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5.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74" r:id="rId1"/>
    <p:sldMasterId id="2147483775" r:id="rId2"/>
    <p:sldMasterId id="2147483776" r:id="rId3"/>
    <p:sldMasterId id="2147483777" r:id="rId4"/>
    <p:sldMasterId id="2147483778" r:id="rId5"/>
    <p:sldMasterId id="2147483779" r:id="rId6"/>
  </p:sldMasterIdLst>
  <p:notesMasterIdLst>
    <p:notesMasterId r:id="rId32"/>
  </p:notesMasterIdLst>
  <p:sldIdLst>
    <p:sldId id="256" r:id="rId7"/>
    <p:sldId id="257" r:id="rId8"/>
    <p:sldId id="258" r:id="rId9"/>
    <p:sldId id="259" r:id="rId10"/>
    <p:sldId id="263" r:id="rId11"/>
    <p:sldId id="264" r:id="rId12"/>
    <p:sldId id="260" r:id="rId13"/>
    <p:sldId id="261" r:id="rId14"/>
    <p:sldId id="262" r:id="rId15"/>
    <p:sldId id="277" r:id="rId16"/>
    <p:sldId id="276" r:id="rId17"/>
    <p:sldId id="270" r:id="rId18"/>
    <p:sldId id="279" r:id="rId19"/>
    <p:sldId id="271" r:id="rId20"/>
    <p:sldId id="278" r:id="rId21"/>
    <p:sldId id="282" r:id="rId22"/>
    <p:sldId id="265" r:id="rId23"/>
    <p:sldId id="266" r:id="rId24"/>
    <p:sldId id="267" r:id="rId25"/>
    <p:sldId id="273" r:id="rId26"/>
    <p:sldId id="280" r:id="rId27"/>
    <p:sldId id="274" r:id="rId28"/>
    <p:sldId id="281" r:id="rId29"/>
    <p:sldId id="268" r:id="rId30"/>
    <p:sldId id="269" r:id="rId3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68000" autoAdjust="0"/>
  </p:normalViewPr>
  <p:slideViewPr>
    <p:cSldViewPr snapToGrid="0">
      <p:cViewPr varScale="1">
        <p:scale>
          <a:sx n="66" d="100"/>
          <a:sy n="66" d="100"/>
        </p:scale>
        <p:origin x="1506" y="4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slideMaster" Target="slideMasters/slideMaster3.xml"/><Relationship Id="rId21" Type="http://schemas.openxmlformats.org/officeDocument/2006/relationships/slide" Target="slides/slide15.xml"/><Relationship Id="rId34" Type="http://schemas.openxmlformats.org/officeDocument/2006/relationships/viewProps" Target="view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theme" Target="theme/theme1.xml"/><Relationship Id="rId8"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0"/>
        <p:cNvGrpSpPr/>
        <p:nvPr/>
      </p:nvGrpSpPr>
      <p:grpSpPr>
        <a:xfrm>
          <a:off x="0" y="0"/>
          <a:ext cx="0" cy="0"/>
          <a:chOff x="0" y="0"/>
          <a:chExt cx="0" cy="0"/>
        </a:xfrm>
      </p:grpSpPr>
      <p:sp>
        <p:nvSpPr>
          <p:cNvPr id="12461" name="Google Shape;12461;g51c915f2c3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2" name="Google Shape;12462;g51c915f2c3_0_0: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endParaRPr dirty="0">
              <a:sym typeface="Calibri"/>
            </a:endParaRPr>
          </a:p>
        </p:txBody>
      </p:sp>
      <p:sp>
        <p:nvSpPr>
          <p:cNvPr id="12463" name="Google Shape;12463;g51c915f2c3_0_0: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GB"/>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3"/>
        <p:cNvGrpSpPr/>
        <p:nvPr/>
      </p:nvGrpSpPr>
      <p:grpSpPr>
        <a:xfrm>
          <a:off x="0" y="0"/>
          <a:ext cx="0" cy="0"/>
          <a:chOff x="0" y="0"/>
          <a:chExt cx="0" cy="0"/>
        </a:xfrm>
      </p:grpSpPr>
      <p:sp>
        <p:nvSpPr>
          <p:cNvPr id="5134" name="Google Shape;5134;g46370d99b1_3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5" name="Google Shape;5135;g46370d99b1_3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555645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6"/>
        <p:cNvGrpSpPr/>
        <p:nvPr/>
      </p:nvGrpSpPr>
      <p:grpSpPr>
        <a:xfrm>
          <a:off x="0" y="0"/>
          <a:ext cx="0" cy="0"/>
          <a:chOff x="0" y="0"/>
          <a:chExt cx="0" cy="0"/>
        </a:xfrm>
      </p:grpSpPr>
      <p:sp>
        <p:nvSpPr>
          <p:cNvPr id="10207" name="Google Shape;10207;g497ff8f9c4_3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8" name="Google Shape;10208;g497ff8f9c4_3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661150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2"/>
        <p:cNvGrpSpPr/>
        <p:nvPr/>
      </p:nvGrpSpPr>
      <p:grpSpPr>
        <a:xfrm>
          <a:off x="0" y="0"/>
          <a:ext cx="0" cy="0"/>
          <a:chOff x="0" y="0"/>
          <a:chExt cx="0" cy="0"/>
        </a:xfrm>
      </p:grpSpPr>
      <p:sp>
        <p:nvSpPr>
          <p:cNvPr id="5173" name="Google Shape;5173;g49a5d1f077_1_6: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4" name="Google Shape;5174;g49a5d1f077_1_6:notes"/>
          <p:cNvSpPr txBox="1">
            <a:spLocks noGrp="1"/>
          </p:cNvSpPr>
          <p:nvPr>
            <p:ph type="body" idx="1"/>
          </p:nvPr>
        </p:nvSpPr>
        <p:spPr>
          <a:xfrm>
            <a:off x="701040" y="4415790"/>
            <a:ext cx="5608320" cy="4183380"/>
          </a:xfrm>
          <a:prstGeom prst="rect">
            <a:avLst/>
          </a:prstGeom>
        </p:spPr>
        <p:txBody>
          <a:bodyPr spcFirstLastPara="1" wrap="square" lIns="93152" tIns="93152" rIns="93152" bIns="93152" anchor="t" anchorCtr="0">
            <a:noAutofit/>
          </a:bodyPr>
          <a:lstStyle/>
          <a:p>
            <a:pPr marL="0" indent="0">
              <a:buNone/>
            </a:pPr>
            <a:endParaRPr dirty="0"/>
          </a:p>
        </p:txBody>
      </p:sp>
    </p:spTree>
    <p:extLst>
      <p:ext uri="{BB962C8B-B14F-4D97-AF65-F5344CB8AC3E}">
        <p14:creationId xmlns:p14="http://schemas.microsoft.com/office/powerpoint/2010/main" val="18603345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IE" dirty="0"/>
          </a:p>
        </p:txBody>
      </p:sp>
    </p:spTree>
    <p:extLst>
      <p:ext uri="{BB962C8B-B14F-4D97-AF65-F5344CB8AC3E}">
        <p14:creationId xmlns:p14="http://schemas.microsoft.com/office/powerpoint/2010/main" val="19826569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IE" dirty="0"/>
          </a:p>
        </p:txBody>
      </p:sp>
    </p:spTree>
    <p:extLst>
      <p:ext uri="{BB962C8B-B14F-4D97-AF65-F5344CB8AC3E}">
        <p14:creationId xmlns:p14="http://schemas.microsoft.com/office/powerpoint/2010/main" val="19986238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IE" dirty="0"/>
          </a:p>
        </p:txBody>
      </p:sp>
    </p:spTree>
    <p:extLst>
      <p:ext uri="{BB962C8B-B14F-4D97-AF65-F5344CB8AC3E}">
        <p14:creationId xmlns:p14="http://schemas.microsoft.com/office/powerpoint/2010/main" val="11311938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5"/>
        <p:cNvGrpSpPr/>
        <p:nvPr/>
      </p:nvGrpSpPr>
      <p:grpSpPr>
        <a:xfrm>
          <a:off x="0" y="0"/>
          <a:ext cx="0" cy="0"/>
          <a:chOff x="0" y="0"/>
          <a:chExt cx="0" cy="0"/>
        </a:xfrm>
      </p:grpSpPr>
      <p:sp>
        <p:nvSpPr>
          <p:cNvPr id="12536" name="Google Shape;12536;g523b0fa038_0_19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7" name="Google Shape;12537;g523b0fa038_0_19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2"/>
        <p:cNvGrpSpPr/>
        <p:nvPr/>
      </p:nvGrpSpPr>
      <p:grpSpPr>
        <a:xfrm>
          <a:off x="0" y="0"/>
          <a:ext cx="0" cy="0"/>
          <a:chOff x="0" y="0"/>
          <a:chExt cx="0" cy="0"/>
        </a:xfrm>
      </p:grpSpPr>
      <p:sp>
        <p:nvSpPr>
          <p:cNvPr id="12543" name="Google Shape;12543;g523b0fa038_0_22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4" name="Google Shape;12544;g523b0fa038_0_22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3"/>
        <p:cNvGrpSpPr/>
        <p:nvPr/>
      </p:nvGrpSpPr>
      <p:grpSpPr>
        <a:xfrm>
          <a:off x="0" y="0"/>
          <a:ext cx="0" cy="0"/>
          <a:chOff x="0" y="0"/>
          <a:chExt cx="0" cy="0"/>
        </a:xfrm>
      </p:grpSpPr>
      <p:sp>
        <p:nvSpPr>
          <p:cNvPr id="12564" name="Google Shape;12564;g523b0fa038_0_24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65" name="Google Shape;12565;g523b0fa038_0_24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7"/>
        <p:cNvGrpSpPr/>
        <p:nvPr/>
      </p:nvGrpSpPr>
      <p:grpSpPr>
        <a:xfrm>
          <a:off x="0" y="0"/>
          <a:ext cx="0" cy="0"/>
          <a:chOff x="0" y="0"/>
          <a:chExt cx="0" cy="0"/>
        </a:xfrm>
      </p:grpSpPr>
      <p:sp>
        <p:nvSpPr>
          <p:cNvPr id="10228" name="Google Shape;10228;g49a0ea639e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9" name="Google Shape;10229;g49a0ea639e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24624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9"/>
        <p:cNvGrpSpPr/>
        <p:nvPr/>
      </p:nvGrpSpPr>
      <p:grpSpPr>
        <a:xfrm>
          <a:off x="0" y="0"/>
          <a:ext cx="0" cy="0"/>
          <a:chOff x="0" y="0"/>
          <a:chExt cx="0" cy="0"/>
        </a:xfrm>
      </p:grpSpPr>
      <p:sp>
        <p:nvSpPr>
          <p:cNvPr id="12470" name="Google Shape;12470;g523b0fa038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471" name="Google Shape;12471;g523b0fa038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SzPts val="1100"/>
              <a:buNone/>
            </a:pPr>
            <a:endParaRPr dirty="0"/>
          </a:p>
        </p:txBody>
      </p:sp>
      <p:sp>
        <p:nvSpPr>
          <p:cNvPr id="12472" name="Google Shape;12472;g523b0fa038_0_0: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0" i="0" u="none" strike="noStrike" cap="none">
                <a:solidFill>
                  <a:schemeClr val="dk1"/>
                </a:solidFill>
                <a:latin typeface="Calibri"/>
                <a:ea typeface="Calibri"/>
                <a:cs typeface="Calibri"/>
                <a:sym typeface="Calibri"/>
              </a:rPr>
              <a:t>2</a:t>
            </a:fld>
            <a:endParaRPr sz="1200" b="0" i="0" u="none" strike="noStrike" cap="none">
              <a:solidFill>
                <a:schemeClr val="dk1"/>
              </a:solidFill>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6"/>
        <p:cNvGrpSpPr/>
        <p:nvPr/>
      </p:nvGrpSpPr>
      <p:grpSpPr>
        <a:xfrm>
          <a:off x="0" y="0"/>
          <a:ext cx="0" cy="0"/>
          <a:chOff x="0" y="0"/>
          <a:chExt cx="0" cy="0"/>
        </a:xfrm>
      </p:grpSpPr>
      <p:sp>
        <p:nvSpPr>
          <p:cNvPr id="5247" name="Google Shape;5247;g49a5d1f077_1_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8" name="Google Shape;5248;g49a5d1f077_1_12:notes"/>
          <p:cNvSpPr txBox="1">
            <a:spLocks noGrp="1"/>
          </p:cNvSpPr>
          <p:nvPr>
            <p:ph type="body" idx="1"/>
          </p:nvPr>
        </p:nvSpPr>
        <p:spPr>
          <a:xfrm>
            <a:off x="701040" y="4415790"/>
            <a:ext cx="5608320" cy="4183380"/>
          </a:xfrm>
          <a:prstGeom prst="rect">
            <a:avLst/>
          </a:prstGeom>
        </p:spPr>
        <p:txBody>
          <a:bodyPr spcFirstLastPara="1" wrap="square" lIns="93152" tIns="93152" rIns="93152" bIns="93152" anchor="t" anchorCtr="0">
            <a:noAutofit/>
          </a:bodyPr>
          <a:lstStyle/>
          <a:p>
            <a:pPr marL="0" indent="0">
              <a:buNone/>
            </a:pPr>
            <a:endParaRPr dirty="0"/>
          </a:p>
        </p:txBody>
      </p:sp>
    </p:spTree>
    <p:extLst>
      <p:ext uri="{BB962C8B-B14F-4D97-AF65-F5344CB8AC3E}">
        <p14:creationId xmlns:p14="http://schemas.microsoft.com/office/powerpoint/2010/main" val="21046895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9"/>
        <p:cNvGrpSpPr/>
        <p:nvPr/>
      </p:nvGrpSpPr>
      <p:grpSpPr>
        <a:xfrm>
          <a:off x="0" y="0"/>
          <a:ext cx="0" cy="0"/>
          <a:chOff x="0" y="0"/>
          <a:chExt cx="0" cy="0"/>
        </a:xfrm>
      </p:grpSpPr>
      <p:sp>
        <p:nvSpPr>
          <p:cNvPr id="10170" name="Google Shape;10170;g5087c73f0e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1" name="Google Shape;10171;g5087c73f0e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07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5"/>
        <p:cNvGrpSpPr/>
        <p:nvPr/>
      </p:nvGrpSpPr>
      <p:grpSpPr>
        <a:xfrm>
          <a:off x="0" y="0"/>
          <a:ext cx="0" cy="0"/>
          <a:chOff x="0" y="0"/>
          <a:chExt cx="0" cy="0"/>
        </a:xfrm>
      </p:grpSpPr>
      <p:sp>
        <p:nvSpPr>
          <p:cNvPr id="10166" name="Google Shape;10166;g4f9a7510a2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7" name="Google Shape;10167;g4f9a7510a2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911888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87"/>
        <p:cNvGrpSpPr/>
        <p:nvPr/>
      </p:nvGrpSpPr>
      <p:grpSpPr>
        <a:xfrm>
          <a:off x="0" y="0"/>
          <a:ext cx="0" cy="0"/>
          <a:chOff x="0" y="0"/>
          <a:chExt cx="0" cy="0"/>
        </a:xfrm>
      </p:grpSpPr>
      <p:sp>
        <p:nvSpPr>
          <p:cNvPr id="12588" name="Google Shape;12588;g523b0fa038_0_995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589" name="Google Shape;12589;g523b0fa038_0_9951: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SzPts val="1100"/>
              <a:buNone/>
            </a:pPr>
            <a:endParaRPr dirty="0"/>
          </a:p>
        </p:txBody>
      </p:sp>
      <p:sp>
        <p:nvSpPr>
          <p:cNvPr id="12590" name="Google Shape;12590;g523b0fa038_0_9951: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0" i="0" u="none" strike="noStrike" cap="none">
                <a:solidFill>
                  <a:schemeClr val="dk1"/>
                </a:solidFill>
                <a:latin typeface="Calibri"/>
                <a:ea typeface="Calibri"/>
                <a:cs typeface="Calibri"/>
                <a:sym typeface="Calibri"/>
              </a:rPr>
              <a:t>24</a:t>
            </a:fld>
            <a:endParaRPr sz="1200" b="0" i="0" u="none" strike="noStrike" cap="none">
              <a:solidFill>
                <a:schemeClr val="dk1"/>
              </a:solidFill>
              <a:latin typeface="Calibri"/>
              <a:ea typeface="Calibri"/>
              <a:cs typeface="Calibri"/>
              <a:sym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4"/>
        <p:cNvGrpSpPr/>
        <p:nvPr/>
      </p:nvGrpSpPr>
      <p:grpSpPr>
        <a:xfrm>
          <a:off x="0" y="0"/>
          <a:ext cx="0" cy="0"/>
          <a:chOff x="0" y="0"/>
          <a:chExt cx="0" cy="0"/>
        </a:xfrm>
      </p:grpSpPr>
      <p:sp>
        <p:nvSpPr>
          <p:cNvPr id="12595" name="Google Shape;12595;g523b0fa038_0_124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596" name="Google Shape;12596;g523b0fa038_0_12438: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1400"/>
              <a:buFont typeface="Arial"/>
              <a:buNone/>
            </a:pPr>
            <a:endParaRPr/>
          </a:p>
        </p:txBody>
      </p:sp>
      <p:sp>
        <p:nvSpPr>
          <p:cNvPr id="12597" name="Google Shape;12597;g523b0fa038_0_12438: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25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6"/>
        <p:cNvGrpSpPr/>
        <p:nvPr/>
      </p:nvGrpSpPr>
      <p:grpSpPr>
        <a:xfrm>
          <a:off x="0" y="0"/>
          <a:ext cx="0" cy="0"/>
          <a:chOff x="0" y="0"/>
          <a:chExt cx="0" cy="0"/>
        </a:xfrm>
      </p:grpSpPr>
      <p:sp>
        <p:nvSpPr>
          <p:cNvPr id="12477" name="Google Shape;12477;g523b0fa038_0_248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478" name="Google Shape;12478;g523b0fa038_0_2487: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SzPts val="1100"/>
              <a:buNone/>
            </a:pPr>
            <a:endParaRPr dirty="0">
              <a:sym typeface="Calibri"/>
            </a:endParaRPr>
          </a:p>
        </p:txBody>
      </p:sp>
      <p:sp>
        <p:nvSpPr>
          <p:cNvPr id="12479" name="Google Shape;12479;g523b0fa038_0_2487: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0" i="0" u="none" strike="noStrike" cap="none">
                <a:solidFill>
                  <a:schemeClr val="dk1"/>
                </a:solidFill>
                <a:latin typeface="Calibri"/>
                <a:ea typeface="Calibri"/>
                <a:cs typeface="Calibri"/>
                <a:sym typeface="Calibri"/>
              </a:rPr>
              <a:t>3</a:t>
            </a:fld>
            <a:endParaRPr sz="1200" b="0" i="0" u="none" strike="noStrike" cap="none">
              <a:solidFill>
                <a:schemeClr val="dk1"/>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84"/>
        <p:cNvGrpSpPr/>
        <p:nvPr/>
      </p:nvGrpSpPr>
      <p:grpSpPr>
        <a:xfrm>
          <a:off x="0" y="0"/>
          <a:ext cx="0" cy="0"/>
          <a:chOff x="0" y="0"/>
          <a:chExt cx="0" cy="0"/>
        </a:xfrm>
      </p:grpSpPr>
      <p:sp>
        <p:nvSpPr>
          <p:cNvPr id="12485" name="Google Shape;12485;g523b0fa038_0_497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486" name="Google Shape;12486;g523b0fa038_0_4975: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SzPts val="1100"/>
              <a:buNone/>
            </a:pPr>
            <a:endParaRPr dirty="0">
              <a:sym typeface="Calibri"/>
            </a:endParaRPr>
          </a:p>
        </p:txBody>
      </p:sp>
      <p:sp>
        <p:nvSpPr>
          <p:cNvPr id="12487" name="Google Shape;12487;g523b0fa038_0_4975: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0" i="0" u="none" strike="noStrike" cap="none">
                <a:solidFill>
                  <a:schemeClr val="dk1"/>
                </a:solidFill>
                <a:latin typeface="Calibri"/>
                <a:ea typeface="Calibri"/>
                <a:cs typeface="Calibri"/>
                <a:sym typeface="Calibri"/>
              </a:rPr>
              <a:t>4</a:t>
            </a:fld>
            <a:endParaRPr sz="1200" b="0" i="0" u="none" strike="noStrike" cap="none">
              <a:solidFill>
                <a:schemeClr val="dk1"/>
              </a:solidFill>
              <a:latin typeface="Calibri"/>
              <a:ea typeface="Calibri"/>
              <a:cs typeface="Calibri"/>
              <a:sym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2"/>
        <p:cNvGrpSpPr/>
        <p:nvPr/>
      </p:nvGrpSpPr>
      <p:grpSpPr>
        <a:xfrm>
          <a:off x="0" y="0"/>
          <a:ext cx="0" cy="0"/>
          <a:chOff x="0" y="0"/>
          <a:chExt cx="0" cy="0"/>
        </a:xfrm>
      </p:grpSpPr>
      <p:sp>
        <p:nvSpPr>
          <p:cNvPr id="12523" name="Google Shape;12523;g523b0fa038_0_7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524" name="Google Shape;12524;g523b0fa038_0_746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9"/>
        <p:cNvGrpSpPr/>
        <p:nvPr/>
      </p:nvGrpSpPr>
      <p:grpSpPr>
        <a:xfrm>
          <a:off x="0" y="0"/>
          <a:ext cx="0" cy="0"/>
          <a:chOff x="0" y="0"/>
          <a:chExt cx="0" cy="0"/>
        </a:xfrm>
      </p:grpSpPr>
      <p:sp>
        <p:nvSpPr>
          <p:cNvPr id="12530" name="Google Shape;12530;g523b0fa038_0_149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1" name="Google Shape;12531;g523b0fa038_0_14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2"/>
        <p:cNvGrpSpPr/>
        <p:nvPr/>
      </p:nvGrpSpPr>
      <p:grpSpPr>
        <a:xfrm>
          <a:off x="0" y="0"/>
          <a:ext cx="0" cy="0"/>
          <a:chOff x="0" y="0"/>
          <a:chExt cx="0" cy="0"/>
        </a:xfrm>
      </p:grpSpPr>
      <p:sp>
        <p:nvSpPr>
          <p:cNvPr id="12493" name="Google Shape;12493;g523b0fa038_0_17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94" name="Google Shape;12494;g523b0fa038_0_17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2"/>
        <p:cNvGrpSpPr/>
        <p:nvPr/>
      </p:nvGrpSpPr>
      <p:grpSpPr>
        <a:xfrm>
          <a:off x="0" y="0"/>
          <a:ext cx="0" cy="0"/>
          <a:chOff x="0" y="0"/>
          <a:chExt cx="0" cy="0"/>
        </a:xfrm>
      </p:grpSpPr>
      <p:sp>
        <p:nvSpPr>
          <p:cNvPr id="12503" name="Google Shape;12503;g51cf75aec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4" name="Google Shape;12504;g51cf75ae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3"/>
        <p:cNvGrpSpPr/>
        <p:nvPr/>
      </p:nvGrpSpPr>
      <p:grpSpPr>
        <a:xfrm>
          <a:off x="0" y="0"/>
          <a:ext cx="0" cy="0"/>
          <a:chOff x="0" y="0"/>
          <a:chExt cx="0" cy="0"/>
        </a:xfrm>
      </p:grpSpPr>
      <p:sp>
        <p:nvSpPr>
          <p:cNvPr id="12514" name="Google Shape;12514;g51c915f2c3_0_746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5" name="Google Shape;12515;g51c915f2c3_0_7468: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12516" name="Google Shape;12516;g51c915f2c3_0_7468: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GB"/>
              <a:t>9</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Master" Target="../slideMasters/slideMaster6.xml"/><Relationship Id="rId5" Type="http://schemas.openxmlformats.org/officeDocument/2006/relationships/image" Target="../media/image2.png"/><Relationship Id="rId4" Type="http://schemas.openxmlformats.org/officeDocument/2006/relationships/image" Target="../media/image7.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13.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7.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3.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2.png"/><Relationship Id="rId4" Type="http://schemas.openxmlformats.org/officeDocument/2006/relationships/image" Target="../media/image7.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s://tinyurl.com/RichTask1" TargetMode="External"/><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Master" Target="../slideMasters/slideMaster5.xml"/><Relationship Id="rId5" Type="http://schemas.openxmlformats.org/officeDocument/2006/relationships/image" Target="../media/image2.png"/><Relationship Id="rId4" Type="http://schemas.openxmlformats.org/officeDocument/2006/relationships/image" Target="../media/image7.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643"/>
        <p:cNvGrpSpPr/>
        <p:nvPr/>
      </p:nvGrpSpPr>
      <p:grpSpPr>
        <a:xfrm>
          <a:off x="0" y="0"/>
          <a:ext cx="0" cy="0"/>
          <a:chOff x="0" y="0"/>
          <a:chExt cx="0" cy="0"/>
        </a:xfrm>
      </p:grpSpPr>
      <p:sp>
        <p:nvSpPr>
          <p:cNvPr id="9644" name="Google Shape;9644;p10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645" name="Google Shape;9645;p10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646" name="Google Shape;9646;p10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47" name="Google Shape;9647;p10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48" name="Google Shape;9648;p10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49" name="Google Shape;9649;p10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50" name="Google Shape;9650;p105"/>
          <p:cNvGrpSpPr/>
          <p:nvPr/>
        </p:nvGrpSpPr>
        <p:grpSpPr>
          <a:xfrm>
            <a:off x="-1530678" y="2991542"/>
            <a:ext cx="1404225" cy="2177094"/>
            <a:chOff x="6195941" y="562596"/>
            <a:chExt cx="1872300" cy="2902792"/>
          </a:xfrm>
        </p:grpSpPr>
        <p:grpSp>
          <p:nvGrpSpPr>
            <p:cNvPr id="9651" name="Google Shape;9651;p105"/>
            <p:cNvGrpSpPr/>
            <p:nvPr/>
          </p:nvGrpSpPr>
          <p:grpSpPr>
            <a:xfrm>
              <a:off x="6195941" y="832605"/>
              <a:ext cx="1872300" cy="2632784"/>
              <a:chOff x="-1872716" y="660661"/>
              <a:chExt cx="1872300" cy="1974637"/>
            </a:xfrm>
          </p:grpSpPr>
          <p:sp>
            <p:nvSpPr>
              <p:cNvPr id="9652" name="Google Shape;9652;p10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653" name="Google Shape;9653;p10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54" name="Google Shape;9654;p105"/>
            <p:cNvGrpSpPr/>
            <p:nvPr/>
          </p:nvGrpSpPr>
          <p:grpSpPr>
            <a:xfrm>
              <a:off x="6303954" y="562596"/>
              <a:ext cx="540000" cy="540000"/>
              <a:chOff x="6303954" y="562596"/>
              <a:chExt cx="540000" cy="540000"/>
            </a:xfrm>
          </p:grpSpPr>
          <p:sp>
            <p:nvSpPr>
              <p:cNvPr id="9655" name="Google Shape;9655;p10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656" name="Google Shape;9656;p10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57" name="Google Shape;9657;p10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658" name="Google Shape;9658;p105"/>
          <p:cNvGrpSpPr/>
          <p:nvPr/>
        </p:nvGrpSpPr>
        <p:grpSpPr>
          <a:xfrm>
            <a:off x="7916400" y="221400"/>
            <a:ext cx="893889" cy="359014"/>
            <a:chOff x="1899" y="899"/>
            <a:chExt cx="4163" cy="1671"/>
          </a:xfrm>
        </p:grpSpPr>
        <p:sp>
          <p:nvSpPr>
            <p:cNvPr id="9659" name="Google Shape;9659;p10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0" name="Google Shape;9660;p10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1" name="Google Shape;9661;p10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2" name="Google Shape;9662;p10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3" name="Google Shape;9663;p10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4" name="Google Shape;9664;p10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5" name="Google Shape;9665;p10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6" name="Google Shape;9666;p10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7" name="Google Shape;9667;p10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8" name="Google Shape;9668;p10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9" name="Google Shape;9669;p10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0" name="Google Shape;9670;p10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1" name="Google Shape;9671;p10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2" name="Google Shape;9672;p10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3" name="Google Shape;9673;p10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4" name="Google Shape;9674;p10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5" name="Google Shape;9675;p10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6" name="Google Shape;9676;p10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7" name="Google Shape;9677;p10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8" name="Google Shape;9678;p10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9" name="Google Shape;9679;p10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0" name="Google Shape;9680;p10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1" name="Google Shape;9681;p10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2" name="Google Shape;9682;p10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3" name="Google Shape;9683;p10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4" name="Google Shape;9684;p10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5" name="Google Shape;9685;p10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6" name="Google Shape;9686;p10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7" name="Google Shape;9687;p10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8" name="Google Shape;9688;p10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9" name="Google Shape;9689;p10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0" name="Google Shape;9690;p10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1" name="Google Shape;9691;p10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2" name="Google Shape;9692;p10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3" name="Google Shape;9693;p10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4" name="Google Shape;9694;p10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5" name="Google Shape;9695;p10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6" name="Google Shape;9696;p10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7" name="Google Shape;9697;p10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8" name="Google Shape;9698;p10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9" name="Google Shape;9699;p10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0" name="Google Shape;9700;p10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1" name="Google Shape;9701;p10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2" name="Google Shape;9702;p10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3" name="Google Shape;9703;p10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4" name="Google Shape;9704;p10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5" name="Google Shape;9705;p10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6" name="Google Shape;9706;p10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7" name="Google Shape;9707;p10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8" name="Google Shape;9708;p10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9" name="Google Shape;9709;p10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0" name="Google Shape;9710;p10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1" name="Google Shape;9711;p10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2" name="Google Shape;9712;p10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3" name="Google Shape;9713;p10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4" name="Google Shape;9714;p10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5" name="Google Shape;9715;p10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6" name="Google Shape;9716;p10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7" name="Google Shape;9717;p10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8" name="Google Shape;9718;p10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9" name="Google Shape;9719;p10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0" name="Google Shape;9720;p10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1" name="Google Shape;9721;p10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2" name="Google Shape;9722;p10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3" name="Google Shape;9723;p10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4" name="Google Shape;9724;p10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5" name="Google Shape;9725;p10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6" name="Google Shape;9726;p10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7" name="Google Shape;9727;p10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8" name="Google Shape;9728;p10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9" name="Google Shape;9729;p10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0" name="Google Shape;9730;p10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1" name="Google Shape;9731;p10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2" name="Google Shape;9732;p10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3" name="Google Shape;9733;p10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4" name="Google Shape;9734;p10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5" name="Google Shape;9735;p10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6" name="Google Shape;9736;p10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7" name="Google Shape;9737;p10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8" name="Google Shape;9738;p10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9" name="Google Shape;9739;p10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0" name="Google Shape;9740;p10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1" name="Google Shape;9741;p10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2" name="Google Shape;9742;p10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3" name="Google Shape;9743;p10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4" name="Google Shape;9744;p10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5" name="Google Shape;9745;p10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6" name="Google Shape;9746;p10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7" name="Google Shape;9747;p10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8" name="Google Shape;9748;p10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9" name="Google Shape;9749;p10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0" name="Google Shape;9750;p10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1" name="Google Shape;9751;p10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752" name="Google Shape;9752;p10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753"/>
        <p:cNvGrpSpPr/>
        <p:nvPr/>
      </p:nvGrpSpPr>
      <p:grpSpPr>
        <a:xfrm>
          <a:off x="0" y="0"/>
          <a:ext cx="0" cy="0"/>
          <a:chOff x="0" y="0"/>
          <a:chExt cx="0" cy="0"/>
        </a:xfrm>
      </p:grpSpPr>
      <p:sp>
        <p:nvSpPr>
          <p:cNvPr id="9754" name="Google Shape;9754;p10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755" name="Google Shape;9755;p10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756" name="Google Shape;9756;p10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757" name="Google Shape;9757;p10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758" name="Google Shape;9758;p10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759" name="Google Shape;9759;p10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60" name="Google Shape;9760;p106"/>
          <p:cNvGrpSpPr/>
          <p:nvPr/>
        </p:nvGrpSpPr>
        <p:grpSpPr>
          <a:xfrm>
            <a:off x="-1530678" y="2991542"/>
            <a:ext cx="1404225" cy="2177094"/>
            <a:chOff x="6195941" y="562596"/>
            <a:chExt cx="1872300" cy="2902792"/>
          </a:xfrm>
        </p:grpSpPr>
        <p:grpSp>
          <p:nvGrpSpPr>
            <p:cNvPr id="9761" name="Google Shape;9761;p106"/>
            <p:cNvGrpSpPr/>
            <p:nvPr/>
          </p:nvGrpSpPr>
          <p:grpSpPr>
            <a:xfrm>
              <a:off x="6195941" y="832605"/>
              <a:ext cx="1872300" cy="2632784"/>
              <a:chOff x="-1872716" y="660661"/>
              <a:chExt cx="1872300" cy="1974637"/>
            </a:xfrm>
          </p:grpSpPr>
          <p:sp>
            <p:nvSpPr>
              <p:cNvPr id="9762" name="Google Shape;9762;p10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763" name="Google Shape;9763;p10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64" name="Google Shape;9764;p106"/>
            <p:cNvGrpSpPr/>
            <p:nvPr/>
          </p:nvGrpSpPr>
          <p:grpSpPr>
            <a:xfrm>
              <a:off x="6303954" y="562596"/>
              <a:ext cx="540000" cy="540000"/>
              <a:chOff x="6303954" y="562596"/>
              <a:chExt cx="540000" cy="540000"/>
            </a:xfrm>
          </p:grpSpPr>
          <p:sp>
            <p:nvSpPr>
              <p:cNvPr id="9765" name="Google Shape;9765;p10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766" name="Google Shape;9766;p10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67" name="Google Shape;9767;p106"/>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768" name="Google Shape;9768;p106"/>
          <p:cNvGrpSpPr/>
          <p:nvPr/>
        </p:nvGrpSpPr>
        <p:grpSpPr>
          <a:xfrm>
            <a:off x="7916400" y="221400"/>
            <a:ext cx="893889" cy="359014"/>
            <a:chOff x="1899" y="899"/>
            <a:chExt cx="4163" cy="1671"/>
          </a:xfrm>
        </p:grpSpPr>
        <p:sp>
          <p:nvSpPr>
            <p:cNvPr id="9769" name="Google Shape;9769;p10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0" name="Google Shape;9770;p10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1" name="Google Shape;9771;p10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2" name="Google Shape;9772;p10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3" name="Google Shape;9773;p10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4" name="Google Shape;9774;p10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5" name="Google Shape;9775;p10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6" name="Google Shape;9776;p10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7" name="Google Shape;9777;p10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8" name="Google Shape;9778;p10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9" name="Google Shape;9779;p10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0" name="Google Shape;9780;p10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1" name="Google Shape;9781;p10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2" name="Google Shape;9782;p10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3" name="Google Shape;9783;p10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4" name="Google Shape;9784;p10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5" name="Google Shape;9785;p10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6" name="Google Shape;9786;p10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7" name="Google Shape;9787;p10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8" name="Google Shape;9788;p10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9" name="Google Shape;9789;p10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0" name="Google Shape;9790;p10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1" name="Google Shape;9791;p10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2" name="Google Shape;9792;p10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3" name="Google Shape;9793;p10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4" name="Google Shape;9794;p10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5" name="Google Shape;9795;p10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6" name="Google Shape;9796;p10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7" name="Google Shape;9797;p10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8" name="Google Shape;9798;p10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9" name="Google Shape;9799;p10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0" name="Google Shape;9800;p10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1" name="Google Shape;9801;p10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2" name="Google Shape;9802;p10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3" name="Google Shape;9803;p10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4" name="Google Shape;9804;p10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5" name="Google Shape;9805;p10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6" name="Google Shape;9806;p10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7" name="Google Shape;9807;p10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8" name="Google Shape;9808;p10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9" name="Google Shape;9809;p10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0" name="Google Shape;9810;p10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1" name="Google Shape;9811;p10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2" name="Google Shape;9812;p10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3" name="Google Shape;9813;p10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4" name="Google Shape;9814;p10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5" name="Google Shape;9815;p10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6" name="Google Shape;9816;p10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7" name="Google Shape;9817;p10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8" name="Google Shape;9818;p10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9" name="Google Shape;9819;p10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0" name="Google Shape;9820;p10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1" name="Google Shape;9821;p10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2" name="Google Shape;9822;p10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3" name="Google Shape;9823;p10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4" name="Google Shape;9824;p10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5" name="Google Shape;9825;p10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6" name="Google Shape;9826;p10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7" name="Google Shape;9827;p10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8" name="Google Shape;9828;p10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9" name="Google Shape;9829;p10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0" name="Google Shape;9830;p10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1" name="Google Shape;9831;p10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2" name="Google Shape;9832;p10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3" name="Google Shape;9833;p10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4" name="Google Shape;9834;p10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5" name="Google Shape;9835;p10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6" name="Google Shape;9836;p10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7" name="Google Shape;9837;p10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8" name="Google Shape;9838;p10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9" name="Google Shape;9839;p10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0" name="Google Shape;9840;p10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1" name="Google Shape;9841;p10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2" name="Google Shape;9842;p10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3" name="Google Shape;9843;p10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4" name="Google Shape;9844;p10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5" name="Google Shape;9845;p10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6" name="Google Shape;9846;p10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7" name="Google Shape;9847;p10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8" name="Google Shape;9848;p10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9" name="Google Shape;9849;p10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0" name="Google Shape;9850;p10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1" name="Google Shape;9851;p10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2" name="Google Shape;9852;p10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3" name="Google Shape;9853;p10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4" name="Google Shape;9854;p10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5" name="Google Shape;9855;p10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6" name="Google Shape;9856;p10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7" name="Google Shape;9857;p10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8" name="Google Shape;9858;p10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9" name="Google Shape;9859;p10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0" name="Google Shape;9860;p10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1" name="Google Shape;9861;p10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862" name="Google Shape;9862;p10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863"/>
        <p:cNvGrpSpPr/>
        <p:nvPr/>
      </p:nvGrpSpPr>
      <p:grpSpPr>
        <a:xfrm>
          <a:off x="0" y="0"/>
          <a:ext cx="0" cy="0"/>
          <a:chOff x="0" y="0"/>
          <a:chExt cx="0" cy="0"/>
        </a:xfrm>
      </p:grpSpPr>
      <p:sp>
        <p:nvSpPr>
          <p:cNvPr id="9864" name="Google Shape;9864;p10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865" name="Google Shape;9865;p10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866" name="Google Shape;9866;p10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67" name="Google Shape;9867;p10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68" name="Google Shape;9868;p10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69" name="Google Shape;9869;p107"/>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70" name="Google Shape;9870;p107"/>
          <p:cNvGrpSpPr/>
          <p:nvPr/>
        </p:nvGrpSpPr>
        <p:grpSpPr>
          <a:xfrm>
            <a:off x="-1530678" y="2991542"/>
            <a:ext cx="1404225" cy="2177094"/>
            <a:chOff x="6195941" y="562596"/>
            <a:chExt cx="1872300" cy="2902792"/>
          </a:xfrm>
        </p:grpSpPr>
        <p:grpSp>
          <p:nvGrpSpPr>
            <p:cNvPr id="9871" name="Google Shape;9871;p107"/>
            <p:cNvGrpSpPr/>
            <p:nvPr/>
          </p:nvGrpSpPr>
          <p:grpSpPr>
            <a:xfrm>
              <a:off x="6195941" y="832605"/>
              <a:ext cx="1872300" cy="2632784"/>
              <a:chOff x="-1872716" y="660661"/>
              <a:chExt cx="1872300" cy="1974637"/>
            </a:xfrm>
          </p:grpSpPr>
          <p:sp>
            <p:nvSpPr>
              <p:cNvPr id="9872" name="Google Shape;9872;p10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873" name="Google Shape;9873;p10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74" name="Google Shape;9874;p107"/>
            <p:cNvGrpSpPr/>
            <p:nvPr/>
          </p:nvGrpSpPr>
          <p:grpSpPr>
            <a:xfrm>
              <a:off x="6303954" y="562596"/>
              <a:ext cx="540000" cy="540000"/>
              <a:chOff x="6303954" y="562596"/>
              <a:chExt cx="540000" cy="540000"/>
            </a:xfrm>
          </p:grpSpPr>
          <p:sp>
            <p:nvSpPr>
              <p:cNvPr id="9875" name="Google Shape;9875;p10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876" name="Google Shape;9876;p10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77" name="Google Shape;9877;p107"/>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878" name="Google Shape;9878;p107"/>
          <p:cNvGrpSpPr/>
          <p:nvPr/>
        </p:nvGrpSpPr>
        <p:grpSpPr>
          <a:xfrm>
            <a:off x="7916400" y="221400"/>
            <a:ext cx="893889" cy="359014"/>
            <a:chOff x="1899" y="899"/>
            <a:chExt cx="4163" cy="1671"/>
          </a:xfrm>
        </p:grpSpPr>
        <p:sp>
          <p:nvSpPr>
            <p:cNvPr id="9879" name="Google Shape;9879;p10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0" name="Google Shape;9880;p10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1" name="Google Shape;9881;p10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2" name="Google Shape;9882;p10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3" name="Google Shape;9883;p10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4" name="Google Shape;9884;p10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5" name="Google Shape;9885;p10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6" name="Google Shape;9886;p10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7" name="Google Shape;9887;p10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8" name="Google Shape;9888;p10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9" name="Google Shape;9889;p10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0" name="Google Shape;9890;p10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1" name="Google Shape;9891;p10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2" name="Google Shape;9892;p10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3" name="Google Shape;9893;p10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4" name="Google Shape;9894;p10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5" name="Google Shape;9895;p10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6" name="Google Shape;9896;p10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7" name="Google Shape;9897;p10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8" name="Google Shape;9898;p10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9" name="Google Shape;9899;p10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0" name="Google Shape;9900;p10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1" name="Google Shape;9901;p10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2" name="Google Shape;9902;p10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3" name="Google Shape;9903;p10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4" name="Google Shape;9904;p10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5" name="Google Shape;9905;p10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6" name="Google Shape;9906;p10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7" name="Google Shape;9907;p10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8" name="Google Shape;9908;p10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9" name="Google Shape;9909;p10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0" name="Google Shape;9910;p10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1" name="Google Shape;9911;p10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2" name="Google Shape;9912;p10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3" name="Google Shape;9913;p10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4" name="Google Shape;9914;p10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5" name="Google Shape;9915;p10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6" name="Google Shape;9916;p10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7" name="Google Shape;9917;p10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8" name="Google Shape;9918;p10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9" name="Google Shape;9919;p10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0" name="Google Shape;9920;p10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1" name="Google Shape;9921;p10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2" name="Google Shape;9922;p10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3" name="Google Shape;9923;p10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4" name="Google Shape;9924;p10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5" name="Google Shape;9925;p10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6" name="Google Shape;9926;p10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7" name="Google Shape;9927;p10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8" name="Google Shape;9928;p10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9" name="Google Shape;9929;p10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0" name="Google Shape;9930;p10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1" name="Google Shape;9931;p10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2" name="Google Shape;9932;p10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3" name="Google Shape;9933;p10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4" name="Google Shape;9934;p10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5" name="Google Shape;9935;p10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6" name="Google Shape;9936;p10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7" name="Google Shape;9937;p10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8" name="Google Shape;9938;p10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9" name="Google Shape;9939;p10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0" name="Google Shape;9940;p10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1" name="Google Shape;9941;p10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2" name="Google Shape;9942;p10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3" name="Google Shape;9943;p10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4" name="Google Shape;9944;p10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5" name="Google Shape;9945;p10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6" name="Google Shape;9946;p10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7" name="Google Shape;9947;p10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8" name="Google Shape;9948;p10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9" name="Google Shape;9949;p10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0" name="Google Shape;9950;p10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1" name="Google Shape;9951;p10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2" name="Google Shape;9952;p10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3" name="Google Shape;9953;p10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4" name="Google Shape;9954;p10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5" name="Google Shape;9955;p10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6" name="Google Shape;9956;p10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7" name="Google Shape;9957;p10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8" name="Google Shape;9958;p10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9" name="Google Shape;9959;p10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0" name="Google Shape;9960;p10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1" name="Google Shape;9961;p10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2" name="Google Shape;9962;p10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3" name="Google Shape;9963;p10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4" name="Google Shape;9964;p10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5" name="Google Shape;9965;p10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6" name="Google Shape;9966;p10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7" name="Google Shape;9967;p10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8" name="Google Shape;9968;p10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9" name="Google Shape;9969;p10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70" name="Google Shape;9970;p10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71" name="Google Shape;9971;p10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972" name="Google Shape;9972;p10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973" name="Google Shape;9973;p107"/>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74"/>
        <p:cNvGrpSpPr/>
        <p:nvPr/>
      </p:nvGrpSpPr>
      <p:grpSpPr>
        <a:xfrm>
          <a:off x="0" y="0"/>
          <a:ext cx="0" cy="0"/>
          <a:chOff x="0" y="0"/>
          <a:chExt cx="0" cy="0"/>
        </a:xfrm>
      </p:grpSpPr>
      <p:sp>
        <p:nvSpPr>
          <p:cNvPr id="9975" name="Google Shape;9975;p10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976" name="Google Shape;9976;p10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977" name="Google Shape;9977;p10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9984"/>
        <p:cNvGrpSpPr/>
        <p:nvPr/>
      </p:nvGrpSpPr>
      <p:grpSpPr>
        <a:xfrm>
          <a:off x="0" y="0"/>
          <a:ext cx="0" cy="0"/>
          <a:chOff x="0" y="0"/>
          <a:chExt cx="0" cy="0"/>
        </a:xfrm>
      </p:grpSpPr>
      <p:sp>
        <p:nvSpPr>
          <p:cNvPr id="9985" name="Google Shape;9985;p11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lt1"/>
              </a:solidFill>
              <a:latin typeface="Calibri"/>
              <a:ea typeface="Calibri"/>
              <a:cs typeface="Calibri"/>
              <a:sym typeface="Calibri"/>
            </a:endParaRPr>
          </a:p>
        </p:txBody>
      </p:sp>
      <p:sp>
        <p:nvSpPr>
          <p:cNvPr id="9986" name="Google Shape;9986;p11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987" name="Google Shape;9987;p1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88" name="Google Shape;9988;p1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89" name="Google Shape;9989;p1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990" name="Google Shape;9990;p11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991" name="Google Shape;9991;p110"/>
          <p:cNvGrpSpPr/>
          <p:nvPr/>
        </p:nvGrpSpPr>
        <p:grpSpPr>
          <a:xfrm>
            <a:off x="-1530678" y="2991542"/>
            <a:ext cx="1404225" cy="2177094"/>
            <a:chOff x="6195941" y="562596"/>
            <a:chExt cx="1872300" cy="2902792"/>
          </a:xfrm>
        </p:grpSpPr>
        <p:grpSp>
          <p:nvGrpSpPr>
            <p:cNvPr id="9992" name="Google Shape;9992;p110"/>
            <p:cNvGrpSpPr/>
            <p:nvPr/>
          </p:nvGrpSpPr>
          <p:grpSpPr>
            <a:xfrm>
              <a:off x="6195941" y="832605"/>
              <a:ext cx="1872300" cy="2632784"/>
              <a:chOff x="-1872716" y="660661"/>
              <a:chExt cx="1872300" cy="1974637"/>
            </a:xfrm>
          </p:grpSpPr>
          <p:sp>
            <p:nvSpPr>
              <p:cNvPr id="9993" name="Google Shape;9993;p1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994" name="Google Shape;9994;p1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995" name="Google Shape;9995;p110"/>
            <p:cNvGrpSpPr/>
            <p:nvPr/>
          </p:nvGrpSpPr>
          <p:grpSpPr>
            <a:xfrm>
              <a:off x="6303954" y="562596"/>
              <a:ext cx="540000" cy="540000"/>
              <a:chOff x="6303954" y="562596"/>
              <a:chExt cx="540000" cy="540000"/>
            </a:xfrm>
          </p:grpSpPr>
          <p:sp>
            <p:nvSpPr>
              <p:cNvPr id="9996" name="Google Shape;9996;p1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997" name="Google Shape;9997;p1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998" name="Google Shape;9998;p110"/>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999" name="Google Shape;9999;p110"/>
          <p:cNvGrpSpPr/>
          <p:nvPr/>
        </p:nvGrpSpPr>
        <p:grpSpPr>
          <a:xfrm>
            <a:off x="7916400" y="221400"/>
            <a:ext cx="893994" cy="358950"/>
            <a:chOff x="1899" y="899"/>
            <a:chExt cx="4163" cy="1671"/>
          </a:xfrm>
        </p:grpSpPr>
        <p:sp>
          <p:nvSpPr>
            <p:cNvPr id="10000" name="Google Shape;10000;p1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1" name="Google Shape;10001;p1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2" name="Google Shape;10002;p1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3" name="Google Shape;10003;p1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4" name="Google Shape;10004;p1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5" name="Google Shape;10005;p1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6" name="Google Shape;10006;p1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7" name="Google Shape;10007;p1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8" name="Google Shape;10008;p1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9" name="Google Shape;10009;p1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0" name="Google Shape;10010;p1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1" name="Google Shape;10011;p1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2" name="Google Shape;10012;p1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3" name="Google Shape;10013;p1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4" name="Google Shape;10014;p1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5" name="Google Shape;10015;p1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6" name="Google Shape;10016;p1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7" name="Google Shape;10017;p1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8" name="Google Shape;10018;p1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9" name="Google Shape;10019;p1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0" name="Google Shape;10020;p1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1" name="Google Shape;10021;p1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2" name="Google Shape;10022;p1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3" name="Google Shape;10023;p1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4" name="Google Shape;10024;p1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5" name="Google Shape;10025;p1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6" name="Google Shape;10026;p1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7" name="Google Shape;10027;p1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8" name="Google Shape;10028;p1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9" name="Google Shape;10029;p1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0" name="Google Shape;10030;p1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1" name="Google Shape;10031;p1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2" name="Google Shape;10032;p1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3" name="Google Shape;10033;p1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4" name="Google Shape;10034;p1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5" name="Google Shape;10035;p1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6" name="Google Shape;10036;p1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7" name="Google Shape;10037;p1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8" name="Google Shape;10038;p1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9" name="Google Shape;10039;p1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0" name="Google Shape;10040;p1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1" name="Google Shape;10041;p1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2" name="Google Shape;10042;p1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3" name="Google Shape;10043;p1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4" name="Google Shape;10044;p1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5" name="Google Shape;10045;p1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6" name="Google Shape;10046;p1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7" name="Google Shape;10047;p1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8" name="Google Shape;10048;p1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9" name="Google Shape;10049;p1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0" name="Google Shape;10050;p1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1" name="Google Shape;10051;p1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2" name="Google Shape;10052;p1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3" name="Google Shape;10053;p1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4" name="Google Shape;10054;p1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5" name="Google Shape;10055;p1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6" name="Google Shape;10056;p1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7" name="Google Shape;10057;p1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8" name="Google Shape;10058;p1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9" name="Google Shape;10059;p1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0" name="Google Shape;10060;p1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1" name="Google Shape;10061;p1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2" name="Google Shape;10062;p1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3" name="Google Shape;10063;p1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4" name="Google Shape;10064;p1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5" name="Google Shape;10065;p1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6" name="Google Shape;10066;p1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7" name="Google Shape;10067;p1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8" name="Google Shape;10068;p1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9" name="Google Shape;10069;p1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0" name="Google Shape;10070;p1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1" name="Google Shape;10071;p1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2" name="Google Shape;10072;p1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3" name="Google Shape;10073;p1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4" name="Google Shape;10074;p1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5" name="Google Shape;10075;p1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6" name="Google Shape;10076;p1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7" name="Google Shape;10077;p1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8" name="Google Shape;10078;p1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9" name="Google Shape;10079;p1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0" name="Google Shape;10080;p1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1" name="Google Shape;10081;p1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2" name="Google Shape;10082;p1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3" name="Google Shape;10083;p1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4" name="Google Shape;10084;p1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5" name="Google Shape;10085;p1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6" name="Google Shape;10086;p1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7" name="Google Shape;10087;p1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8" name="Google Shape;10088;p1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9" name="Google Shape;10089;p1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0" name="Google Shape;10090;p1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1" name="Google Shape;10091;p1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2" name="Google Shape;10092;p1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093" name="Google Shape;10093;p11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0094"/>
        <p:cNvGrpSpPr/>
        <p:nvPr/>
      </p:nvGrpSpPr>
      <p:grpSpPr>
        <a:xfrm>
          <a:off x="0" y="0"/>
          <a:ext cx="0" cy="0"/>
          <a:chOff x="0" y="0"/>
          <a:chExt cx="0" cy="0"/>
        </a:xfrm>
      </p:grpSpPr>
      <p:sp>
        <p:nvSpPr>
          <p:cNvPr id="10095" name="Google Shape;10095;p111"/>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096" name="Google Shape;10096;p1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097" name="Google Shape;10097;p1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098" name="Google Shape;10098;p1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099" name="Google Shape;10099;p111"/>
          <p:cNvGrpSpPr/>
          <p:nvPr/>
        </p:nvGrpSpPr>
        <p:grpSpPr>
          <a:xfrm>
            <a:off x="5221340" y="819609"/>
            <a:ext cx="1862198" cy="747695"/>
            <a:chOff x="1899" y="899"/>
            <a:chExt cx="4163" cy="1671"/>
          </a:xfrm>
        </p:grpSpPr>
        <p:sp>
          <p:nvSpPr>
            <p:cNvPr id="10100" name="Google Shape;10100;p1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1" name="Google Shape;10101;p1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2" name="Google Shape;10102;p1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3" name="Google Shape;10103;p1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4" name="Google Shape;10104;p1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5" name="Google Shape;10105;p1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6" name="Google Shape;10106;p1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7" name="Google Shape;10107;p1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8" name="Google Shape;10108;p1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9" name="Google Shape;10109;p1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0" name="Google Shape;10110;p1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1" name="Google Shape;10111;p1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2" name="Google Shape;10112;p1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3" name="Google Shape;10113;p1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4" name="Google Shape;10114;p1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5" name="Google Shape;10115;p1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6" name="Google Shape;10116;p1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7" name="Google Shape;10117;p1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8" name="Google Shape;10118;p1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9" name="Google Shape;10119;p1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0" name="Google Shape;10120;p1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1" name="Google Shape;10121;p1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2" name="Google Shape;10122;p1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3" name="Google Shape;10123;p1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4" name="Google Shape;10124;p1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5" name="Google Shape;10125;p1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6" name="Google Shape;10126;p1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7" name="Google Shape;10127;p1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8" name="Google Shape;10128;p1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9" name="Google Shape;10129;p1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0" name="Google Shape;10130;p1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1" name="Google Shape;10131;p1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2" name="Google Shape;10132;p1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3" name="Google Shape;10133;p1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4" name="Google Shape;10134;p1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5" name="Google Shape;10135;p1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6" name="Google Shape;10136;p1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7" name="Google Shape;10137;p1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8" name="Google Shape;10138;p1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9" name="Google Shape;10139;p1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0" name="Google Shape;10140;p1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1" name="Google Shape;10141;p1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2" name="Google Shape;10142;p1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3" name="Google Shape;10143;p1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4" name="Google Shape;10144;p1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5" name="Google Shape;10145;p1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6" name="Google Shape;10146;p1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7" name="Google Shape;10147;p1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8" name="Google Shape;10148;p1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9" name="Google Shape;10149;p1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0" name="Google Shape;10150;p1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1" name="Google Shape;10151;p1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2" name="Google Shape;10152;p1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3" name="Google Shape;10153;p1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4" name="Google Shape;10154;p1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5" name="Google Shape;10155;p1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6" name="Google Shape;10156;p1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7" name="Google Shape;10157;p1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8" name="Google Shape;10158;p1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9" name="Google Shape;10159;p1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0" name="Google Shape;10160;p1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1" name="Google Shape;10161;p1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2" name="Google Shape;10162;p1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3" name="Google Shape;10163;p1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4" name="Google Shape;10164;p1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5" name="Google Shape;10165;p1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6" name="Google Shape;10166;p1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7" name="Google Shape;10167;p1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8" name="Google Shape;10168;p1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9" name="Google Shape;10169;p1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0" name="Google Shape;10170;p1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1" name="Google Shape;10171;p1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2" name="Google Shape;10172;p1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3" name="Google Shape;10173;p1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4" name="Google Shape;10174;p1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5" name="Google Shape;10175;p1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6" name="Google Shape;10176;p1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7" name="Google Shape;10177;p1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8" name="Google Shape;10178;p1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9" name="Google Shape;10179;p1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0" name="Google Shape;10180;p1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1" name="Google Shape;10181;p1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2" name="Google Shape;10182;p1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3" name="Google Shape;10183;p1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4" name="Google Shape;10184;p1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5" name="Google Shape;10185;p1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6" name="Google Shape;10186;p1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7" name="Google Shape;10187;p1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8" name="Google Shape;10188;p1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89" name="Google Shape;10189;p1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90" name="Google Shape;10190;p1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91" name="Google Shape;10191;p1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92" name="Google Shape;10192;p1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193" name="Google Shape;10193;p1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0194" name="Google Shape;10194;p11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195" name="Google Shape;10195;p11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0196" name="Google Shape;10196;p111"/>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10197" name="Google Shape;10197;p111"/>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10198" name="Google Shape;10198;p111"/>
          <p:cNvGrpSpPr/>
          <p:nvPr/>
        </p:nvGrpSpPr>
        <p:grpSpPr>
          <a:xfrm>
            <a:off x="-1530678" y="653649"/>
            <a:ext cx="1026225" cy="1698128"/>
            <a:chOff x="-1836712" y="2937191"/>
            <a:chExt cx="1368300" cy="2264171"/>
          </a:xfrm>
        </p:grpSpPr>
        <p:pic>
          <p:nvPicPr>
            <p:cNvPr id="10199" name="Google Shape;10199;p111"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10200" name="Google Shape;10200;p1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0201" name="Google Shape;10201;p111"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196"/>
                                        </p:tgtEl>
                                        <p:attrNameLst>
                                          <p:attrName>style.visibility</p:attrName>
                                        </p:attrNameLst>
                                      </p:cBhvr>
                                      <p:to>
                                        <p:strVal val="visible"/>
                                      </p:to>
                                    </p:set>
                                    <p:animEffect transition="in" filter="fade">
                                      <p:cBhvr>
                                        <p:cTn id="7" dur="500"/>
                                        <p:tgtEl>
                                          <p:spTgt spid="1019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099"/>
                                        </p:tgtEl>
                                        <p:attrNameLst>
                                          <p:attrName>style.visibility</p:attrName>
                                        </p:attrNameLst>
                                      </p:cBhvr>
                                      <p:to>
                                        <p:strVal val="visible"/>
                                      </p:to>
                                    </p:set>
                                    <p:animEffect transition="in" filter="fade">
                                      <p:cBhvr>
                                        <p:cTn id="11" dur="500"/>
                                        <p:tgtEl>
                                          <p:spTgt spid="10099"/>
                                        </p:tgtEl>
                                      </p:cBhvr>
                                    </p:animEffect>
                                  </p:childTnLst>
                                </p:cTn>
                              </p:par>
                              <p:par>
                                <p:cTn id="12" presetID="10" presetClass="entr" presetSubtype="0" fill="hold" nodeType="withEffect">
                                  <p:stCondLst>
                                    <p:cond delay="0"/>
                                  </p:stCondLst>
                                  <p:childTnLst>
                                    <p:set>
                                      <p:cBhvr>
                                        <p:cTn id="13" dur="1" fill="hold">
                                          <p:stCondLst>
                                            <p:cond delay="0"/>
                                          </p:stCondLst>
                                        </p:cTn>
                                        <p:tgtEl>
                                          <p:spTgt spid="10194"/>
                                        </p:tgtEl>
                                        <p:attrNameLst>
                                          <p:attrName>style.visibility</p:attrName>
                                        </p:attrNameLst>
                                      </p:cBhvr>
                                      <p:to>
                                        <p:strVal val="visible"/>
                                      </p:to>
                                    </p:set>
                                    <p:animEffect transition="in" filter="fade">
                                      <p:cBhvr>
                                        <p:cTn id="14" dur="500"/>
                                        <p:tgtEl>
                                          <p:spTgt spid="10194"/>
                                        </p:tgtEl>
                                      </p:cBhvr>
                                    </p:animEffect>
                                  </p:childTnLst>
                                </p:cTn>
                              </p:par>
                              <p:par>
                                <p:cTn id="15" presetID="10" presetClass="entr" presetSubtype="0" fill="hold" nodeType="withEffect">
                                  <p:stCondLst>
                                    <p:cond delay="0"/>
                                  </p:stCondLst>
                                  <p:childTnLst>
                                    <p:set>
                                      <p:cBhvr>
                                        <p:cTn id="16" dur="1" fill="hold">
                                          <p:stCondLst>
                                            <p:cond delay="0"/>
                                          </p:stCondLst>
                                        </p:cTn>
                                        <p:tgtEl>
                                          <p:spTgt spid="10195">
                                            <p:txEl>
                                              <p:pRg st="0" end="0"/>
                                            </p:txEl>
                                          </p:spTgt>
                                        </p:tgtEl>
                                        <p:attrNameLst>
                                          <p:attrName>style.visibility</p:attrName>
                                        </p:attrNameLst>
                                      </p:cBhvr>
                                      <p:to>
                                        <p:strVal val="visible"/>
                                      </p:to>
                                    </p:set>
                                    <p:animEffect transition="in" filter="fade">
                                      <p:cBhvr>
                                        <p:cTn id="17" dur="500"/>
                                        <p:tgtEl>
                                          <p:spTgt spid="10195">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0195">
                                            <p:txEl>
                                              <p:pRg st="1" end="1"/>
                                            </p:txEl>
                                          </p:spTgt>
                                        </p:tgtEl>
                                        <p:attrNameLst>
                                          <p:attrName>style.visibility</p:attrName>
                                        </p:attrNameLst>
                                      </p:cBhvr>
                                      <p:to>
                                        <p:strVal val="visible"/>
                                      </p:to>
                                    </p:set>
                                    <p:animEffect transition="in" filter="fade">
                                      <p:cBhvr>
                                        <p:cTn id="20" dur="500"/>
                                        <p:tgtEl>
                                          <p:spTgt spid="10195">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0195">
                                            <p:txEl>
                                              <p:pRg st="2" end="2"/>
                                            </p:txEl>
                                          </p:spTgt>
                                        </p:tgtEl>
                                        <p:attrNameLst>
                                          <p:attrName>style.visibility</p:attrName>
                                        </p:attrNameLst>
                                      </p:cBhvr>
                                      <p:to>
                                        <p:strVal val="visible"/>
                                      </p:to>
                                    </p:set>
                                    <p:animEffect transition="in" filter="fade">
                                      <p:cBhvr>
                                        <p:cTn id="23" dur="500"/>
                                        <p:tgtEl>
                                          <p:spTgt spid="10195">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0195">
                                            <p:txEl>
                                              <p:pRg st="3" end="3"/>
                                            </p:txEl>
                                          </p:spTgt>
                                        </p:tgtEl>
                                        <p:attrNameLst>
                                          <p:attrName>style.visibility</p:attrName>
                                        </p:attrNameLst>
                                      </p:cBhvr>
                                      <p:to>
                                        <p:strVal val="visible"/>
                                      </p:to>
                                    </p:set>
                                    <p:animEffect transition="in" filter="fade">
                                      <p:cBhvr>
                                        <p:cTn id="26" dur="500"/>
                                        <p:tgtEl>
                                          <p:spTgt spid="10195">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0195">
                                            <p:txEl>
                                              <p:pRg st="4" end="4"/>
                                            </p:txEl>
                                          </p:spTgt>
                                        </p:tgtEl>
                                        <p:attrNameLst>
                                          <p:attrName>style.visibility</p:attrName>
                                        </p:attrNameLst>
                                      </p:cBhvr>
                                      <p:to>
                                        <p:strVal val="visible"/>
                                      </p:to>
                                    </p:set>
                                    <p:animEffect transition="in" filter="fade">
                                      <p:cBhvr>
                                        <p:cTn id="29" dur="500"/>
                                        <p:tgtEl>
                                          <p:spTgt spid="10195">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0195">
                                            <p:txEl>
                                              <p:pRg st="5" end="5"/>
                                            </p:txEl>
                                          </p:spTgt>
                                        </p:tgtEl>
                                        <p:attrNameLst>
                                          <p:attrName>style.visibility</p:attrName>
                                        </p:attrNameLst>
                                      </p:cBhvr>
                                      <p:to>
                                        <p:strVal val="visible"/>
                                      </p:to>
                                    </p:set>
                                    <p:animEffect transition="in" filter="fade">
                                      <p:cBhvr>
                                        <p:cTn id="32" dur="500"/>
                                        <p:tgtEl>
                                          <p:spTgt spid="10195">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0195">
                                            <p:txEl>
                                              <p:pRg st="6" end="6"/>
                                            </p:txEl>
                                          </p:spTgt>
                                        </p:tgtEl>
                                        <p:attrNameLst>
                                          <p:attrName>style.visibility</p:attrName>
                                        </p:attrNameLst>
                                      </p:cBhvr>
                                      <p:to>
                                        <p:strVal val="visible"/>
                                      </p:to>
                                    </p:set>
                                    <p:animEffect transition="in" filter="fade">
                                      <p:cBhvr>
                                        <p:cTn id="35" dur="500"/>
                                        <p:tgtEl>
                                          <p:spTgt spid="10195">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0195">
                                            <p:txEl>
                                              <p:pRg st="7" end="7"/>
                                            </p:txEl>
                                          </p:spTgt>
                                        </p:tgtEl>
                                        <p:attrNameLst>
                                          <p:attrName>style.visibility</p:attrName>
                                        </p:attrNameLst>
                                      </p:cBhvr>
                                      <p:to>
                                        <p:strVal val="visible"/>
                                      </p:to>
                                    </p:set>
                                    <p:animEffect transition="in" filter="fade">
                                      <p:cBhvr>
                                        <p:cTn id="38" dur="500"/>
                                        <p:tgtEl>
                                          <p:spTgt spid="10195">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0195">
                                            <p:txEl>
                                              <p:pRg st="8" end="8"/>
                                            </p:txEl>
                                          </p:spTgt>
                                        </p:tgtEl>
                                        <p:attrNameLst>
                                          <p:attrName>style.visibility</p:attrName>
                                        </p:attrNameLst>
                                      </p:cBhvr>
                                      <p:to>
                                        <p:strVal val="visible"/>
                                      </p:to>
                                    </p:set>
                                    <p:animEffect transition="in" filter="fade">
                                      <p:cBhvr>
                                        <p:cTn id="41" dur="500"/>
                                        <p:tgtEl>
                                          <p:spTgt spid="10195">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0197"/>
                                        </p:tgtEl>
                                        <p:attrNameLst>
                                          <p:attrName>style.visibility</p:attrName>
                                        </p:attrNameLst>
                                      </p:cBhvr>
                                      <p:to>
                                        <p:strVal val="visible"/>
                                      </p:to>
                                    </p:set>
                                    <p:animEffect transition="in" filter="fade">
                                      <p:cBhvr>
                                        <p:cTn id="45" dur="1000"/>
                                        <p:tgtEl>
                                          <p:spTgt spid="10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0202"/>
        <p:cNvGrpSpPr/>
        <p:nvPr/>
      </p:nvGrpSpPr>
      <p:grpSpPr>
        <a:xfrm>
          <a:off x="0" y="0"/>
          <a:ext cx="0" cy="0"/>
          <a:chOff x="0" y="0"/>
          <a:chExt cx="0" cy="0"/>
        </a:xfrm>
      </p:grpSpPr>
      <p:sp>
        <p:nvSpPr>
          <p:cNvPr id="10203" name="Google Shape;10203;p1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204" name="Google Shape;10204;p1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205" name="Google Shape;10205;p1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206" name="Google Shape;10206;p112"/>
          <p:cNvGrpSpPr/>
          <p:nvPr/>
        </p:nvGrpSpPr>
        <p:grpSpPr>
          <a:xfrm>
            <a:off x="5221340" y="819609"/>
            <a:ext cx="1862198" cy="747695"/>
            <a:chOff x="1899" y="899"/>
            <a:chExt cx="4163" cy="1671"/>
          </a:xfrm>
        </p:grpSpPr>
        <p:sp>
          <p:nvSpPr>
            <p:cNvPr id="10207" name="Google Shape;10207;p1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08" name="Google Shape;10208;p1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09" name="Google Shape;10209;p1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0" name="Google Shape;10210;p1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1" name="Google Shape;10211;p1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2" name="Google Shape;10212;p1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3" name="Google Shape;10213;p1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4" name="Google Shape;10214;p1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5" name="Google Shape;10215;p1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6" name="Google Shape;10216;p1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7" name="Google Shape;10217;p1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8" name="Google Shape;10218;p11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19" name="Google Shape;10219;p1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0" name="Google Shape;10220;p1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1" name="Google Shape;10221;p1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2" name="Google Shape;10222;p1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3" name="Google Shape;10223;p11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4" name="Google Shape;10224;p1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5" name="Google Shape;10225;p1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6" name="Google Shape;10226;p1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7" name="Google Shape;10227;p1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8" name="Google Shape;10228;p1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29" name="Google Shape;10229;p1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0" name="Google Shape;10230;p1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1" name="Google Shape;10231;p1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2" name="Google Shape;10232;p1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3" name="Google Shape;10233;p1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4" name="Google Shape;10234;p1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5" name="Google Shape;10235;p1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6" name="Google Shape;10236;p1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7" name="Google Shape;10237;p1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8" name="Google Shape;10238;p1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39" name="Google Shape;10239;p1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0" name="Google Shape;10240;p1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1" name="Google Shape;10241;p1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2" name="Google Shape;10242;p1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3" name="Google Shape;10243;p1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4" name="Google Shape;10244;p1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5" name="Google Shape;10245;p1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6" name="Google Shape;10246;p1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7" name="Google Shape;10247;p1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8" name="Google Shape;10248;p1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49" name="Google Shape;10249;p1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0" name="Google Shape;10250;p1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1" name="Google Shape;10251;p1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2" name="Google Shape;10252;p1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3" name="Google Shape;10253;p1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4" name="Google Shape;10254;p1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5" name="Google Shape;10255;p1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6" name="Google Shape;10256;p1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7" name="Google Shape;10257;p1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8" name="Google Shape;10258;p1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59" name="Google Shape;10259;p1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0" name="Google Shape;10260;p1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1" name="Google Shape;10261;p1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2" name="Google Shape;10262;p1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3" name="Google Shape;10263;p1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4" name="Google Shape;10264;p1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5" name="Google Shape;10265;p1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6" name="Google Shape;10266;p1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7" name="Google Shape;10267;p1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8" name="Google Shape;10268;p1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9" name="Google Shape;10269;p1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0" name="Google Shape;10270;p1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1" name="Google Shape;10271;p1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2" name="Google Shape;10272;p1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3" name="Google Shape;10273;p1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4" name="Google Shape;10274;p1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5" name="Google Shape;10275;p1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6" name="Google Shape;10276;p1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7" name="Google Shape;10277;p1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8" name="Google Shape;10278;p1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9" name="Google Shape;10279;p1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0" name="Google Shape;10280;p1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1" name="Google Shape;10281;p1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2" name="Google Shape;10282;p1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3" name="Google Shape;10283;p1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4" name="Google Shape;10284;p1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5" name="Google Shape;10285;p1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6" name="Google Shape;10286;p11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7" name="Google Shape;10287;p1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8" name="Google Shape;10288;p1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9" name="Google Shape;10289;p1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0" name="Google Shape;10290;p1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1" name="Google Shape;10291;p1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2" name="Google Shape;10292;p1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3" name="Google Shape;10293;p1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4" name="Google Shape;10294;p1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5" name="Google Shape;10295;p1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6" name="Google Shape;10296;p1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7" name="Google Shape;10297;p1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8" name="Google Shape;10298;p1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9" name="Google Shape;10299;p1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300" name="Google Shape;10300;p11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0301" name="Google Shape;10301;p11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302" name="Google Shape;10302;p11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0303" name="Google Shape;10303;p112"/>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10304" name="Google Shape;10304;p112"/>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10305" name="Google Shape;10305;p112"/>
          <p:cNvGrpSpPr/>
          <p:nvPr/>
        </p:nvGrpSpPr>
        <p:grpSpPr>
          <a:xfrm>
            <a:off x="-1449668" y="146875"/>
            <a:ext cx="1026225" cy="2044304"/>
            <a:chOff x="-1555624" y="1196393"/>
            <a:chExt cx="1368300" cy="2725739"/>
          </a:xfrm>
        </p:grpSpPr>
        <p:grpSp>
          <p:nvGrpSpPr>
            <p:cNvPr id="10306" name="Google Shape;10306;p112"/>
            <p:cNvGrpSpPr/>
            <p:nvPr/>
          </p:nvGrpSpPr>
          <p:grpSpPr>
            <a:xfrm>
              <a:off x="-1555624" y="1488707"/>
              <a:ext cx="1368300" cy="2433425"/>
              <a:chOff x="-1836712" y="3275837"/>
              <a:chExt cx="1368300" cy="2433425"/>
            </a:xfrm>
          </p:grpSpPr>
          <p:sp>
            <p:nvSpPr>
              <p:cNvPr id="10307" name="Google Shape;10307;p11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0308" name="Google Shape;10308;p112"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10309" name="Google Shape;10309;p112"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10310" name="Google Shape;10310;p11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303"/>
                                        </p:tgtEl>
                                        <p:attrNameLst>
                                          <p:attrName>style.visibility</p:attrName>
                                        </p:attrNameLst>
                                      </p:cBhvr>
                                      <p:to>
                                        <p:strVal val="visible"/>
                                      </p:to>
                                    </p:set>
                                    <p:animEffect transition="in" filter="fade">
                                      <p:cBhvr>
                                        <p:cTn id="7" dur="500"/>
                                        <p:tgtEl>
                                          <p:spTgt spid="1030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206"/>
                                        </p:tgtEl>
                                        <p:attrNameLst>
                                          <p:attrName>style.visibility</p:attrName>
                                        </p:attrNameLst>
                                      </p:cBhvr>
                                      <p:to>
                                        <p:strVal val="visible"/>
                                      </p:to>
                                    </p:set>
                                    <p:animEffect transition="in" filter="fade">
                                      <p:cBhvr>
                                        <p:cTn id="11" dur="500"/>
                                        <p:tgtEl>
                                          <p:spTgt spid="10206"/>
                                        </p:tgtEl>
                                      </p:cBhvr>
                                    </p:animEffect>
                                  </p:childTnLst>
                                </p:cTn>
                              </p:par>
                              <p:par>
                                <p:cTn id="12" presetID="10" presetClass="entr" presetSubtype="0" fill="hold" nodeType="withEffect">
                                  <p:stCondLst>
                                    <p:cond delay="0"/>
                                  </p:stCondLst>
                                  <p:childTnLst>
                                    <p:set>
                                      <p:cBhvr>
                                        <p:cTn id="13" dur="1" fill="hold">
                                          <p:stCondLst>
                                            <p:cond delay="0"/>
                                          </p:stCondLst>
                                        </p:cTn>
                                        <p:tgtEl>
                                          <p:spTgt spid="10301"/>
                                        </p:tgtEl>
                                        <p:attrNameLst>
                                          <p:attrName>style.visibility</p:attrName>
                                        </p:attrNameLst>
                                      </p:cBhvr>
                                      <p:to>
                                        <p:strVal val="visible"/>
                                      </p:to>
                                    </p:set>
                                    <p:animEffect transition="in" filter="fade">
                                      <p:cBhvr>
                                        <p:cTn id="14" dur="500"/>
                                        <p:tgtEl>
                                          <p:spTgt spid="10301"/>
                                        </p:tgtEl>
                                      </p:cBhvr>
                                    </p:animEffect>
                                  </p:childTnLst>
                                </p:cTn>
                              </p:par>
                              <p:par>
                                <p:cTn id="15" presetID="10" presetClass="entr" presetSubtype="0" fill="hold" nodeType="withEffect">
                                  <p:stCondLst>
                                    <p:cond delay="0"/>
                                  </p:stCondLst>
                                  <p:childTnLst>
                                    <p:set>
                                      <p:cBhvr>
                                        <p:cTn id="16" dur="1" fill="hold">
                                          <p:stCondLst>
                                            <p:cond delay="0"/>
                                          </p:stCondLst>
                                        </p:cTn>
                                        <p:tgtEl>
                                          <p:spTgt spid="10302">
                                            <p:txEl>
                                              <p:pRg st="0" end="0"/>
                                            </p:txEl>
                                          </p:spTgt>
                                        </p:tgtEl>
                                        <p:attrNameLst>
                                          <p:attrName>style.visibility</p:attrName>
                                        </p:attrNameLst>
                                      </p:cBhvr>
                                      <p:to>
                                        <p:strVal val="visible"/>
                                      </p:to>
                                    </p:set>
                                    <p:animEffect transition="in" filter="fade">
                                      <p:cBhvr>
                                        <p:cTn id="17" dur="500"/>
                                        <p:tgtEl>
                                          <p:spTgt spid="1030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0302">
                                            <p:txEl>
                                              <p:pRg st="1" end="1"/>
                                            </p:txEl>
                                          </p:spTgt>
                                        </p:tgtEl>
                                        <p:attrNameLst>
                                          <p:attrName>style.visibility</p:attrName>
                                        </p:attrNameLst>
                                      </p:cBhvr>
                                      <p:to>
                                        <p:strVal val="visible"/>
                                      </p:to>
                                    </p:set>
                                    <p:animEffect transition="in" filter="fade">
                                      <p:cBhvr>
                                        <p:cTn id="20" dur="500"/>
                                        <p:tgtEl>
                                          <p:spTgt spid="1030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0302">
                                            <p:txEl>
                                              <p:pRg st="2" end="2"/>
                                            </p:txEl>
                                          </p:spTgt>
                                        </p:tgtEl>
                                        <p:attrNameLst>
                                          <p:attrName>style.visibility</p:attrName>
                                        </p:attrNameLst>
                                      </p:cBhvr>
                                      <p:to>
                                        <p:strVal val="visible"/>
                                      </p:to>
                                    </p:set>
                                    <p:animEffect transition="in" filter="fade">
                                      <p:cBhvr>
                                        <p:cTn id="23" dur="500"/>
                                        <p:tgtEl>
                                          <p:spTgt spid="1030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0302">
                                            <p:txEl>
                                              <p:pRg st="3" end="3"/>
                                            </p:txEl>
                                          </p:spTgt>
                                        </p:tgtEl>
                                        <p:attrNameLst>
                                          <p:attrName>style.visibility</p:attrName>
                                        </p:attrNameLst>
                                      </p:cBhvr>
                                      <p:to>
                                        <p:strVal val="visible"/>
                                      </p:to>
                                    </p:set>
                                    <p:animEffect transition="in" filter="fade">
                                      <p:cBhvr>
                                        <p:cTn id="26" dur="500"/>
                                        <p:tgtEl>
                                          <p:spTgt spid="1030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0302">
                                            <p:txEl>
                                              <p:pRg st="4" end="4"/>
                                            </p:txEl>
                                          </p:spTgt>
                                        </p:tgtEl>
                                        <p:attrNameLst>
                                          <p:attrName>style.visibility</p:attrName>
                                        </p:attrNameLst>
                                      </p:cBhvr>
                                      <p:to>
                                        <p:strVal val="visible"/>
                                      </p:to>
                                    </p:set>
                                    <p:animEffect transition="in" filter="fade">
                                      <p:cBhvr>
                                        <p:cTn id="29" dur="500"/>
                                        <p:tgtEl>
                                          <p:spTgt spid="1030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0302">
                                            <p:txEl>
                                              <p:pRg st="5" end="5"/>
                                            </p:txEl>
                                          </p:spTgt>
                                        </p:tgtEl>
                                        <p:attrNameLst>
                                          <p:attrName>style.visibility</p:attrName>
                                        </p:attrNameLst>
                                      </p:cBhvr>
                                      <p:to>
                                        <p:strVal val="visible"/>
                                      </p:to>
                                    </p:set>
                                    <p:animEffect transition="in" filter="fade">
                                      <p:cBhvr>
                                        <p:cTn id="32" dur="500"/>
                                        <p:tgtEl>
                                          <p:spTgt spid="1030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0302">
                                            <p:txEl>
                                              <p:pRg st="6" end="6"/>
                                            </p:txEl>
                                          </p:spTgt>
                                        </p:tgtEl>
                                        <p:attrNameLst>
                                          <p:attrName>style.visibility</p:attrName>
                                        </p:attrNameLst>
                                      </p:cBhvr>
                                      <p:to>
                                        <p:strVal val="visible"/>
                                      </p:to>
                                    </p:set>
                                    <p:animEffect transition="in" filter="fade">
                                      <p:cBhvr>
                                        <p:cTn id="35" dur="500"/>
                                        <p:tgtEl>
                                          <p:spTgt spid="1030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0302">
                                            <p:txEl>
                                              <p:pRg st="7" end="7"/>
                                            </p:txEl>
                                          </p:spTgt>
                                        </p:tgtEl>
                                        <p:attrNameLst>
                                          <p:attrName>style.visibility</p:attrName>
                                        </p:attrNameLst>
                                      </p:cBhvr>
                                      <p:to>
                                        <p:strVal val="visible"/>
                                      </p:to>
                                    </p:set>
                                    <p:animEffect transition="in" filter="fade">
                                      <p:cBhvr>
                                        <p:cTn id="38" dur="500"/>
                                        <p:tgtEl>
                                          <p:spTgt spid="1030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0302">
                                            <p:txEl>
                                              <p:pRg st="8" end="8"/>
                                            </p:txEl>
                                          </p:spTgt>
                                        </p:tgtEl>
                                        <p:attrNameLst>
                                          <p:attrName>style.visibility</p:attrName>
                                        </p:attrNameLst>
                                      </p:cBhvr>
                                      <p:to>
                                        <p:strVal val="visible"/>
                                      </p:to>
                                    </p:set>
                                    <p:animEffect transition="in" filter="fade">
                                      <p:cBhvr>
                                        <p:cTn id="41" dur="500"/>
                                        <p:tgtEl>
                                          <p:spTgt spid="1030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0304"/>
                                        </p:tgtEl>
                                        <p:attrNameLst>
                                          <p:attrName>style.visibility</p:attrName>
                                        </p:attrNameLst>
                                      </p:cBhvr>
                                      <p:to>
                                        <p:strVal val="visible"/>
                                      </p:to>
                                    </p:set>
                                    <p:animEffect transition="in" filter="fade">
                                      <p:cBhvr>
                                        <p:cTn id="45" dur="1000"/>
                                        <p:tgtEl>
                                          <p:spTgt spid="103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10311"/>
        <p:cNvGrpSpPr/>
        <p:nvPr/>
      </p:nvGrpSpPr>
      <p:grpSpPr>
        <a:xfrm>
          <a:off x="0" y="0"/>
          <a:ext cx="0" cy="0"/>
          <a:chOff x="0" y="0"/>
          <a:chExt cx="0" cy="0"/>
        </a:xfrm>
      </p:grpSpPr>
      <p:sp>
        <p:nvSpPr>
          <p:cNvPr id="10312" name="Google Shape;10312;p113"/>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313" name="Google Shape;10313;p1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314" name="Google Shape;10314;p1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315" name="Google Shape;10315;p1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0316" name="Google Shape;10316;p113"/>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0317" name="Google Shape;10317;p113"/>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318" name="Google Shape;10318;p113"/>
          <p:cNvGrpSpPr/>
          <p:nvPr/>
        </p:nvGrpSpPr>
        <p:grpSpPr>
          <a:xfrm>
            <a:off x="-1530678" y="2991542"/>
            <a:ext cx="1404225" cy="2177094"/>
            <a:chOff x="6195941" y="562596"/>
            <a:chExt cx="1872300" cy="2902792"/>
          </a:xfrm>
        </p:grpSpPr>
        <p:grpSp>
          <p:nvGrpSpPr>
            <p:cNvPr id="10319" name="Google Shape;10319;p113"/>
            <p:cNvGrpSpPr/>
            <p:nvPr/>
          </p:nvGrpSpPr>
          <p:grpSpPr>
            <a:xfrm>
              <a:off x="6195941" y="832605"/>
              <a:ext cx="1872300" cy="2632784"/>
              <a:chOff x="-1872716" y="660661"/>
              <a:chExt cx="1872300" cy="1974637"/>
            </a:xfrm>
          </p:grpSpPr>
          <p:sp>
            <p:nvSpPr>
              <p:cNvPr id="10320" name="Google Shape;10320;p11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321" name="Google Shape;10321;p11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0322" name="Google Shape;10322;p113"/>
            <p:cNvGrpSpPr/>
            <p:nvPr/>
          </p:nvGrpSpPr>
          <p:grpSpPr>
            <a:xfrm>
              <a:off x="6303954" y="562596"/>
              <a:ext cx="540000" cy="540000"/>
              <a:chOff x="6303954" y="562596"/>
              <a:chExt cx="540000" cy="540000"/>
            </a:xfrm>
          </p:grpSpPr>
          <p:sp>
            <p:nvSpPr>
              <p:cNvPr id="10323" name="Google Shape;10323;p11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324" name="Google Shape;10324;p11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10325" name="Google Shape;10325;p113"/>
          <p:cNvGrpSpPr/>
          <p:nvPr/>
        </p:nvGrpSpPr>
        <p:grpSpPr>
          <a:xfrm>
            <a:off x="-1449668" y="146875"/>
            <a:ext cx="1026225" cy="2044304"/>
            <a:chOff x="-1555624" y="1196393"/>
            <a:chExt cx="1368300" cy="2725739"/>
          </a:xfrm>
        </p:grpSpPr>
        <p:grpSp>
          <p:nvGrpSpPr>
            <p:cNvPr id="10326" name="Google Shape;10326;p113"/>
            <p:cNvGrpSpPr/>
            <p:nvPr/>
          </p:nvGrpSpPr>
          <p:grpSpPr>
            <a:xfrm>
              <a:off x="-1555624" y="1488707"/>
              <a:ext cx="1368300" cy="2433425"/>
              <a:chOff x="-1836712" y="3275837"/>
              <a:chExt cx="1368300" cy="2433425"/>
            </a:xfrm>
          </p:grpSpPr>
          <p:sp>
            <p:nvSpPr>
              <p:cNvPr id="10327" name="Google Shape;10327;p11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0328" name="Google Shape;10328;p11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0329" name="Google Shape;10329;p11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10330" name="Google Shape;10330;p11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10331" name="Google Shape;10331;p113"/>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0332" name="Google Shape;10332;p113"/>
          <p:cNvGrpSpPr/>
          <p:nvPr/>
        </p:nvGrpSpPr>
        <p:grpSpPr>
          <a:xfrm>
            <a:off x="7915032" y="222489"/>
            <a:ext cx="895960" cy="359739"/>
            <a:chOff x="1899" y="899"/>
            <a:chExt cx="4163" cy="1671"/>
          </a:xfrm>
        </p:grpSpPr>
        <p:sp>
          <p:nvSpPr>
            <p:cNvPr id="10333" name="Google Shape;10333;p1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4" name="Google Shape;10334;p1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5" name="Google Shape;10335;p1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6" name="Google Shape;10336;p1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7" name="Google Shape;10337;p1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8" name="Google Shape;10338;p1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9" name="Google Shape;10339;p1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0" name="Google Shape;10340;p1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1" name="Google Shape;10341;p1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2" name="Google Shape;10342;p1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3" name="Google Shape;10343;p1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4" name="Google Shape;10344;p11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5" name="Google Shape;10345;p1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6" name="Google Shape;10346;p1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7" name="Google Shape;10347;p1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8" name="Google Shape;10348;p1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9" name="Google Shape;10349;p11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0" name="Google Shape;10350;p1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1" name="Google Shape;10351;p1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2" name="Google Shape;10352;p1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3" name="Google Shape;10353;p1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4" name="Google Shape;10354;p1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5" name="Google Shape;10355;p1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6" name="Google Shape;10356;p1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7" name="Google Shape;10357;p1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8" name="Google Shape;10358;p1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9" name="Google Shape;10359;p1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0" name="Google Shape;10360;p1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1" name="Google Shape;10361;p1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2" name="Google Shape;10362;p1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3" name="Google Shape;10363;p1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4" name="Google Shape;10364;p1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5" name="Google Shape;10365;p1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6" name="Google Shape;10366;p1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7" name="Google Shape;10367;p1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8" name="Google Shape;10368;p1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9" name="Google Shape;10369;p1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0" name="Google Shape;10370;p1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1" name="Google Shape;10371;p1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2" name="Google Shape;10372;p1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3" name="Google Shape;10373;p1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4" name="Google Shape;10374;p1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5" name="Google Shape;10375;p1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6" name="Google Shape;10376;p1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7" name="Google Shape;10377;p1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8" name="Google Shape;10378;p1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9" name="Google Shape;10379;p1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0" name="Google Shape;10380;p1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1" name="Google Shape;10381;p1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2" name="Google Shape;10382;p1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3" name="Google Shape;10383;p1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4" name="Google Shape;10384;p1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5" name="Google Shape;10385;p1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6" name="Google Shape;10386;p1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7" name="Google Shape;10387;p1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8" name="Google Shape;10388;p1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9" name="Google Shape;10389;p1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0" name="Google Shape;10390;p1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1" name="Google Shape;10391;p1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2" name="Google Shape;10392;p1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3" name="Google Shape;10393;p1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4" name="Google Shape;10394;p1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5" name="Google Shape;10395;p1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6" name="Google Shape;10396;p1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7" name="Google Shape;10397;p1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8" name="Google Shape;10398;p1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9" name="Google Shape;10399;p1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0" name="Google Shape;10400;p1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1" name="Google Shape;10401;p1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2" name="Google Shape;10402;p1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3" name="Google Shape;10403;p1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4" name="Google Shape;10404;p1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5" name="Google Shape;10405;p1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6" name="Google Shape;10406;p1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7" name="Google Shape;10407;p1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8" name="Google Shape;10408;p1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9" name="Google Shape;10409;p1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0" name="Google Shape;10410;p1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1" name="Google Shape;10411;p1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2" name="Google Shape;10412;p11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3" name="Google Shape;10413;p1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4" name="Google Shape;10414;p1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5" name="Google Shape;10415;p1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6" name="Google Shape;10416;p1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7" name="Google Shape;10417;p1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8" name="Google Shape;10418;p1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9" name="Google Shape;10419;p1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0" name="Google Shape;10420;p1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1" name="Google Shape;10421;p1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2" name="Google Shape;10422;p1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3" name="Google Shape;10423;p1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4" name="Google Shape;10424;p1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5" name="Google Shape;10425;p1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426" name="Google Shape;10426;p11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10427"/>
        <p:cNvGrpSpPr/>
        <p:nvPr/>
      </p:nvGrpSpPr>
      <p:grpSpPr>
        <a:xfrm>
          <a:off x="0" y="0"/>
          <a:ext cx="0" cy="0"/>
          <a:chOff x="0" y="0"/>
          <a:chExt cx="0" cy="0"/>
        </a:xfrm>
      </p:grpSpPr>
      <p:sp>
        <p:nvSpPr>
          <p:cNvPr id="10428" name="Google Shape;10428;p114"/>
          <p:cNvSpPr/>
          <p:nvPr/>
        </p:nvSpPr>
        <p:spPr>
          <a:xfrm>
            <a:off x="0" y="0"/>
            <a:ext cx="9144000" cy="5143500"/>
          </a:xfrm>
          <a:prstGeom prst="rect">
            <a:avLst/>
          </a:prstGeom>
          <a:solidFill>
            <a:srgbClr val="000000">
              <a:alpha val="6980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429" name="Google Shape;10429;p1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430" name="Google Shape;10430;p1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431" name="Google Shape;10431;p1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432" name="Google Shape;10432;p1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0433" name="Google Shape;10433;p114"/>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434" name="Google Shape;10434;p114"/>
          <p:cNvGrpSpPr/>
          <p:nvPr/>
        </p:nvGrpSpPr>
        <p:grpSpPr>
          <a:xfrm>
            <a:off x="-1530678" y="2991542"/>
            <a:ext cx="1404225" cy="2177094"/>
            <a:chOff x="6195941" y="562596"/>
            <a:chExt cx="1872300" cy="2902792"/>
          </a:xfrm>
        </p:grpSpPr>
        <p:grpSp>
          <p:nvGrpSpPr>
            <p:cNvPr id="10435" name="Google Shape;10435;p114"/>
            <p:cNvGrpSpPr/>
            <p:nvPr/>
          </p:nvGrpSpPr>
          <p:grpSpPr>
            <a:xfrm>
              <a:off x="6195941" y="832605"/>
              <a:ext cx="1872300" cy="2632784"/>
              <a:chOff x="-1872716" y="660661"/>
              <a:chExt cx="1872300" cy="1974637"/>
            </a:xfrm>
          </p:grpSpPr>
          <p:sp>
            <p:nvSpPr>
              <p:cNvPr id="10436" name="Google Shape;10436;p1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437" name="Google Shape;10437;p11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438" name="Google Shape;10438;p114"/>
            <p:cNvGrpSpPr/>
            <p:nvPr/>
          </p:nvGrpSpPr>
          <p:grpSpPr>
            <a:xfrm>
              <a:off x="6303954" y="562596"/>
              <a:ext cx="540000" cy="540000"/>
              <a:chOff x="6303954" y="562596"/>
              <a:chExt cx="540000" cy="540000"/>
            </a:xfrm>
          </p:grpSpPr>
          <p:sp>
            <p:nvSpPr>
              <p:cNvPr id="10439" name="Google Shape;10439;p1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440" name="Google Shape;10440;p11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441" name="Google Shape;10441;p114"/>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0442" name="Google Shape;10442;p114"/>
          <p:cNvGrpSpPr/>
          <p:nvPr/>
        </p:nvGrpSpPr>
        <p:grpSpPr>
          <a:xfrm>
            <a:off x="7915032" y="222489"/>
            <a:ext cx="895960" cy="359739"/>
            <a:chOff x="1899" y="899"/>
            <a:chExt cx="4163" cy="1671"/>
          </a:xfrm>
        </p:grpSpPr>
        <p:sp>
          <p:nvSpPr>
            <p:cNvPr id="10443" name="Google Shape;10443;p1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4" name="Google Shape;10444;p1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5" name="Google Shape;10445;p1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6" name="Google Shape;10446;p1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7" name="Google Shape;10447;p1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8" name="Google Shape;10448;p1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9" name="Google Shape;10449;p1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0" name="Google Shape;10450;p1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1" name="Google Shape;10451;p1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2" name="Google Shape;10452;p1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3" name="Google Shape;10453;p1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4" name="Google Shape;10454;p11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5" name="Google Shape;10455;p1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6" name="Google Shape;10456;p1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7" name="Google Shape;10457;p1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8" name="Google Shape;10458;p1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9" name="Google Shape;10459;p11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0" name="Google Shape;10460;p1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1" name="Google Shape;10461;p1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2" name="Google Shape;10462;p1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3" name="Google Shape;10463;p1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4" name="Google Shape;10464;p1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5" name="Google Shape;10465;p1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6" name="Google Shape;10466;p1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7" name="Google Shape;10467;p1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8" name="Google Shape;10468;p1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9" name="Google Shape;10469;p1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0" name="Google Shape;10470;p1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1" name="Google Shape;10471;p1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2" name="Google Shape;10472;p1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3" name="Google Shape;10473;p1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4" name="Google Shape;10474;p1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5" name="Google Shape;10475;p1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6" name="Google Shape;10476;p1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7" name="Google Shape;10477;p1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8" name="Google Shape;10478;p1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9" name="Google Shape;10479;p1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0" name="Google Shape;10480;p1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1" name="Google Shape;10481;p1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2" name="Google Shape;10482;p1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3" name="Google Shape;10483;p1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4" name="Google Shape;10484;p1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5" name="Google Shape;10485;p1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6" name="Google Shape;10486;p1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7" name="Google Shape;10487;p1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8" name="Google Shape;10488;p1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9" name="Google Shape;10489;p1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0" name="Google Shape;10490;p1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1" name="Google Shape;10491;p1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2" name="Google Shape;10492;p1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3" name="Google Shape;10493;p1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4" name="Google Shape;10494;p1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5" name="Google Shape;10495;p1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6" name="Google Shape;10496;p1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7" name="Google Shape;10497;p1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8" name="Google Shape;10498;p1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9" name="Google Shape;10499;p1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0" name="Google Shape;10500;p1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1" name="Google Shape;10501;p1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2" name="Google Shape;10502;p1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3" name="Google Shape;10503;p1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4" name="Google Shape;10504;p1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5" name="Google Shape;10505;p1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6" name="Google Shape;10506;p1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7" name="Google Shape;10507;p1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8" name="Google Shape;10508;p1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9" name="Google Shape;10509;p1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0" name="Google Shape;10510;p1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1" name="Google Shape;10511;p1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2" name="Google Shape;10512;p1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3" name="Google Shape;10513;p1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4" name="Google Shape;10514;p1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5" name="Google Shape;10515;p1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6" name="Google Shape;10516;p1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7" name="Google Shape;10517;p1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8" name="Google Shape;10518;p1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9" name="Google Shape;10519;p1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0" name="Google Shape;10520;p1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1" name="Google Shape;10521;p1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2" name="Google Shape;10522;p11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3" name="Google Shape;10523;p1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4" name="Google Shape;10524;p1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5" name="Google Shape;10525;p1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6" name="Google Shape;10526;p1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7" name="Google Shape;10527;p1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8" name="Google Shape;10528;p1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9" name="Google Shape;10529;p1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0" name="Google Shape;10530;p1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1" name="Google Shape;10531;p1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2" name="Google Shape;10532;p1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3" name="Google Shape;10533;p1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4" name="Google Shape;10534;p1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5" name="Google Shape;10535;p1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536" name="Google Shape;10536;p11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0537" name="Google Shape;10537;p114"/>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538" name="Google Shape;10538;p114"/>
          <p:cNvGrpSpPr/>
          <p:nvPr/>
        </p:nvGrpSpPr>
        <p:grpSpPr>
          <a:xfrm>
            <a:off x="-1530678" y="653649"/>
            <a:ext cx="1026225" cy="1698128"/>
            <a:chOff x="-1836712" y="2937191"/>
            <a:chExt cx="1368300" cy="2264171"/>
          </a:xfrm>
        </p:grpSpPr>
        <p:pic>
          <p:nvPicPr>
            <p:cNvPr id="10539" name="Google Shape;10539;p11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540" name="Google Shape;10540;p11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0541" name="Google Shape;10541;p11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10542"/>
        <p:cNvGrpSpPr/>
        <p:nvPr/>
      </p:nvGrpSpPr>
      <p:grpSpPr>
        <a:xfrm>
          <a:off x="0" y="0"/>
          <a:ext cx="0" cy="0"/>
          <a:chOff x="0" y="0"/>
          <a:chExt cx="0" cy="0"/>
        </a:xfrm>
      </p:grpSpPr>
      <p:sp>
        <p:nvSpPr>
          <p:cNvPr id="10543" name="Google Shape;10543;p11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544" name="Google Shape;10544;p11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545" name="Google Shape;10545;p1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546" name="Google Shape;10546;p1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547" name="Google Shape;10547;p115"/>
          <p:cNvGrpSpPr/>
          <p:nvPr/>
        </p:nvGrpSpPr>
        <p:grpSpPr>
          <a:xfrm>
            <a:off x="7915032" y="222489"/>
            <a:ext cx="895960" cy="359739"/>
            <a:chOff x="1899" y="899"/>
            <a:chExt cx="4163" cy="1671"/>
          </a:xfrm>
        </p:grpSpPr>
        <p:sp>
          <p:nvSpPr>
            <p:cNvPr id="10548" name="Google Shape;10548;p1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49" name="Google Shape;10549;p1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0" name="Google Shape;10550;p1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1" name="Google Shape;10551;p1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2" name="Google Shape;10552;p1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3" name="Google Shape;10553;p1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4" name="Google Shape;10554;p1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5" name="Google Shape;10555;p1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6" name="Google Shape;10556;p1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7" name="Google Shape;10557;p1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8" name="Google Shape;10558;p1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9" name="Google Shape;10559;p11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0" name="Google Shape;10560;p1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1" name="Google Shape;10561;p1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2" name="Google Shape;10562;p1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3" name="Google Shape;10563;p1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4" name="Google Shape;10564;p11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5" name="Google Shape;10565;p1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6" name="Google Shape;10566;p1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7" name="Google Shape;10567;p1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8" name="Google Shape;10568;p1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9" name="Google Shape;10569;p1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0" name="Google Shape;10570;p1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1" name="Google Shape;10571;p1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2" name="Google Shape;10572;p1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3" name="Google Shape;10573;p1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4" name="Google Shape;10574;p1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5" name="Google Shape;10575;p1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6" name="Google Shape;10576;p1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7" name="Google Shape;10577;p1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8" name="Google Shape;10578;p1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9" name="Google Shape;10579;p1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0" name="Google Shape;10580;p1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1" name="Google Shape;10581;p1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2" name="Google Shape;10582;p1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3" name="Google Shape;10583;p1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4" name="Google Shape;10584;p1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5" name="Google Shape;10585;p1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6" name="Google Shape;10586;p1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7" name="Google Shape;10587;p1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8" name="Google Shape;10588;p1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9" name="Google Shape;10589;p1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0" name="Google Shape;10590;p1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1" name="Google Shape;10591;p1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2" name="Google Shape;10592;p1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3" name="Google Shape;10593;p1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4" name="Google Shape;10594;p1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5" name="Google Shape;10595;p1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6" name="Google Shape;10596;p1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7" name="Google Shape;10597;p1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8" name="Google Shape;10598;p1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9" name="Google Shape;10599;p1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0" name="Google Shape;10600;p1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1" name="Google Shape;10601;p1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2" name="Google Shape;10602;p1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3" name="Google Shape;10603;p1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4" name="Google Shape;10604;p1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5" name="Google Shape;10605;p1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6" name="Google Shape;10606;p1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7" name="Google Shape;10607;p1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8" name="Google Shape;10608;p1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9" name="Google Shape;10609;p1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0" name="Google Shape;10610;p1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1" name="Google Shape;10611;p1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2" name="Google Shape;10612;p1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3" name="Google Shape;10613;p1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4" name="Google Shape;10614;p1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5" name="Google Shape;10615;p1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6" name="Google Shape;10616;p1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7" name="Google Shape;10617;p1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8" name="Google Shape;10618;p1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9" name="Google Shape;10619;p1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0" name="Google Shape;10620;p1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1" name="Google Shape;10621;p1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2" name="Google Shape;10622;p1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3" name="Google Shape;10623;p1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4" name="Google Shape;10624;p1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5" name="Google Shape;10625;p1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6" name="Google Shape;10626;p1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7" name="Google Shape;10627;p11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8" name="Google Shape;10628;p1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9" name="Google Shape;10629;p1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0" name="Google Shape;10630;p1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1" name="Google Shape;10631;p1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2" name="Google Shape;10632;p1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3" name="Google Shape;10633;p1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4" name="Google Shape;10634;p1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5" name="Google Shape;10635;p1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6" name="Google Shape;10636;p1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7" name="Google Shape;10637;p1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8" name="Google Shape;10638;p1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9" name="Google Shape;10639;p1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40" name="Google Shape;10640;p1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641" name="Google Shape;10641;p11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0642" name="Google Shape;10642;p115"/>
          <p:cNvGrpSpPr/>
          <p:nvPr/>
        </p:nvGrpSpPr>
        <p:grpSpPr>
          <a:xfrm>
            <a:off x="-1530678" y="2991542"/>
            <a:ext cx="1404225" cy="2177094"/>
            <a:chOff x="6195941" y="562596"/>
            <a:chExt cx="1872300" cy="2902792"/>
          </a:xfrm>
        </p:grpSpPr>
        <p:grpSp>
          <p:nvGrpSpPr>
            <p:cNvPr id="10643" name="Google Shape;10643;p115"/>
            <p:cNvGrpSpPr/>
            <p:nvPr/>
          </p:nvGrpSpPr>
          <p:grpSpPr>
            <a:xfrm>
              <a:off x="6195941" y="832605"/>
              <a:ext cx="1872300" cy="2632784"/>
              <a:chOff x="-1872716" y="660661"/>
              <a:chExt cx="1872300" cy="1974637"/>
            </a:xfrm>
          </p:grpSpPr>
          <p:sp>
            <p:nvSpPr>
              <p:cNvPr id="10644" name="Google Shape;10644;p1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645" name="Google Shape;10645;p11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646" name="Google Shape;10646;p115"/>
            <p:cNvGrpSpPr/>
            <p:nvPr/>
          </p:nvGrpSpPr>
          <p:grpSpPr>
            <a:xfrm>
              <a:off x="6303954" y="562596"/>
              <a:ext cx="540000" cy="540000"/>
              <a:chOff x="6303954" y="562596"/>
              <a:chExt cx="540000" cy="540000"/>
            </a:xfrm>
          </p:grpSpPr>
          <p:sp>
            <p:nvSpPr>
              <p:cNvPr id="10647" name="Google Shape;10647;p1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648" name="Google Shape;10648;p11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649" name="Google Shape;10649;p11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0" name="Google Shape;10650;p11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1" name="Google Shape;10651;p11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652" name="Google Shape;10652;p1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653" name="Google Shape;10653;p11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654" name="Google Shape;10654;p115"/>
          <p:cNvGrpSpPr/>
          <p:nvPr/>
        </p:nvGrpSpPr>
        <p:grpSpPr>
          <a:xfrm>
            <a:off x="-1530678" y="653649"/>
            <a:ext cx="1026225" cy="1698128"/>
            <a:chOff x="-1836712" y="2937191"/>
            <a:chExt cx="1368300" cy="2264171"/>
          </a:xfrm>
        </p:grpSpPr>
        <p:pic>
          <p:nvPicPr>
            <p:cNvPr id="10655" name="Google Shape;10655;p11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656" name="Google Shape;10656;p11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0657" name="Google Shape;10657;p11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10658"/>
        <p:cNvGrpSpPr/>
        <p:nvPr/>
      </p:nvGrpSpPr>
      <p:grpSpPr>
        <a:xfrm>
          <a:off x="0" y="0"/>
          <a:ext cx="0" cy="0"/>
          <a:chOff x="0" y="0"/>
          <a:chExt cx="0" cy="0"/>
        </a:xfrm>
      </p:grpSpPr>
      <p:sp>
        <p:nvSpPr>
          <p:cNvPr id="10659" name="Google Shape;10659;p11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660" name="Google Shape;10660;p11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661" name="Google Shape;10661;p1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662" name="Google Shape;10662;p1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663" name="Google Shape;10663;p116"/>
          <p:cNvGrpSpPr/>
          <p:nvPr/>
        </p:nvGrpSpPr>
        <p:grpSpPr>
          <a:xfrm>
            <a:off x="7915032" y="222489"/>
            <a:ext cx="895960" cy="359739"/>
            <a:chOff x="1899" y="899"/>
            <a:chExt cx="4163" cy="1671"/>
          </a:xfrm>
        </p:grpSpPr>
        <p:sp>
          <p:nvSpPr>
            <p:cNvPr id="10664" name="Google Shape;10664;p1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5" name="Google Shape;10665;p1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6" name="Google Shape;10666;p1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7" name="Google Shape;10667;p1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8" name="Google Shape;10668;p1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9" name="Google Shape;10669;p1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0" name="Google Shape;10670;p1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1" name="Google Shape;10671;p1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2" name="Google Shape;10672;p1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3" name="Google Shape;10673;p1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4" name="Google Shape;10674;p1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5" name="Google Shape;10675;p11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6" name="Google Shape;10676;p1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7" name="Google Shape;10677;p1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8" name="Google Shape;10678;p1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9" name="Google Shape;10679;p1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0" name="Google Shape;10680;p11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1" name="Google Shape;10681;p1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2" name="Google Shape;10682;p1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3" name="Google Shape;10683;p1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4" name="Google Shape;10684;p1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5" name="Google Shape;10685;p1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6" name="Google Shape;10686;p1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7" name="Google Shape;10687;p1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8" name="Google Shape;10688;p1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9" name="Google Shape;10689;p1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0" name="Google Shape;10690;p1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1" name="Google Shape;10691;p1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2" name="Google Shape;10692;p1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3" name="Google Shape;10693;p1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4" name="Google Shape;10694;p1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5" name="Google Shape;10695;p1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6" name="Google Shape;10696;p1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7" name="Google Shape;10697;p1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8" name="Google Shape;10698;p1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9" name="Google Shape;10699;p1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0" name="Google Shape;10700;p1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1" name="Google Shape;10701;p1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2" name="Google Shape;10702;p1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3" name="Google Shape;10703;p1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4" name="Google Shape;10704;p1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5" name="Google Shape;10705;p1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6" name="Google Shape;10706;p1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7" name="Google Shape;10707;p1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8" name="Google Shape;10708;p1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9" name="Google Shape;10709;p1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0" name="Google Shape;10710;p1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1" name="Google Shape;10711;p1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2" name="Google Shape;10712;p1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3" name="Google Shape;10713;p1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4" name="Google Shape;10714;p1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5" name="Google Shape;10715;p1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6" name="Google Shape;10716;p1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7" name="Google Shape;10717;p1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8" name="Google Shape;10718;p1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9" name="Google Shape;10719;p1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0" name="Google Shape;10720;p1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1" name="Google Shape;10721;p1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2" name="Google Shape;10722;p1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3" name="Google Shape;10723;p1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4" name="Google Shape;10724;p1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5" name="Google Shape;10725;p1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6" name="Google Shape;10726;p1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7" name="Google Shape;10727;p1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8" name="Google Shape;10728;p1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9" name="Google Shape;10729;p1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0" name="Google Shape;10730;p1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1" name="Google Shape;10731;p1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2" name="Google Shape;10732;p1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3" name="Google Shape;10733;p1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4" name="Google Shape;10734;p1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5" name="Google Shape;10735;p1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6" name="Google Shape;10736;p1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7" name="Google Shape;10737;p1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8" name="Google Shape;10738;p1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9" name="Google Shape;10739;p1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0" name="Google Shape;10740;p1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1" name="Google Shape;10741;p1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2" name="Google Shape;10742;p1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3" name="Google Shape;10743;p11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4" name="Google Shape;10744;p1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5" name="Google Shape;10745;p1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6" name="Google Shape;10746;p1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7" name="Google Shape;10747;p1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8" name="Google Shape;10748;p1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9" name="Google Shape;10749;p1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0" name="Google Shape;10750;p1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1" name="Google Shape;10751;p1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2" name="Google Shape;10752;p1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3" name="Google Shape;10753;p1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4" name="Google Shape;10754;p1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5" name="Google Shape;10755;p1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6" name="Google Shape;10756;p1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757" name="Google Shape;10757;p11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0758" name="Google Shape;10758;p116"/>
          <p:cNvGrpSpPr/>
          <p:nvPr/>
        </p:nvGrpSpPr>
        <p:grpSpPr>
          <a:xfrm>
            <a:off x="-1530678" y="2991542"/>
            <a:ext cx="1404225" cy="2177094"/>
            <a:chOff x="6195941" y="562596"/>
            <a:chExt cx="1872300" cy="2902792"/>
          </a:xfrm>
        </p:grpSpPr>
        <p:grpSp>
          <p:nvGrpSpPr>
            <p:cNvPr id="10759" name="Google Shape;10759;p116"/>
            <p:cNvGrpSpPr/>
            <p:nvPr/>
          </p:nvGrpSpPr>
          <p:grpSpPr>
            <a:xfrm>
              <a:off x="6195941" y="832605"/>
              <a:ext cx="1872300" cy="2632784"/>
              <a:chOff x="-1872716" y="660661"/>
              <a:chExt cx="1872300" cy="1974637"/>
            </a:xfrm>
          </p:grpSpPr>
          <p:sp>
            <p:nvSpPr>
              <p:cNvPr id="10760" name="Google Shape;10760;p1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761" name="Google Shape;10761;p11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762" name="Google Shape;10762;p116"/>
            <p:cNvGrpSpPr/>
            <p:nvPr/>
          </p:nvGrpSpPr>
          <p:grpSpPr>
            <a:xfrm>
              <a:off x="6303954" y="562596"/>
              <a:ext cx="540000" cy="540000"/>
              <a:chOff x="6303954" y="562596"/>
              <a:chExt cx="540000" cy="540000"/>
            </a:xfrm>
          </p:grpSpPr>
          <p:sp>
            <p:nvSpPr>
              <p:cNvPr id="10763" name="Google Shape;10763;p1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764" name="Google Shape;10764;p11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765" name="Google Shape;10765;p11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6" name="Google Shape;10766;p11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7" name="Google Shape;10767;p11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768" name="Google Shape;10768;p1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769" name="Google Shape;10769;p11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770" name="Google Shape;10770;p116"/>
          <p:cNvGrpSpPr/>
          <p:nvPr/>
        </p:nvGrpSpPr>
        <p:grpSpPr>
          <a:xfrm>
            <a:off x="-1530678" y="653649"/>
            <a:ext cx="1026225" cy="1698128"/>
            <a:chOff x="-1836712" y="2937191"/>
            <a:chExt cx="1368300" cy="2264171"/>
          </a:xfrm>
        </p:grpSpPr>
        <p:pic>
          <p:nvPicPr>
            <p:cNvPr id="10771" name="Google Shape;10771;p11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772" name="Google Shape;10772;p11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0773" name="Google Shape;10773;p11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10774"/>
        <p:cNvGrpSpPr/>
        <p:nvPr/>
      </p:nvGrpSpPr>
      <p:grpSpPr>
        <a:xfrm>
          <a:off x="0" y="0"/>
          <a:ext cx="0" cy="0"/>
          <a:chOff x="0" y="0"/>
          <a:chExt cx="0" cy="0"/>
        </a:xfrm>
      </p:grpSpPr>
      <p:sp>
        <p:nvSpPr>
          <p:cNvPr id="10775" name="Google Shape;10775;p11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776" name="Google Shape;10776;p11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777" name="Google Shape;10777;p1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778" name="Google Shape;10778;p1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779" name="Google Shape;10779;p117"/>
          <p:cNvGrpSpPr/>
          <p:nvPr/>
        </p:nvGrpSpPr>
        <p:grpSpPr>
          <a:xfrm>
            <a:off x="7915032" y="222489"/>
            <a:ext cx="895960" cy="359739"/>
            <a:chOff x="1899" y="899"/>
            <a:chExt cx="4163" cy="1671"/>
          </a:xfrm>
        </p:grpSpPr>
        <p:sp>
          <p:nvSpPr>
            <p:cNvPr id="10780" name="Google Shape;10780;p1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1" name="Google Shape;10781;p1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2" name="Google Shape;10782;p1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3" name="Google Shape;10783;p1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4" name="Google Shape;10784;p1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5" name="Google Shape;10785;p1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6" name="Google Shape;10786;p1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7" name="Google Shape;10787;p1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8" name="Google Shape;10788;p1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9" name="Google Shape;10789;p1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0" name="Google Shape;10790;p1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1" name="Google Shape;10791;p11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2" name="Google Shape;10792;p1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3" name="Google Shape;10793;p1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4" name="Google Shape;10794;p1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5" name="Google Shape;10795;p1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6" name="Google Shape;10796;p11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7" name="Google Shape;10797;p1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8" name="Google Shape;10798;p1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9" name="Google Shape;10799;p1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0" name="Google Shape;10800;p1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1" name="Google Shape;10801;p1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2" name="Google Shape;10802;p1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3" name="Google Shape;10803;p1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4" name="Google Shape;10804;p1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5" name="Google Shape;10805;p1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6" name="Google Shape;10806;p1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7" name="Google Shape;10807;p1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8" name="Google Shape;10808;p1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9" name="Google Shape;10809;p1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0" name="Google Shape;10810;p1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1" name="Google Shape;10811;p1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2" name="Google Shape;10812;p1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3" name="Google Shape;10813;p1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4" name="Google Shape;10814;p1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5" name="Google Shape;10815;p1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6" name="Google Shape;10816;p1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7" name="Google Shape;10817;p1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8" name="Google Shape;10818;p1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9" name="Google Shape;10819;p1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0" name="Google Shape;10820;p1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1" name="Google Shape;10821;p1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2" name="Google Shape;10822;p1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3" name="Google Shape;10823;p1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4" name="Google Shape;10824;p1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5" name="Google Shape;10825;p1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6" name="Google Shape;10826;p1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7" name="Google Shape;10827;p1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8" name="Google Shape;10828;p1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9" name="Google Shape;10829;p1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0" name="Google Shape;10830;p1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1" name="Google Shape;10831;p1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2" name="Google Shape;10832;p1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3" name="Google Shape;10833;p1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4" name="Google Shape;10834;p1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5" name="Google Shape;10835;p1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6" name="Google Shape;10836;p1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7" name="Google Shape;10837;p1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8" name="Google Shape;10838;p1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9" name="Google Shape;10839;p1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0" name="Google Shape;10840;p1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1" name="Google Shape;10841;p1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2" name="Google Shape;10842;p1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3" name="Google Shape;10843;p1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4" name="Google Shape;10844;p1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5" name="Google Shape;10845;p1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6" name="Google Shape;10846;p1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7" name="Google Shape;10847;p1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8" name="Google Shape;10848;p1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9" name="Google Shape;10849;p1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0" name="Google Shape;10850;p1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1" name="Google Shape;10851;p1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2" name="Google Shape;10852;p1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3" name="Google Shape;10853;p1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4" name="Google Shape;10854;p1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5" name="Google Shape;10855;p1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6" name="Google Shape;10856;p1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7" name="Google Shape;10857;p1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8" name="Google Shape;10858;p1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9" name="Google Shape;10859;p11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0" name="Google Shape;10860;p1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1" name="Google Shape;10861;p1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2" name="Google Shape;10862;p1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3" name="Google Shape;10863;p1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4" name="Google Shape;10864;p1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5" name="Google Shape;10865;p1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6" name="Google Shape;10866;p1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7" name="Google Shape;10867;p1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8" name="Google Shape;10868;p1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9" name="Google Shape;10869;p1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0" name="Google Shape;10870;p1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1" name="Google Shape;10871;p1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2" name="Google Shape;10872;p1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873" name="Google Shape;10873;p11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0874" name="Google Shape;10874;p117"/>
          <p:cNvGrpSpPr/>
          <p:nvPr/>
        </p:nvGrpSpPr>
        <p:grpSpPr>
          <a:xfrm>
            <a:off x="-1530678" y="2991542"/>
            <a:ext cx="1404225" cy="2177094"/>
            <a:chOff x="6195941" y="562596"/>
            <a:chExt cx="1872300" cy="2902792"/>
          </a:xfrm>
        </p:grpSpPr>
        <p:grpSp>
          <p:nvGrpSpPr>
            <p:cNvPr id="10875" name="Google Shape;10875;p117"/>
            <p:cNvGrpSpPr/>
            <p:nvPr/>
          </p:nvGrpSpPr>
          <p:grpSpPr>
            <a:xfrm>
              <a:off x="6195941" y="832605"/>
              <a:ext cx="1872300" cy="2632784"/>
              <a:chOff x="-1872716" y="660661"/>
              <a:chExt cx="1872300" cy="1974637"/>
            </a:xfrm>
          </p:grpSpPr>
          <p:sp>
            <p:nvSpPr>
              <p:cNvPr id="10876" name="Google Shape;10876;p1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877" name="Google Shape;10877;p11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878" name="Google Shape;10878;p117"/>
            <p:cNvGrpSpPr/>
            <p:nvPr/>
          </p:nvGrpSpPr>
          <p:grpSpPr>
            <a:xfrm>
              <a:off x="6303954" y="562596"/>
              <a:ext cx="540000" cy="540000"/>
              <a:chOff x="6303954" y="562596"/>
              <a:chExt cx="540000" cy="540000"/>
            </a:xfrm>
          </p:grpSpPr>
          <p:sp>
            <p:nvSpPr>
              <p:cNvPr id="10879" name="Google Shape;10879;p1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880" name="Google Shape;10880;p11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881" name="Google Shape;10881;p11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2" name="Google Shape;10882;p11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3" name="Google Shape;10883;p11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0884" name="Google Shape;10884;p1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885" name="Google Shape;10885;p11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886" name="Google Shape;10886;p117"/>
          <p:cNvGrpSpPr/>
          <p:nvPr/>
        </p:nvGrpSpPr>
        <p:grpSpPr>
          <a:xfrm>
            <a:off x="-1530678" y="653649"/>
            <a:ext cx="1026225" cy="1698128"/>
            <a:chOff x="-1836712" y="2937191"/>
            <a:chExt cx="1368300" cy="2264171"/>
          </a:xfrm>
        </p:grpSpPr>
        <p:pic>
          <p:nvPicPr>
            <p:cNvPr id="10887" name="Google Shape;10887;p11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888" name="Google Shape;10888;p11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0889" name="Google Shape;10889;p11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10890"/>
        <p:cNvGrpSpPr/>
        <p:nvPr/>
      </p:nvGrpSpPr>
      <p:grpSpPr>
        <a:xfrm>
          <a:off x="0" y="0"/>
          <a:ext cx="0" cy="0"/>
          <a:chOff x="0" y="0"/>
          <a:chExt cx="0" cy="0"/>
        </a:xfrm>
      </p:grpSpPr>
      <p:sp>
        <p:nvSpPr>
          <p:cNvPr id="10891" name="Google Shape;10891;p11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892" name="Google Shape;10892;p11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893" name="Google Shape;10893;p1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894" name="Google Shape;10894;p1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895" name="Google Shape;10895;p118"/>
          <p:cNvGrpSpPr/>
          <p:nvPr/>
        </p:nvGrpSpPr>
        <p:grpSpPr>
          <a:xfrm>
            <a:off x="7915032" y="222489"/>
            <a:ext cx="895960" cy="359739"/>
            <a:chOff x="1899" y="899"/>
            <a:chExt cx="4163" cy="1671"/>
          </a:xfrm>
        </p:grpSpPr>
        <p:sp>
          <p:nvSpPr>
            <p:cNvPr id="10896" name="Google Shape;10896;p1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7" name="Google Shape;10897;p1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8" name="Google Shape;10898;p1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9" name="Google Shape;10899;p1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0" name="Google Shape;10900;p1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1" name="Google Shape;10901;p1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2" name="Google Shape;10902;p1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3" name="Google Shape;10903;p1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4" name="Google Shape;10904;p1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5" name="Google Shape;10905;p1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6" name="Google Shape;10906;p1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7" name="Google Shape;10907;p11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8" name="Google Shape;10908;p1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9" name="Google Shape;10909;p1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0" name="Google Shape;10910;p1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1" name="Google Shape;10911;p1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2" name="Google Shape;10912;p11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3" name="Google Shape;10913;p1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4" name="Google Shape;10914;p1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5" name="Google Shape;10915;p1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6" name="Google Shape;10916;p1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7" name="Google Shape;10917;p1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8" name="Google Shape;10918;p1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9" name="Google Shape;10919;p1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0" name="Google Shape;10920;p1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1" name="Google Shape;10921;p1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2" name="Google Shape;10922;p1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3" name="Google Shape;10923;p1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4" name="Google Shape;10924;p1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5" name="Google Shape;10925;p1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6" name="Google Shape;10926;p1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7" name="Google Shape;10927;p1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8" name="Google Shape;10928;p1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9" name="Google Shape;10929;p1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0" name="Google Shape;10930;p1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1" name="Google Shape;10931;p1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2" name="Google Shape;10932;p1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3" name="Google Shape;10933;p1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4" name="Google Shape;10934;p1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5" name="Google Shape;10935;p1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6" name="Google Shape;10936;p1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7" name="Google Shape;10937;p1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8" name="Google Shape;10938;p1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9" name="Google Shape;10939;p1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0" name="Google Shape;10940;p1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1" name="Google Shape;10941;p1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2" name="Google Shape;10942;p1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3" name="Google Shape;10943;p1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4" name="Google Shape;10944;p1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5" name="Google Shape;10945;p1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6" name="Google Shape;10946;p1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7" name="Google Shape;10947;p1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8" name="Google Shape;10948;p1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9" name="Google Shape;10949;p1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0" name="Google Shape;10950;p1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1" name="Google Shape;10951;p1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2" name="Google Shape;10952;p1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3" name="Google Shape;10953;p1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4" name="Google Shape;10954;p1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5" name="Google Shape;10955;p1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6" name="Google Shape;10956;p1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7" name="Google Shape;10957;p1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8" name="Google Shape;10958;p1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9" name="Google Shape;10959;p1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0" name="Google Shape;10960;p1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1" name="Google Shape;10961;p1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2" name="Google Shape;10962;p1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3" name="Google Shape;10963;p1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4" name="Google Shape;10964;p1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5" name="Google Shape;10965;p1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6" name="Google Shape;10966;p1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7" name="Google Shape;10967;p1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8" name="Google Shape;10968;p1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9" name="Google Shape;10969;p1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0" name="Google Shape;10970;p1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1" name="Google Shape;10971;p1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2" name="Google Shape;10972;p1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3" name="Google Shape;10973;p1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4" name="Google Shape;10974;p1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5" name="Google Shape;10975;p11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6" name="Google Shape;10976;p1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7" name="Google Shape;10977;p1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8" name="Google Shape;10978;p1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9" name="Google Shape;10979;p1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0" name="Google Shape;10980;p1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1" name="Google Shape;10981;p1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2" name="Google Shape;10982;p1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3" name="Google Shape;10983;p1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4" name="Google Shape;10984;p1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5" name="Google Shape;10985;p1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6" name="Google Shape;10986;p1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7" name="Google Shape;10987;p1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8" name="Google Shape;10988;p1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989" name="Google Shape;10989;p11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0990" name="Google Shape;10990;p118"/>
          <p:cNvGrpSpPr/>
          <p:nvPr/>
        </p:nvGrpSpPr>
        <p:grpSpPr>
          <a:xfrm>
            <a:off x="-1530678" y="2991542"/>
            <a:ext cx="1404225" cy="2177094"/>
            <a:chOff x="6195941" y="562596"/>
            <a:chExt cx="1872300" cy="2902792"/>
          </a:xfrm>
        </p:grpSpPr>
        <p:grpSp>
          <p:nvGrpSpPr>
            <p:cNvPr id="10991" name="Google Shape;10991;p118"/>
            <p:cNvGrpSpPr/>
            <p:nvPr/>
          </p:nvGrpSpPr>
          <p:grpSpPr>
            <a:xfrm>
              <a:off x="6195941" y="832605"/>
              <a:ext cx="1872300" cy="2632784"/>
              <a:chOff x="-1872716" y="660661"/>
              <a:chExt cx="1872300" cy="1974637"/>
            </a:xfrm>
          </p:grpSpPr>
          <p:sp>
            <p:nvSpPr>
              <p:cNvPr id="10992" name="Google Shape;10992;p1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0993" name="Google Shape;10993;p11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994" name="Google Shape;10994;p118"/>
            <p:cNvGrpSpPr/>
            <p:nvPr/>
          </p:nvGrpSpPr>
          <p:grpSpPr>
            <a:xfrm>
              <a:off x="6303954" y="562596"/>
              <a:ext cx="540000" cy="540000"/>
              <a:chOff x="6303954" y="562596"/>
              <a:chExt cx="540000" cy="540000"/>
            </a:xfrm>
          </p:grpSpPr>
          <p:sp>
            <p:nvSpPr>
              <p:cNvPr id="10995" name="Google Shape;10995;p1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0996" name="Google Shape;10996;p11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997" name="Google Shape;10997;p11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8" name="Google Shape;10998;p11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9" name="Google Shape;10999;p11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000" name="Google Shape;11000;p1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001" name="Google Shape;11001;p11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002" name="Google Shape;11002;p118"/>
          <p:cNvGrpSpPr/>
          <p:nvPr/>
        </p:nvGrpSpPr>
        <p:grpSpPr>
          <a:xfrm>
            <a:off x="-1530678" y="653649"/>
            <a:ext cx="1026225" cy="1698128"/>
            <a:chOff x="-1836712" y="2937191"/>
            <a:chExt cx="1368300" cy="2264171"/>
          </a:xfrm>
        </p:grpSpPr>
        <p:pic>
          <p:nvPicPr>
            <p:cNvPr id="11003" name="Google Shape;11003;p11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004" name="Google Shape;11004;p11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005" name="Google Shape;11005;p11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11006"/>
        <p:cNvGrpSpPr/>
        <p:nvPr/>
      </p:nvGrpSpPr>
      <p:grpSpPr>
        <a:xfrm>
          <a:off x="0" y="0"/>
          <a:ext cx="0" cy="0"/>
          <a:chOff x="0" y="0"/>
          <a:chExt cx="0" cy="0"/>
        </a:xfrm>
      </p:grpSpPr>
      <p:sp>
        <p:nvSpPr>
          <p:cNvPr id="11007" name="Google Shape;11007;p11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008" name="Google Shape;11008;p11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009" name="Google Shape;11009;p1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010" name="Google Shape;11010;p1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1011" name="Google Shape;11011;p119"/>
          <p:cNvGrpSpPr/>
          <p:nvPr/>
        </p:nvGrpSpPr>
        <p:grpSpPr>
          <a:xfrm>
            <a:off x="7915032" y="222489"/>
            <a:ext cx="895960" cy="359739"/>
            <a:chOff x="1899" y="899"/>
            <a:chExt cx="4163" cy="1671"/>
          </a:xfrm>
        </p:grpSpPr>
        <p:sp>
          <p:nvSpPr>
            <p:cNvPr id="11012" name="Google Shape;11012;p1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3" name="Google Shape;11013;p1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4" name="Google Shape;11014;p1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5" name="Google Shape;11015;p1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6" name="Google Shape;11016;p1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7" name="Google Shape;11017;p1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8" name="Google Shape;11018;p1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9" name="Google Shape;11019;p1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0" name="Google Shape;11020;p1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1" name="Google Shape;11021;p1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2" name="Google Shape;11022;p1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3" name="Google Shape;11023;p1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4" name="Google Shape;11024;p1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5" name="Google Shape;11025;p1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6" name="Google Shape;11026;p1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7" name="Google Shape;11027;p1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8" name="Google Shape;11028;p1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9" name="Google Shape;11029;p1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0" name="Google Shape;11030;p1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1" name="Google Shape;11031;p1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2" name="Google Shape;11032;p1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3" name="Google Shape;11033;p1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4" name="Google Shape;11034;p1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5" name="Google Shape;11035;p1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6" name="Google Shape;11036;p1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7" name="Google Shape;11037;p1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8" name="Google Shape;11038;p1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9" name="Google Shape;11039;p1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0" name="Google Shape;11040;p1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1" name="Google Shape;11041;p1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2" name="Google Shape;11042;p1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3" name="Google Shape;11043;p1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4" name="Google Shape;11044;p1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5" name="Google Shape;11045;p1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6" name="Google Shape;11046;p1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7" name="Google Shape;11047;p1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8" name="Google Shape;11048;p1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9" name="Google Shape;11049;p1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0" name="Google Shape;11050;p1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1" name="Google Shape;11051;p1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2" name="Google Shape;11052;p1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3" name="Google Shape;11053;p1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4" name="Google Shape;11054;p1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5" name="Google Shape;11055;p1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6" name="Google Shape;11056;p1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7" name="Google Shape;11057;p1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8" name="Google Shape;11058;p1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9" name="Google Shape;11059;p1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0" name="Google Shape;11060;p1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1" name="Google Shape;11061;p1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2" name="Google Shape;11062;p1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3" name="Google Shape;11063;p1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4" name="Google Shape;11064;p1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5" name="Google Shape;11065;p1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6" name="Google Shape;11066;p1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7" name="Google Shape;11067;p1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8" name="Google Shape;11068;p1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9" name="Google Shape;11069;p1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0" name="Google Shape;11070;p1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1" name="Google Shape;11071;p1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2" name="Google Shape;11072;p1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3" name="Google Shape;11073;p1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4" name="Google Shape;11074;p1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5" name="Google Shape;11075;p1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6" name="Google Shape;11076;p1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7" name="Google Shape;11077;p1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8" name="Google Shape;11078;p1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9" name="Google Shape;11079;p1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0" name="Google Shape;11080;p1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1" name="Google Shape;11081;p1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2" name="Google Shape;11082;p1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3" name="Google Shape;11083;p1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4" name="Google Shape;11084;p1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5" name="Google Shape;11085;p1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6" name="Google Shape;11086;p1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7" name="Google Shape;11087;p1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8" name="Google Shape;11088;p1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9" name="Google Shape;11089;p1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0" name="Google Shape;11090;p1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1" name="Google Shape;11091;p1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2" name="Google Shape;11092;p1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3" name="Google Shape;11093;p1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4" name="Google Shape;11094;p1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5" name="Google Shape;11095;p1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6" name="Google Shape;11096;p1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7" name="Google Shape;11097;p1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8" name="Google Shape;11098;p1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9" name="Google Shape;11099;p1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0" name="Google Shape;11100;p1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1" name="Google Shape;11101;p1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2" name="Google Shape;11102;p1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3" name="Google Shape;11103;p1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4" name="Google Shape;11104;p1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105" name="Google Shape;11105;p1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106" name="Google Shape;11106;p119"/>
          <p:cNvGrpSpPr/>
          <p:nvPr/>
        </p:nvGrpSpPr>
        <p:grpSpPr>
          <a:xfrm>
            <a:off x="-1530678" y="2991542"/>
            <a:ext cx="1404225" cy="2177094"/>
            <a:chOff x="6195941" y="562596"/>
            <a:chExt cx="1872300" cy="2902792"/>
          </a:xfrm>
        </p:grpSpPr>
        <p:grpSp>
          <p:nvGrpSpPr>
            <p:cNvPr id="11107" name="Google Shape;11107;p119"/>
            <p:cNvGrpSpPr/>
            <p:nvPr/>
          </p:nvGrpSpPr>
          <p:grpSpPr>
            <a:xfrm>
              <a:off x="6195941" y="832605"/>
              <a:ext cx="1872300" cy="2632784"/>
              <a:chOff x="-1872716" y="660661"/>
              <a:chExt cx="1872300" cy="1974637"/>
            </a:xfrm>
          </p:grpSpPr>
          <p:sp>
            <p:nvSpPr>
              <p:cNvPr id="11108" name="Google Shape;11108;p1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109" name="Google Shape;11109;p1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110" name="Google Shape;11110;p119"/>
            <p:cNvGrpSpPr/>
            <p:nvPr/>
          </p:nvGrpSpPr>
          <p:grpSpPr>
            <a:xfrm>
              <a:off x="6303954" y="562596"/>
              <a:ext cx="540000" cy="540000"/>
              <a:chOff x="6303954" y="562596"/>
              <a:chExt cx="540000" cy="540000"/>
            </a:xfrm>
          </p:grpSpPr>
          <p:sp>
            <p:nvSpPr>
              <p:cNvPr id="11111" name="Google Shape;11111;p1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112" name="Google Shape;11112;p1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113" name="Google Shape;11113;p1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4" name="Google Shape;11114;p1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5" name="Google Shape;11115;p1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116" name="Google Shape;11116;p1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117" name="Google Shape;11117;p1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118" name="Google Shape;11118;p119"/>
          <p:cNvGrpSpPr/>
          <p:nvPr/>
        </p:nvGrpSpPr>
        <p:grpSpPr>
          <a:xfrm>
            <a:off x="-1530678" y="653649"/>
            <a:ext cx="1026225" cy="1698128"/>
            <a:chOff x="-1836712" y="2937191"/>
            <a:chExt cx="1368300" cy="2264171"/>
          </a:xfrm>
        </p:grpSpPr>
        <p:pic>
          <p:nvPicPr>
            <p:cNvPr id="11119" name="Google Shape;11119;p1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120" name="Google Shape;11120;p1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121" name="Google Shape;11121;p1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1122"/>
        <p:cNvGrpSpPr/>
        <p:nvPr/>
      </p:nvGrpSpPr>
      <p:grpSpPr>
        <a:xfrm>
          <a:off x="0" y="0"/>
          <a:ext cx="0" cy="0"/>
          <a:chOff x="0" y="0"/>
          <a:chExt cx="0" cy="0"/>
        </a:xfrm>
      </p:grpSpPr>
      <p:sp>
        <p:nvSpPr>
          <p:cNvPr id="11123" name="Google Shape;11123;p12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124" name="Google Shape;11124;p12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125" name="Google Shape;11125;p12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126" name="Google Shape;11126;p12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1127" name="Google Shape;11127;p120"/>
          <p:cNvGrpSpPr/>
          <p:nvPr/>
        </p:nvGrpSpPr>
        <p:grpSpPr>
          <a:xfrm>
            <a:off x="7915032" y="222489"/>
            <a:ext cx="895960" cy="359739"/>
            <a:chOff x="1899" y="899"/>
            <a:chExt cx="4163" cy="1671"/>
          </a:xfrm>
        </p:grpSpPr>
        <p:sp>
          <p:nvSpPr>
            <p:cNvPr id="11128" name="Google Shape;11128;p12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29" name="Google Shape;11129;p12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0" name="Google Shape;11130;p12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1" name="Google Shape;11131;p12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2" name="Google Shape;11132;p12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3" name="Google Shape;11133;p12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4" name="Google Shape;11134;p12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5" name="Google Shape;11135;p12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6" name="Google Shape;11136;p12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7" name="Google Shape;11137;p12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8" name="Google Shape;11138;p12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9" name="Google Shape;11139;p12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0" name="Google Shape;11140;p12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1" name="Google Shape;11141;p12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2" name="Google Shape;11142;p12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3" name="Google Shape;11143;p12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4" name="Google Shape;11144;p12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5" name="Google Shape;11145;p12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6" name="Google Shape;11146;p12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7" name="Google Shape;11147;p12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8" name="Google Shape;11148;p12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9" name="Google Shape;11149;p12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0" name="Google Shape;11150;p12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1" name="Google Shape;11151;p12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2" name="Google Shape;11152;p12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3" name="Google Shape;11153;p12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4" name="Google Shape;11154;p12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5" name="Google Shape;11155;p12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6" name="Google Shape;11156;p12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7" name="Google Shape;11157;p12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8" name="Google Shape;11158;p12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9" name="Google Shape;11159;p12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0" name="Google Shape;11160;p12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1" name="Google Shape;11161;p12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2" name="Google Shape;11162;p12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3" name="Google Shape;11163;p12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4" name="Google Shape;11164;p12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5" name="Google Shape;11165;p12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6" name="Google Shape;11166;p12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7" name="Google Shape;11167;p12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8" name="Google Shape;11168;p12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9" name="Google Shape;11169;p12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0" name="Google Shape;11170;p12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1" name="Google Shape;11171;p12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2" name="Google Shape;11172;p12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3" name="Google Shape;11173;p12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4" name="Google Shape;11174;p12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5" name="Google Shape;11175;p12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6" name="Google Shape;11176;p12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7" name="Google Shape;11177;p12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8" name="Google Shape;11178;p12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9" name="Google Shape;11179;p12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0" name="Google Shape;11180;p12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1" name="Google Shape;11181;p12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2" name="Google Shape;11182;p12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3" name="Google Shape;11183;p12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4" name="Google Shape;11184;p12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5" name="Google Shape;11185;p12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6" name="Google Shape;11186;p12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7" name="Google Shape;11187;p12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8" name="Google Shape;11188;p12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9" name="Google Shape;11189;p12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0" name="Google Shape;11190;p12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1" name="Google Shape;11191;p12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2" name="Google Shape;11192;p12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3" name="Google Shape;11193;p12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4" name="Google Shape;11194;p12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5" name="Google Shape;11195;p12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6" name="Google Shape;11196;p12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7" name="Google Shape;11197;p12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8" name="Google Shape;11198;p12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9" name="Google Shape;11199;p12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0" name="Google Shape;11200;p12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1" name="Google Shape;11201;p12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2" name="Google Shape;11202;p12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3" name="Google Shape;11203;p12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4" name="Google Shape;11204;p12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5" name="Google Shape;11205;p12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6" name="Google Shape;11206;p12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7" name="Google Shape;11207;p12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8" name="Google Shape;11208;p12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09" name="Google Shape;11209;p12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0" name="Google Shape;11210;p12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1" name="Google Shape;11211;p12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2" name="Google Shape;11212;p12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3" name="Google Shape;11213;p12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4" name="Google Shape;11214;p12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5" name="Google Shape;11215;p12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6" name="Google Shape;11216;p12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7" name="Google Shape;11217;p12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8" name="Google Shape;11218;p12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19" name="Google Shape;11219;p12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20" name="Google Shape;11220;p12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221" name="Google Shape;11221;p12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222" name="Google Shape;11222;p120"/>
          <p:cNvGrpSpPr/>
          <p:nvPr/>
        </p:nvGrpSpPr>
        <p:grpSpPr>
          <a:xfrm>
            <a:off x="-1530678" y="2991542"/>
            <a:ext cx="1404225" cy="2177094"/>
            <a:chOff x="6195941" y="562596"/>
            <a:chExt cx="1872300" cy="2902792"/>
          </a:xfrm>
        </p:grpSpPr>
        <p:grpSp>
          <p:nvGrpSpPr>
            <p:cNvPr id="11223" name="Google Shape;11223;p120"/>
            <p:cNvGrpSpPr/>
            <p:nvPr/>
          </p:nvGrpSpPr>
          <p:grpSpPr>
            <a:xfrm>
              <a:off x="6195941" y="832605"/>
              <a:ext cx="1872300" cy="2632784"/>
              <a:chOff x="-1872716" y="660661"/>
              <a:chExt cx="1872300" cy="1974637"/>
            </a:xfrm>
          </p:grpSpPr>
          <p:sp>
            <p:nvSpPr>
              <p:cNvPr id="11224" name="Google Shape;11224;p12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225" name="Google Shape;11225;p12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26" name="Google Shape;11226;p120"/>
            <p:cNvGrpSpPr/>
            <p:nvPr/>
          </p:nvGrpSpPr>
          <p:grpSpPr>
            <a:xfrm>
              <a:off x="6303954" y="562596"/>
              <a:ext cx="540000" cy="540000"/>
              <a:chOff x="6303954" y="562596"/>
              <a:chExt cx="540000" cy="540000"/>
            </a:xfrm>
          </p:grpSpPr>
          <p:sp>
            <p:nvSpPr>
              <p:cNvPr id="11227" name="Google Shape;11227;p12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228" name="Google Shape;11228;p12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29" name="Google Shape;11229;p12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0" name="Google Shape;11230;p12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1" name="Google Shape;11231;p12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232" name="Google Shape;11232;p12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233" name="Google Shape;11233;p12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234" name="Google Shape;11234;p120"/>
          <p:cNvGrpSpPr/>
          <p:nvPr/>
        </p:nvGrpSpPr>
        <p:grpSpPr>
          <a:xfrm>
            <a:off x="-1530678" y="653649"/>
            <a:ext cx="1026225" cy="1698128"/>
            <a:chOff x="-1836712" y="2937191"/>
            <a:chExt cx="1368300" cy="2264171"/>
          </a:xfrm>
        </p:grpSpPr>
        <p:pic>
          <p:nvPicPr>
            <p:cNvPr id="11235" name="Google Shape;11235;p12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236" name="Google Shape;11236;p12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237" name="Google Shape;11237;p12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11238"/>
        <p:cNvGrpSpPr/>
        <p:nvPr/>
      </p:nvGrpSpPr>
      <p:grpSpPr>
        <a:xfrm>
          <a:off x="0" y="0"/>
          <a:ext cx="0" cy="0"/>
          <a:chOff x="0" y="0"/>
          <a:chExt cx="0" cy="0"/>
        </a:xfrm>
      </p:grpSpPr>
      <p:sp>
        <p:nvSpPr>
          <p:cNvPr id="11239" name="Google Shape;11239;p12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40" name="Google Shape;11240;p1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241" name="Google Shape;11241;p1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242" name="Google Shape;11242;p1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1243" name="Google Shape;11243;p12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244" name="Google Shape;11244;p121"/>
          <p:cNvGrpSpPr/>
          <p:nvPr/>
        </p:nvGrpSpPr>
        <p:grpSpPr>
          <a:xfrm>
            <a:off x="7915032" y="222489"/>
            <a:ext cx="895960" cy="359739"/>
            <a:chOff x="1899" y="899"/>
            <a:chExt cx="4163" cy="1671"/>
          </a:xfrm>
        </p:grpSpPr>
        <p:sp>
          <p:nvSpPr>
            <p:cNvPr id="11245" name="Google Shape;11245;p1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46" name="Google Shape;11246;p1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47" name="Google Shape;11247;p1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48" name="Google Shape;11248;p1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49" name="Google Shape;11249;p1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0" name="Google Shape;11250;p1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1" name="Google Shape;11251;p1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2" name="Google Shape;11252;p1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3" name="Google Shape;11253;p1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4" name="Google Shape;11254;p1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5" name="Google Shape;11255;p1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6" name="Google Shape;11256;p1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7" name="Google Shape;11257;p1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8" name="Google Shape;11258;p1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59" name="Google Shape;11259;p1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0" name="Google Shape;11260;p1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1" name="Google Shape;11261;p1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2" name="Google Shape;11262;p1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3" name="Google Shape;11263;p1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4" name="Google Shape;11264;p1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5" name="Google Shape;11265;p1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6" name="Google Shape;11266;p1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7" name="Google Shape;11267;p1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8" name="Google Shape;11268;p1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9" name="Google Shape;11269;p1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0" name="Google Shape;11270;p1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1" name="Google Shape;11271;p1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2" name="Google Shape;11272;p1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3" name="Google Shape;11273;p1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4" name="Google Shape;11274;p1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5" name="Google Shape;11275;p1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6" name="Google Shape;11276;p1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7" name="Google Shape;11277;p1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8" name="Google Shape;11278;p1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9" name="Google Shape;11279;p1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0" name="Google Shape;11280;p1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1" name="Google Shape;11281;p1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2" name="Google Shape;11282;p1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3" name="Google Shape;11283;p1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4" name="Google Shape;11284;p1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5" name="Google Shape;11285;p1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6" name="Google Shape;11286;p1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7" name="Google Shape;11287;p1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8" name="Google Shape;11288;p1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9" name="Google Shape;11289;p1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0" name="Google Shape;11290;p1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1" name="Google Shape;11291;p1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2" name="Google Shape;11292;p1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3" name="Google Shape;11293;p1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4" name="Google Shape;11294;p1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5" name="Google Shape;11295;p1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6" name="Google Shape;11296;p1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7" name="Google Shape;11297;p1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8" name="Google Shape;11298;p1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9" name="Google Shape;11299;p1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0" name="Google Shape;11300;p1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1" name="Google Shape;11301;p1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2" name="Google Shape;11302;p1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3" name="Google Shape;11303;p1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4" name="Google Shape;11304;p1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5" name="Google Shape;11305;p1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6" name="Google Shape;11306;p1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7" name="Google Shape;11307;p1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8" name="Google Shape;11308;p1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09" name="Google Shape;11309;p1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0" name="Google Shape;11310;p1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1" name="Google Shape;11311;p1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2" name="Google Shape;11312;p1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3" name="Google Shape;11313;p1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4" name="Google Shape;11314;p1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5" name="Google Shape;11315;p1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6" name="Google Shape;11316;p1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7" name="Google Shape;11317;p1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8" name="Google Shape;11318;p1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19" name="Google Shape;11319;p1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0" name="Google Shape;11320;p1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1" name="Google Shape;11321;p1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2" name="Google Shape;11322;p1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3" name="Google Shape;11323;p1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4" name="Google Shape;11324;p1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5" name="Google Shape;11325;p1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6" name="Google Shape;11326;p1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7" name="Google Shape;11327;p1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8" name="Google Shape;11328;p1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9" name="Google Shape;11329;p1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0" name="Google Shape;11330;p1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1" name="Google Shape;11331;p1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2" name="Google Shape;11332;p1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3" name="Google Shape;11333;p1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4" name="Google Shape;11334;p1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5" name="Google Shape;11335;p1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6" name="Google Shape;11336;p1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7" name="Google Shape;11337;p1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338" name="Google Shape;11338;p1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339" name="Google Shape;11339;p12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11340" name="Google Shape;11340;p121"/>
          <p:cNvGrpSpPr/>
          <p:nvPr/>
        </p:nvGrpSpPr>
        <p:grpSpPr>
          <a:xfrm>
            <a:off x="-1530678" y="2991542"/>
            <a:ext cx="1404225" cy="2177094"/>
            <a:chOff x="6195941" y="562596"/>
            <a:chExt cx="1872300" cy="2902792"/>
          </a:xfrm>
        </p:grpSpPr>
        <p:grpSp>
          <p:nvGrpSpPr>
            <p:cNvPr id="11341" name="Google Shape;11341;p121"/>
            <p:cNvGrpSpPr/>
            <p:nvPr/>
          </p:nvGrpSpPr>
          <p:grpSpPr>
            <a:xfrm>
              <a:off x="6195941" y="832605"/>
              <a:ext cx="1872300" cy="2632784"/>
              <a:chOff x="-1872716" y="660661"/>
              <a:chExt cx="1872300" cy="1974637"/>
            </a:xfrm>
          </p:grpSpPr>
          <p:sp>
            <p:nvSpPr>
              <p:cNvPr id="11342" name="Google Shape;11342;p1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343" name="Google Shape;11343;p12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1344" name="Google Shape;11344;p121"/>
            <p:cNvGrpSpPr/>
            <p:nvPr/>
          </p:nvGrpSpPr>
          <p:grpSpPr>
            <a:xfrm>
              <a:off x="6303954" y="562596"/>
              <a:ext cx="540000" cy="540000"/>
              <a:chOff x="6303954" y="562596"/>
              <a:chExt cx="540000" cy="540000"/>
            </a:xfrm>
          </p:grpSpPr>
          <p:sp>
            <p:nvSpPr>
              <p:cNvPr id="11345" name="Google Shape;11345;p1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346" name="Google Shape;11346;p12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1347" name="Google Shape;11347;p12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348" name="Google Shape;11348;p12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349" name="Google Shape;11349;p12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350" name="Google Shape;11350;p121"/>
          <p:cNvGrpSpPr/>
          <p:nvPr/>
        </p:nvGrpSpPr>
        <p:grpSpPr>
          <a:xfrm>
            <a:off x="-1449668" y="146875"/>
            <a:ext cx="1026225" cy="2044304"/>
            <a:chOff x="-1555624" y="1196393"/>
            <a:chExt cx="1368300" cy="2725739"/>
          </a:xfrm>
        </p:grpSpPr>
        <p:grpSp>
          <p:nvGrpSpPr>
            <p:cNvPr id="11351" name="Google Shape;11351;p121"/>
            <p:cNvGrpSpPr/>
            <p:nvPr/>
          </p:nvGrpSpPr>
          <p:grpSpPr>
            <a:xfrm>
              <a:off x="-1555624" y="1488707"/>
              <a:ext cx="1368300" cy="2433425"/>
              <a:chOff x="-1836712" y="3275837"/>
              <a:chExt cx="1368300" cy="2433425"/>
            </a:xfrm>
          </p:grpSpPr>
          <p:sp>
            <p:nvSpPr>
              <p:cNvPr id="11352" name="Google Shape;11352;p12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353" name="Google Shape;11353;p12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354" name="Google Shape;11354;p12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11355" name="Google Shape;11355;p12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11356"/>
        <p:cNvGrpSpPr/>
        <p:nvPr/>
      </p:nvGrpSpPr>
      <p:grpSpPr>
        <a:xfrm>
          <a:off x="0" y="0"/>
          <a:ext cx="0" cy="0"/>
          <a:chOff x="0" y="0"/>
          <a:chExt cx="0" cy="0"/>
        </a:xfrm>
      </p:grpSpPr>
      <p:sp>
        <p:nvSpPr>
          <p:cNvPr id="11357" name="Google Shape;11357;p1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358" name="Google Shape;11358;p1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359" name="Google Shape;11359;p1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1360" name="Google Shape;11360;p122"/>
          <p:cNvGrpSpPr/>
          <p:nvPr/>
        </p:nvGrpSpPr>
        <p:grpSpPr>
          <a:xfrm>
            <a:off x="4673500" y="957436"/>
            <a:ext cx="1519071" cy="609926"/>
            <a:chOff x="1899" y="899"/>
            <a:chExt cx="4163" cy="1671"/>
          </a:xfrm>
        </p:grpSpPr>
        <p:sp>
          <p:nvSpPr>
            <p:cNvPr id="11361" name="Google Shape;11361;p1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2" name="Google Shape;11362;p1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3" name="Google Shape;11363;p1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4" name="Google Shape;11364;p1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5" name="Google Shape;11365;p1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6" name="Google Shape;11366;p1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7" name="Google Shape;11367;p1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8" name="Google Shape;11368;p1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9" name="Google Shape;11369;p1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0" name="Google Shape;11370;p1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1" name="Google Shape;11371;p1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2" name="Google Shape;11372;p1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3" name="Google Shape;11373;p1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4" name="Google Shape;11374;p1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5" name="Google Shape;11375;p1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6" name="Google Shape;11376;p1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7" name="Google Shape;11377;p1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8" name="Google Shape;11378;p1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9" name="Google Shape;11379;p1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0" name="Google Shape;11380;p1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1" name="Google Shape;11381;p1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2" name="Google Shape;11382;p1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3" name="Google Shape;11383;p1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4" name="Google Shape;11384;p1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5" name="Google Shape;11385;p1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6" name="Google Shape;11386;p1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7" name="Google Shape;11387;p1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8" name="Google Shape;11388;p1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9" name="Google Shape;11389;p1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0" name="Google Shape;11390;p1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1" name="Google Shape;11391;p1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2" name="Google Shape;11392;p1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3" name="Google Shape;11393;p1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4" name="Google Shape;11394;p1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5" name="Google Shape;11395;p1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6" name="Google Shape;11396;p1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7" name="Google Shape;11397;p1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8" name="Google Shape;11398;p1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9" name="Google Shape;11399;p1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0" name="Google Shape;11400;p1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1" name="Google Shape;11401;p1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2" name="Google Shape;11402;p1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3" name="Google Shape;11403;p1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4" name="Google Shape;11404;p1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5" name="Google Shape;11405;p1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6" name="Google Shape;11406;p1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7" name="Google Shape;11407;p1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8" name="Google Shape;11408;p1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9" name="Google Shape;11409;p1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0" name="Google Shape;11410;p1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1" name="Google Shape;11411;p1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2" name="Google Shape;11412;p1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3" name="Google Shape;11413;p1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4" name="Google Shape;11414;p1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5" name="Google Shape;11415;p1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6" name="Google Shape;11416;p1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7" name="Google Shape;11417;p1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8" name="Google Shape;11418;p1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9" name="Google Shape;11419;p1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0" name="Google Shape;11420;p1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1" name="Google Shape;11421;p1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2" name="Google Shape;11422;p1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3" name="Google Shape;11423;p1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4" name="Google Shape;11424;p1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5" name="Google Shape;11425;p1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6" name="Google Shape;11426;p1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7" name="Google Shape;11427;p1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8" name="Google Shape;11428;p1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9" name="Google Shape;11429;p1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0" name="Google Shape;11430;p1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1" name="Google Shape;11431;p1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2" name="Google Shape;11432;p1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3" name="Google Shape;11433;p1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4" name="Google Shape;11434;p1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5" name="Google Shape;11435;p1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6" name="Google Shape;11436;p1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7" name="Google Shape;11437;p1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8" name="Google Shape;11438;p1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9" name="Google Shape;11439;p1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0" name="Google Shape;11440;p1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1" name="Google Shape;11441;p1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2" name="Google Shape;11442;p1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3" name="Google Shape;11443;p1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4" name="Google Shape;11444;p1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5" name="Google Shape;11445;p1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6" name="Google Shape;11446;p1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7" name="Google Shape;11447;p1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8" name="Google Shape;11448;p1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9" name="Google Shape;11449;p1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0" name="Google Shape;11450;p1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1" name="Google Shape;11451;p1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2" name="Google Shape;11452;p1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3" name="Google Shape;11453;p1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454" name="Google Shape;11454;p1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455" name="Google Shape;11455;p122"/>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456" name="Google Shape;11456;p122"/>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457" name="Google Shape;11457;p122"/>
          <p:cNvGrpSpPr/>
          <p:nvPr/>
        </p:nvGrpSpPr>
        <p:grpSpPr>
          <a:xfrm>
            <a:off x="-1449668" y="146875"/>
            <a:ext cx="1026225" cy="2044304"/>
            <a:chOff x="-1555624" y="1196393"/>
            <a:chExt cx="1368300" cy="2725739"/>
          </a:xfrm>
        </p:grpSpPr>
        <p:grpSp>
          <p:nvGrpSpPr>
            <p:cNvPr id="11458" name="Google Shape;11458;p122"/>
            <p:cNvGrpSpPr/>
            <p:nvPr/>
          </p:nvGrpSpPr>
          <p:grpSpPr>
            <a:xfrm>
              <a:off x="-1555624" y="1488707"/>
              <a:ext cx="1368300" cy="2433425"/>
              <a:chOff x="-1836712" y="3275837"/>
              <a:chExt cx="1368300" cy="2433425"/>
            </a:xfrm>
          </p:grpSpPr>
          <p:sp>
            <p:nvSpPr>
              <p:cNvPr id="11459" name="Google Shape;11459;p12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460" name="Google Shape;11460;p12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461" name="Google Shape;11461;p122"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1462" name="Google Shape;11462;p12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11463" name="Google Shape;11463;p122"/>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11464"/>
        <p:cNvGrpSpPr/>
        <p:nvPr/>
      </p:nvGrpSpPr>
      <p:grpSpPr>
        <a:xfrm>
          <a:off x="0" y="0"/>
          <a:ext cx="0" cy="0"/>
          <a:chOff x="0" y="0"/>
          <a:chExt cx="0" cy="0"/>
        </a:xfrm>
      </p:grpSpPr>
      <p:sp>
        <p:nvSpPr>
          <p:cNvPr id="11465" name="Google Shape;11465;p12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466" name="Google Shape;11466;p1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467" name="Google Shape;11467;p1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468" name="Google Shape;11468;p1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1469" name="Google Shape;11469;p12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470" name="Google Shape;11470;p12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11471" name="Google Shape;11471;p123"/>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11472" name="Google Shape;11472;p123"/>
          <p:cNvGrpSpPr/>
          <p:nvPr/>
        </p:nvGrpSpPr>
        <p:grpSpPr>
          <a:xfrm>
            <a:off x="5221340" y="819718"/>
            <a:ext cx="1861928" cy="747587"/>
            <a:chOff x="1899" y="899"/>
            <a:chExt cx="4163" cy="1671"/>
          </a:xfrm>
        </p:grpSpPr>
        <p:sp>
          <p:nvSpPr>
            <p:cNvPr id="11473" name="Google Shape;11473;p1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4" name="Google Shape;11474;p1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5" name="Google Shape;11475;p1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6" name="Google Shape;11476;p1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7" name="Google Shape;11477;p1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8" name="Google Shape;11478;p1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9" name="Google Shape;11479;p1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0" name="Google Shape;11480;p1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1" name="Google Shape;11481;p1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2" name="Google Shape;11482;p1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3" name="Google Shape;11483;p1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4" name="Google Shape;11484;p12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5" name="Google Shape;11485;p1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6" name="Google Shape;11486;p1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7" name="Google Shape;11487;p1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8" name="Google Shape;11488;p1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9" name="Google Shape;11489;p12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0" name="Google Shape;11490;p1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1" name="Google Shape;11491;p1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2" name="Google Shape;11492;p1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3" name="Google Shape;11493;p1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4" name="Google Shape;11494;p1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5" name="Google Shape;11495;p1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6" name="Google Shape;11496;p1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7" name="Google Shape;11497;p1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8" name="Google Shape;11498;p1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9" name="Google Shape;11499;p1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0" name="Google Shape;11500;p1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1" name="Google Shape;11501;p1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2" name="Google Shape;11502;p1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3" name="Google Shape;11503;p1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4" name="Google Shape;11504;p1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5" name="Google Shape;11505;p1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6" name="Google Shape;11506;p1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7" name="Google Shape;11507;p1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8" name="Google Shape;11508;p1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9" name="Google Shape;11509;p1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0" name="Google Shape;11510;p1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1" name="Google Shape;11511;p1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2" name="Google Shape;11512;p1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3" name="Google Shape;11513;p1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4" name="Google Shape;11514;p1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5" name="Google Shape;11515;p1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6" name="Google Shape;11516;p1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7" name="Google Shape;11517;p1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8" name="Google Shape;11518;p1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9" name="Google Shape;11519;p1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0" name="Google Shape;11520;p1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1" name="Google Shape;11521;p1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2" name="Google Shape;11522;p1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3" name="Google Shape;11523;p1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4" name="Google Shape;11524;p1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5" name="Google Shape;11525;p1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6" name="Google Shape;11526;p1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7" name="Google Shape;11527;p1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8" name="Google Shape;11528;p1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9" name="Google Shape;11529;p1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0" name="Google Shape;11530;p1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1" name="Google Shape;11531;p1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2" name="Google Shape;11532;p1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3" name="Google Shape;11533;p1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4" name="Google Shape;11534;p1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5" name="Google Shape;11535;p1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6" name="Google Shape;11536;p1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7" name="Google Shape;11537;p1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8" name="Google Shape;11538;p1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9" name="Google Shape;11539;p1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0" name="Google Shape;11540;p1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1" name="Google Shape;11541;p1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2" name="Google Shape;11542;p1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3" name="Google Shape;11543;p1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4" name="Google Shape;11544;p1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5" name="Google Shape;11545;p1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6" name="Google Shape;11546;p1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7" name="Google Shape;11547;p1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8" name="Google Shape;11548;p1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9" name="Google Shape;11549;p1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0" name="Google Shape;11550;p1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1" name="Google Shape;11551;p1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2" name="Google Shape;11552;p12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3" name="Google Shape;11553;p1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4" name="Google Shape;11554;p1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5" name="Google Shape;11555;p1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6" name="Google Shape;11556;p1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7" name="Google Shape;11557;p1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8" name="Google Shape;11558;p1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9" name="Google Shape;11559;p1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0" name="Google Shape;11560;p1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1" name="Google Shape;11561;p1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2" name="Google Shape;11562;p1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3" name="Google Shape;11563;p1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4" name="Google Shape;11564;p1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5" name="Google Shape;11565;p1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566" name="Google Shape;11566;p12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11567" name="Google Shape;11567;p123"/>
          <p:cNvGrpSpPr/>
          <p:nvPr/>
        </p:nvGrpSpPr>
        <p:grpSpPr>
          <a:xfrm>
            <a:off x="-1748091" y="135389"/>
            <a:ext cx="6661786" cy="4665596"/>
            <a:chOff x="8589113" y="1245357"/>
            <a:chExt cx="1009132" cy="706748"/>
          </a:xfrm>
        </p:grpSpPr>
        <p:sp>
          <p:nvSpPr>
            <p:cNvPr id="11568" name="Google Shape;11568;p123"/>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9" name="Google Shape;11569;p123"/>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70" name="Google Shape;11570;p123"/>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567"/>
                                        </p:tgtEl>
                                        <p:attrNameLst>
                                          <p:attrName>style.visibility</p:attrName>
                                        </p:attrNameLst>
                                      </p:cBhvr>
                                      <p:to>
                                        <p:strVal val="visible"/>
                                      </p:to>
                                    </p:set>
                                    <p:animEffect transition="in" filter="fade">
                                      <p:cBhvr>
                                        <p:cTn id="7" dur="500"/>
                                        <p:tgtEl>
                                          <p:spTgt spid="1156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472"/>
                                        </p:tgtEl>
                                        <p:attrNameLst>
                                          <p:attrName>style.visibility</p:attrName>
                                        </p:attrNameLst>
                                      </p:cBhvr>
                                      <p:to>
                                        <p:strVal val="visible"/>
                                      </p:to>
                                    </p:set>
                                    <p:animEffect transition="in" filter="fade">
                                      <p:cBhvr>
                                        <p:cTn id="11" dur="500"/>
                                        <p:tgtEl>
                                          <p:spTgt spid="11472"/>
                                        </p:tgtEl>
                                      </p:cBhvr>
                                    </p:animEffect>
                                  </p:childTnLst>
                                </p:cTn>
                              </p:par>
                              <p:par>
                                <p:cTn id="12" presetID="10" presetClass="entr" presetSubtype="0" fill="hold" nodeType="withEffect">
                                  <p:stCondLst>
                                    <p:cond delay="0"/>
                                  </p:stCondLst>
                                  <p:childTnLst>
                                    <p:set>
                                      <p:cBhvr>
                                        <p:cTn id="13" dur="1" fill="hold">
                                          <p:stCondLst>
                                            <p:cond delay="0"/>
                                          </p:stCondLst>
                                        </p:cTn>
                                        <p:tgtEl>
                                          <p:spTgt spid="11469"/>
                                        </p:tgtEl>
                                        <p:attrNameLst>
                                          <p:attrName>style.visibility</p:attrName>
                                        </p:attrNameLst>
                                      </p:cBhvr>
                                      <p:to>
                                        <p:strVal val="visible"/>
                                      </p:to>
                                    </p:set>
                                    <p:animEffect transition="in" filter="fade">
                                      <p:cBhvr>
                                        <p:cTn id="14" dur="500"/>
                                        <p:tgtEl>
                                          <p:spTgt spid="11469"/>
                                        </p:tgtEl>
                                      </p:cBhvr>
                                    </p:animEffect>
                                  </p:childTnLst>
                                </p:cTn>
                              </p:par>
                              <p:par>
                                <p:cTn id="15" presetID="10" presetClass="entr" presetSubtype="0" fill="hold" nodeType="withEffect">
                                  <p:stCondLst>
                                    <p:cond delay="0"/>
                                  </p:stCondLst>
                                  <p:childTnLst>
                                    <p:set>
                                      <p:cBhvr>
                                        <p:cTn id="16" dur="1" fill="hold">
                                          <p:stCondLst>
                                            <p:cond delay="0"/>
                                          </p:stCondLst>
                                        </p:cTn>
                                        <p:tgtEl>
                                          <p:spTgt spid="11470">
                                            <p:txEl>
                                              <p:pRg st="0" end="0"/>
                                            </p:txEl>
                                          </p:spTgt>
                                        </p:tgtEl>
                                        <p:attrNameLst>
                                          <p:attrName>style.visibility</p:attrName>
                                        </p:attrNameLst>
                                      </p:cBhvr>
                                      <p:to>
                                        <p:strVal val="visible"/>
                                      </p:to>
                                    </p:set>
                                    <p:animEffect transition="in" filter="fade">
                                      <p:cBhvr>
                                        <p:cTn id="17" dur="500"/>
                                        <p:tgtEl>
                                          <p:spTgt spid="11470">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1470">
                                            <p:txEl>
                                              <p:pRg st="1" end="1"/>
                                            </p:txEl>
                                          </p:spTgt>
                                        </p:tgtEl>
                                        <p:attrNameLst>
                                          <p:attrName>style.visibility</p:attrName>
                                        </p:attrNameLst>
                                      </p:cBhvr>
                                      <p:to>
                                        <p:strVal val="visible"/>
                                      </p:to>
                                    </p:set>
                                    <p:animEffect transition="in" filter="fade">
                                      <p:cBhvr>
                                        <p:cTn id="20" dur="500"/>
                                        <p:tgtEl>
                                          <p:spTgt spid="11470">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470">
                                            <p:txEl>
                                              <p:pRg st="2" end="2"/>
                                            </p:txEl>
                                          </p:spTgt>
                                        </p:tgtEl>
                                        <p:attrNameLst>
                                          <p:attrName>style.visibility</p:attrName>
                                        </p:attrNameLst>
                                      </p:cBhvr>
                                      <p:to>
                                        <p:strVal val="visible"/>
                                      </p:to>
                                    </p:set>
                                    <p:animEffect transition="in" filter="fade">
                                      <p:cBhvr>
                                        <p:cTn id="23" dur="500"/>
                                        <p:tgtEl>
                                          <p:spTgt spid="11470">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1470">
                                            <p:txEl>
                                              <p:pRg st="3" end="3"/>
                                            </p:txEl>
                                          </p:spTgt>
                                        </p:tgtEl>
                                        <p:attrNameLst>
                                          <p:attrName>style.visibility</p:attrName>
                                        </p:attrNameLst>
                                      </p:cBhvr>
                                      <p:to>
                                        <p:strVal val="visible"/>
                                      </p:to>
                                    </p:set>
                                    <p:animEffect transition="in" filter="fade">
                                      <p:cBhvr>
                                        <p:cTn id="26" dur="500"/>
                                        <p:tgtEl>
                                          <p:spTgt spid="11470">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1470">
                                            <p:txEl>
                                              <p:pRg st="4" end="4"/>
                                            </p:txEl>
                                          </p:spTgt>
                                        </p:tgtEl>
                                        <p:attrNameLst>
                                          <p:attrName>style.visibility</p:attrName>
                                        </p:attrNameLst>
                                      </p:cBhvr>
                                      <p:to>
                                        <p:strVal val="visible"/>
                                      </p:to>
                                    </p:set>
                                    <p:animEffect transition="in" filter="fade">
                                      <p:cBhvr>
                                        <p:cTn id="29" dur="500"/>
                                        <p:tgtEl>
                                          <p:spTgt spid="11470">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1470">
                                            <p:txEl>
                                              <p:pRg st="5" end="5"/>
                                            </p:txEl>
                                          </p:spTgt>
                                        </p:tgtEl>
                                        <p:attrNameLst>
                                          <p:attrName>style.visibility</p:attrName>
                                        </p:attrNameLst>
                                      </p:cBhvr>
                                      <p:to>
                                        <p:strVal val="visible"/>
                                      </p:to>
                                    </p:set>
                                    <p:animEffect transition="in" filter="fade">
                                      <p:cBhvr>
                                        <p:cTn id="32" dur="500"/>
                                        <p:tgtEl>
                                          <p:spTgt spid="11470">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1470">
                                            <p:txEl>
                                              <p:pRg st="6" end="6"/>
                                            </p:txEl>
                                          </p:spTgt>
                                        </p:tgtEl>
                                        <p:attrNameLst>
                                          <p:attrName>style.visibility</p:attrName>
                                        </p:attrNameLst>
                                      </p:cBhvr>
                                      <p:to>
                                        <p:strVal val="visible"/>
                                      </p:to>
                                    </p:set>
                                    <p:animEffect transition="in" filter="fade">
                                      <p:cBhvr>
                                        <p:cTn id="35" dur="500"/>
                                        <p:tgtEl>
                                          <p:spTgt spid="11470">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1470">
                                            <p:txEl>
                                              <p:pRg st="7" end="7"/>
                                            </p:txEl>
                                          </p:spTgt>
                                        </p:tgtEl>
                                        <p:attrNameLst>
                                          <p:attrName>style.visibility</p:attrName>
                                        </p:attrNameLst>
                                      </p:cBhvr>
                                      <p:to>
                                        <p:strVal val="visible"/>
                                      </p:to>
                                    </p:set>
                                    <p:animEffect transition="in" filter="fade">
                                      <p:cBhvr>
                                        <p:cTn id="38" dur="500"/>
                                        <p:tgtEl>
                                          <p:spTgt spid="11470">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1470">
                                            <p:txEl>
                                              <p:pRg st="8" end="8"/>
                                            </p:txEl>
                                          </p:spTgt>
                                        </p:tgtEl>
                                        <p:attrNameLst>
                                          <p:attrName>style.visibility</p:attrName>
                                        </p:attrNameLst>
                                      </p:cBhvr>
                                      <p:to>
                                        <p:strVal val="visible"/>
                                      </p:to>
                                    </p:set>
                                    <p:animEffect transition="in" filter="fade">
                                      <p:cBhvr>
                                        <p:cTn id="41" dur="500"/>
                                        <p:tgtEl>
                                          <p:spTgt spid="11470">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471"/>
                                        </p:tgtEl>
                                        <p:attrNameLst>
                                          <p:attrName>style.visibility</p:attrName>
                                        </p:attrNameLst>
                                      </p:cBhvr>
                                      <p:to>
                                        <p:strVal val="visible"/>
                                      </p:to>
                                    </p:set>
                                    <p:animEffect transition="in" filter="fade">
                                      <p:cBhvr>
                                        <p:cTn id="45" dur="1000"/>
                                        <p:tgtEl>
                                          <p:spTgt spid="11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11571"/>
        <p:cNvGrpSpPr/>
        <p:nvPr/>
      </p:nvGrpSpPr>
      <p:grpSpPr>
        <a:xfrm>
          <a:off x="0" y="0"/>
          <a:ext cx="0" cy="0"/>
          <a:chOff x="0" y="0"/>
          <a:chExt cx="0" cy="0"/>
        </a:xfrm>
      </p:grpSpPr>
      <p:sp>
        <p:nvSpPr>
          <p:cNvPr id="11572" name="Google Shape;11572;p124"/>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573" name="Google Shape;11573;p124"/>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574" name="Google Shape;11574;p1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575" name="Google Shape;11575;p1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576" name="Google Shape;11576;p1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1577" name="Google Shape;11577;p124"/>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578" name="Google Shape;11578;p124"/>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579" name="Google Shape;11579;p124"/>
          <p:cNvGrpSpPr/>
          <p:nvPr/>
        </p:nvGrpSpPr>
        <p:grpSpPr>
          <a:xfrm>
            <a:off x="-1530678" y="2991542"/>
            <a:ext cx="1404225" cy="2177094"/>
            <a:chOff x="6195941" y="562596"/>
            <a:chExt cx="1872300" cy="2902792"/>
          </a:xfrm>
        </p:grpSpPr>
        <p:grpSp>
          <p:nvGrpSpPr>
            <p:cNvPr id="11580" name="Google Shape;11580;p124"/>
            <p:cNvGrpSpPr/>
            <p:nvPr/>
          </p:nvGrpSpPr>
          <p:grpSpPr>
            <a:xfrm>
              <a:off x="6195941" y="832605"/>
              <a:ext cx="1872300" cy="2632784"/>
              <a:chOff x="-1872716" y="660661"/>
              <a:chExt cx="1872300" cy="1974637"/>
            </a:xfrm>
          </p:grpSpPr>
          <p:sp>
            <p:nvSpPr>
              <p:cNvPr id="11581" name="Google Shape;11581;p1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582" name="Google Shape;11582;p12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1583" name="Google Shape;11583;p124"/>
            <p:cNvGrpSpPr/>
            <p:nvPr/>
          </p:nvGrpSpPr>
          <p:grpSpPr>
            <a:xfrm>
              <a:off x="6303954" y="562596"/>
              <a:ext cx="540000" cy="540000"/>
              <a:chOff x="6303954" y="562596"/>
              <a:chExt cx="540000" cy="540000"/>
            </a:xfrm>
          </p:grpSpPr>
          <p:sp>
            <p:nvSpPr>
              <p:cNvPr id="11584" name="Google Shape;11584;p1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585" name="Google Shape;11585;p12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1586" name="Google Shape;11586;p124"/>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587" name="Google Shape;11587;p124"/>
          <p:cNvGrpSpPr/>
          <p:nvPr/>
        </p:nvGrpSpPr>
        <p:grpSpPr>
          <a:xfrm>
            <a:off x="7916400" y="221400"/>
            <a:ext cx="893994" cy="358950"/>
            <a:chOff x="1899" y="899"/>
            <a:chExt cx="4163" cy="1671"/>
          </a:xfrm>
        </p:grpSpPr>
        <p:sp>
          <p:nvSpPr>
            <p:cNvPr id="11588" name="Google Shape;11588;p1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89" name="Google Shape;11589;p1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0" name="Google Shape;11590;p1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1" name="Google Shape;11591;p1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2" name="Google Shape;11592;p1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3" name="Google Shape;11593;p1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4" name="Google Shape;11594;p1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5" name="Google Shape;11595;p1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6" name="Google Shape;11596;p1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7" name="Google Shape;11597;p1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8" name="Google Shape;11598;p1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9" name="Google Shape;11599;p12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0" name="Google Shape;11600;p1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1" name="Google Shape;11601;p1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2" name="Google Shape;11602;p1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3" name="Google Shape;11603;p1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4" name="Google Shape;11604;p12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5" name="Google Shape;11605;p1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6" name="Google Shape;11606;p1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7" name="Google Shape;11607;p1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8" name="Google Shape;11608;p1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9" name="Google Shape;11609;p1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0" name="Google Shape;11610;p1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1" name="Google Shape;11611;p1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2" name="Google Shape;11612;p1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3" name="Google Shape;11613;p1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4" name="Google Shape;11614;p1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5" name="Google Shape;11615;p1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6" name="Google Shape;11616;p1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7" name="Google Shape;11617;p1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8" name="Google Shape;11618;p1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9" name="Google Shape;11619;p1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0" name="Google Shape;11620;p1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1" name="Google Shape;11621;p1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2" name="Google Shape;11622;p1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3" name="Google Shape;11623;p1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4" name="Google Shape;11624;p1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5" name="Google Shape;11625;p1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6" name="Google Shape;11626;p1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7" name="Google Shape;11627;p1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8" name="Google Shape;11628;p1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9" name="Google Shape;11629;p1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0" name="Google Shape;11630;p1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1" name="Google Shape;11631;p1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2" name="Google Shape;11632;p1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3" name="Google Shape;11633;p1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4" name="Google Shape;11634;p1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5" name="Google Shape;11635;p1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6" name="Google Shape;11636;p1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7" name="Google Shape;11637;p1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8" name="Google Shape;11638;p1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9" name="Google Shape;11639;p1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0" name="Google Shape;11640;p1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1" name="Google Shape;11641;p1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2" name="Google Shape;11642;p1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3" name="Google Shape;11643;p1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4" name="Google Shape;11644;p1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5" name="Google Shape;11645;p1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6" name="Google Shape;11646;p1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7" name="Google Shape;11647;p1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8" name="Google Shape;11648;p1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9" name="Google Shape;11649;p1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0" name="Google Shape;11650;p1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1" name="Google Shape;11651;p1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2" name="Google Shape;11652;p1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3" name="Google Shape;11653;p1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4" name="Google Shape;11654;p1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5" name="Google Shape;11655;p1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6" name="Google Shape;11656;p1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7" name="Google Shape;11657;p1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8" name="Google Shape;11658;p1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9" name="Google Shape;11659;p1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0" name="Google Shape;11660;p1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1" name="Google Shape;11661;p1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2" name="Google Shape;11662;p1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3" name="Google Shape;11663;p1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4" name="Google Shape;11664;p1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5" name="Google Shape;11665;p1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6" name="Google Shape;11666;p1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7" name="Google Shape;11667;p12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8" name="Google Shape;11668;p1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9" name="Google Shape;11669;p1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0" name="Google Shape;11670;p1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1" name="Google Shape;11671;p1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2" name="Google Shape;11672;p1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3" name="Google Shape;11673;p1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4" name="Google Shape;11674;p1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5" name="Google Shape;11675;p1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6" name="Google Shape;11676;p1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7" name="Google Shape;11677;p1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8" name="Google Shape;11678;p1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9" name="Google Shape;11679;p1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0" name="Google Shape;11680;p1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681" name="Google Shape;11681;p12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1682"/>
        <p:cNvGrpSpPr/>
        <p:nvPr/>
      </p:nvGrpSpPr>
      <p:grpSpPr>
        <a:xfrm>
          <a:off x="0" y="0"/>
          <a:ext cx="0" cy="0"/>
          <a:chOff x="0" y="0"/>
          <a:chExt cx="0" cy="0"/>
        </a:xfrm>
      </p:grpSpPr>
      <p:sp>
        <p:nvSpPr>
          <p:cNvPr id="11683" name="Google Shape;11683;p12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684" name="Google Shape;11684;p12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685" name="Google Shape;11685;p12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686" name="Google Shape;11686;p12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1687" name="Google Shape;11687;p125"/>
          <p:cNvGrpSpPr/>
          <p:nvPr/>
        </p:nvGrpSpPr>
        <p:grpSpPr>
          <a:xfrm>
            <a:off x="7915032" y="222489"/>
            <a:ext cx="895960" cy="359739"/>
            <a:chOff x="1899" y="899"/>
            <a:chExt cx="4163" cy="1671"/>
          </a:xfrm>
        </p:grpSpPr>
        <p:sp>
          <p:nvSpPr>
            <p:cNvPr id="11688" name="Google Shape;11688;p12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9" name="Google Shape;11689;p12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0" name="Google Shape;11690;p12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1" name="Google Shape;11691;p12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2" name="Google Shape;11692;p12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3" name="Google Shape;11693;p12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4" name="Google Shape;11694;p12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5" name="Google Shape;11695;p12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6" name="Google Shape;11696;p12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7" name="Google Shape;11697;p12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8" name="Google Shape;11698;p12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9" name="Google Shape;11699;p12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0" name="Google Shape;11700;p12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1" name="Google Shape;11701;p12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2" name="Google Shape;11702;p12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3" name="Google Shape;11703;p12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4" name="Google Shape;11704;p12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5" name="Google Shape;11705;p12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6" name="Google Shape;11706;p12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7" name="Google Shape;11707;p12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8" name="Google Shape;11708;p12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9" name="Google Shape;11709;p12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0" name="Google Shape;11710;p12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1" name="Google Shape;11711;p12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2" name="Google Shape;11712;p12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3" name="Google Shape;11713;p12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4" name="Google Shape;11714;p12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5" name="Google Shape;11715;p12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6" name="Google Shape;11716;p12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7" name="Google Shape;11717;p12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8" name="Google Shape;11718;p12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9" name="Google Shape;11719;p12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0" name="Google Shape;11720;p12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1" name="Google Shape;11721;p12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2" name="Google Shape;11722;p12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3" name="Google Shape;11723;p12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4" name="Google Shape;11724;p12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5" name="Google Shape;11725;p12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6" name="Google Shape;11726;p12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7" name="Google Shape;11727;p12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8" name="Google Shape;11728;p12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9" name="Google Shape;11729;p12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0" name="Google Shape;11730;p12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1" name="Google Shape;11731;p12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2" name="Google Shape;11732;p12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3" name="Google Shape;11733;p12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4" name="Google Shape;11734;p12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5" name="Google Shape;11735;p12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6" name="Google Shape;11736;p12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7" name="Google Shape;11737;p12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8" name="Google Shape;11738;p12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9" name="Google Shape;11739;p12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0" name="Google Shape;11740;p12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1" name="Google Shape;11741;p12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2" name="Google Shape;11742;p12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3" name="Google Shape;11743;p12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4" name="Google Shape;11744;p12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5" name="Google Shape;11745;p12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6" name="Google Shape;11746;p12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7" name="Google Shape;11747;p12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8" name="Google Shape;11748;p12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9" name="Google Shape;11749;p12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0" name="Google Shape;11750;p12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1" name="Google Shape;11751;p12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2" name="Google Shape;11752;p12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3" name="Google Shape;11753;p12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4" name="Google Shape;11754;p12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5" name="Google Shape;11755;p12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6" name="Google Shape;11756;p12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7" name="Google Shape;11757;p12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8" name="Google Shape;11758;p12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9" name="Google Shape;11759;p12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0" name="Google Shape;11760;p12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1" name="Google Shape;11761;p12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2" name="Google Shape;11762;p12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3" name="Google Shape;11763;p12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4" name="Google Shape;11764;p12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5" name="Google Shape;11765;p12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6" name="Google Shape;11766;p12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7" name="Google Shape;11767;p12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8" name="Google Shape;11768;p12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9" name="Google Shape;11769;p12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0" name="Google Shape;11770;p12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1" name="Google Shape;11771;p12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2" name="Google Shape;11772;p12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3" name="Google Shape;11773;p12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4" name="Google Shape;11774;p12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5" name="Google Shape;11775;p12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6" name="Google Shape;11776;p12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7" name="Google Shape;11777;p12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8" name="Google Shape;11778;p12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9" name="Google Shape;11779;p12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80" name="Google Shape;11780;p12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781" name="Google Shape;11781;p12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782" name="Google Shape;11782;p125"/>
          <p:cNvGrpSpPr/>
          <p:nvPr/>
        </p:nvGrpSpPr>
        <p:grpSpPr>
          <a:xfrm>
            <a:off x="-1530678" y="2991542"/>
            <a:ext cx="1404225" cy="2177094"/>
            <a:chOff x="6195941" y="562596"/>
            <a:chExt cx="1872300" cy="2902792"/>
          </a:xfrm>
        </p:grpSpPr>
        <p:grpSp>
          <p:nvGrpSpPr>
            <p:cNvPr id="11783" name="Google Shape;11783;p125"/>
            <p:cNvGrpSpPr/>
            <p:nvPr/>
          </p:nvGrpSpPr>
          <p:grpSpPr>
            <a:xfrm>
              <a:off x="6195941" y="832605"/>
              <a:ext cx="1872300" cy="2632784"/>
              <a:chOff x="-1872716" y="660661"/>
              <a:chExt cx="1872300" cy="1974637"/>
            </a:xfrm>
          </p:grpSpPr>
          <p:sp>
            <p:nvSpPr>
              <p:cNvPr id="11784" name="Google Shape;11784;p12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785" name="Google Shape;11785;p12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786" name="Google Shape;11786;p125"/>
            <p:cNvGrpSpPr/>
            <p:nvPr/>
          </p:nvGrpSpPr>
          <p:grpSpPr>
            <a:xfrm>
              <a:off x="6303954" y="562596"/>
              <a:ext cx="540000" cy="540000"/>
              <a:chOff x="6303954" y="562596"/>
              <a:chExt cx="540000" cy="540000"/>
            </a:xfrm>
          </p:grpSpPr>
          <p:sp>
            <p:nvSpPr>
              <p:cNvPr id="11787" name="Google Shape;11787;p12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788" name="Google Shape;11788;p12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789" name="Google Shape;11789;p12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0" name="Google Shape;11790;p12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1" name="Google Shape;11791;p12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792" name="Google Shape;11792;p12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793" name="Google Shape;11793;p12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794" name="Google Shape;11794;p125"/>
          <p:cNvGrpSpPr/>
          <p:nvPr/>
        </p:nvGrpSpPr>
        <p:grpSpPr>
          <a:xfrm>
            <a:off x="-1530678" y="653649"/>
            <a:ext cx="1026225" cy="1698128"/>
            <a:chOff x="-1836712" y="2937191"/>
            <a:chExt cx="1368300" cy="2264171"/>
          </a:xfrm>
        </p:grpSpPr>
        <p:pic>
          <p:nvPicPr>
            <p:cNvPr id="11795" name="Google Shape;11795;p12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796" name="Google Shape;11796;p12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797" name="Google Shape;11797;p12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6"/>
        <p:cNvGrpSpPr/>
        <p:nvPr/>
      </p:nvGrpSpPr>
      <p:grpSpPr>
        <a:xfrm>
          <a:off x="0" y="0"/>
          <a:ext cx="0" cy="0"/>
          <a:chOff x="0" y="0"/>
          <a:chExt cx="0" cy="0"/>
        </a:xfrm>
      </p:grpSpPr>
      <p:sp>
        <p:nvSpPr>
          <p:cNvPr id="57" name="Google Shape;57;p14"/>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 name="Google Shape;58;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9" name="Google Shape;59;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0" name="Google Shape;60;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1" name="Google Shape;61;p1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3000"/>
              <a:buFont typeface="Calibri"/>
              <a:buNone/>
              <a:defRPr sz="3000">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2" name="Google Shape;62;p1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sz="1500">
                <a:solidFill>
                  <a:schemeClr val="dk2"/>
                </a:solidFill>
              </a:defRPr>
            </a:lvl1pPr>
            <a:lvl2pPr marL="914400" lvl="1" indent="-228600" algn="l" rtl="0">
              <a:lnSpc>
                <a:spcPct val="90000"/>
              </a:lnSpc>
              <a:spcBef>
                <a:spcPts val="300"/>
              </a:spcBef>
              <a:spcAft>
                <a:spcPts val="0"/>
              </a:spcAft>
              <a:buClr>
                <a:schemeClr val="dk2"/>
              </a:buClr>
              <a:buSzPts val="1400"/>
              <a:buNone/>
              <a:defRPr sz="1400">
                <a:solidFill>
                  <a:schemeClr val="dk2"/>
                </a:solidFill>
              </a:defRPr>
            </a:lvl2pPr>
            <a:lvl3pPr marL="1371600" lvl="2" indent="-317500" algn="l" rtl="0">
              <a:lnSpc>
                <a:spcPct val="90000"/>
              </a:lnSpc>
              <a:spcBef>
                <a:spcPts val="300"/>
              </a:spcBef>
              <a:spcAft>
                <a:spcPts val="0"/>
              </a:spcAft>
              <a:buSzPts val="1400"/>
              <a:buChar char="•"/>
              <a:defRPr>
                <a:solidFill>
                  <a:srgbClr val="FF0000"/>
                </a:solidFill>
              </a:defRPr>
            </a:lvl3pPr>
            <a:lvl4pPr marL="1828800" lvl="3" indent="-304800" algn="l" rtl="0">
              <a:lnSpc>
                <a:spcPct val="90000"/>
              </a:lnSpc>
              <a:spcBef>
                <a:spcPts val="300"/>
              </a:spcBef>
              <a:spcAft>
                <a:spcPts val="0"/>
              </a:spcAft>
              <a:buSzPts val="1200"/>
              <a:buChar char="•"/>
              <a:defRPr>
                <a:solidFill>
                  <a:srgbClr val="FF0000"/>
                </a:solidFill>
              </a:defRPr>
            </a:lvl4pPr>
            <a:lvl5pPr marL="2286000" lvl="4" indent="-228600" algn="l" rtl="0">
              <a:lnSpc>
                <a:spcPct val="90000"/>
              </a:lnSpc>
              <a:spcBef>
                <a:spcPts val="600"/>
              </a:spcBef>
              <a:spcAft>
                <a:spcPts val="0"/>
              </a:spcAft>
              <a:buClr>
                <a:srgbClr val="FF0000"/>
              </a:buClr>
              <a:buSzPts val="1500"/>
              <a:buNone/>
              <a:defRPr>
                <a:solidFill>
                  <a:srgbClr val="FF0000"/>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63" name="Google Shape;63;p14"/>
          <p:cNvGrpSpPr/>
          <p:nvPr/>
        </p:nvGrpSpPr>
        <p:grpSpPr>
          <a:xfrm>
            <a:off x="5221340" y="819718"/>
            <a:ext cx="1861710" cy="747721"/>
            <a:chOff x="1899" y="899"/>
            <a:chExt cx="4163" cy="1671"/>
          </a:xfrm>
        </p:grpSpPr>
        <p:sp>
          <p:nvSpPr>
            <p:cNvPr id="64" name="Google Shape;64;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 name="Google Shape;65;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 name="Google Shape;66;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 name="Google Shape;67;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 name="Google Shape;68;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 name="Google Shape;69;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 name="Google Shape;70;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 name="Google Shape;71;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 name="Google Shape;72;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 name="Google Shape;73;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 name="Google Shape;74;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 name="Google Shape;75;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 name="Google Shape;76;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 name="Google Shape;77;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 name="Google Shape;78;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 name="Google Shape;79;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 name="Google Shape;80;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 name="Google Shape;81;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 name="Google Shape;82;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 name="Google Shape;83;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 name="Google Shape;84;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 name="Google Shape;85;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 name="Google Shape;86;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 name="Google Shape;87;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 name="Google Shape;88;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 name="Google Shape;89;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 name="Google Shape;90;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 name="Google Shape;91;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 name="Google Shape;92;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 name="Google Shape;93;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 name="Google Shape;94;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 name="Google Shape;95;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 name="Google Shape;96;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 name="Google Shape;97;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 name="Google Shape;98;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 name="Google Shape;99;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 name="Google Shape;100;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 name="Google Shape;101;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 name="Google Shape;102;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 name="Google Shape;103;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 name="Google Shape;104;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 name="Google Shape;105;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 name="Google Shape;106;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 name="Google Shape;107;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 name="Google Shape;108;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 name="Google Shape;109;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 name="Google Shape;110;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 name="Google Shape;111;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 name="Google Shape;112;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 name="Google Shape;113;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 name="Google Shape;114;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 name="Google Shape;115;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 name="Google Shape;116;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 name="Google Shape;117;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 name="Google Shape;118;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 name="Google Shape;119;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 name="Google Shape;120;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 name="Google Shape;121;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 name="Google Shape;122;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 name="Google Shape;123;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 name="Google Shape;124;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 name="Google Shape;125;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 name="Google Shape;126;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 name="Google Shape;127;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 name="Google Shape;128;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 name="Google Shape;129;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 name="Google Shape;130;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 name="Google Shape;131;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 name="Google Shape;132;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 name="Google Shape;133;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 name="Google Shape;134;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 name="Google Shape;135;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 name="Google Shape;136;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 name="Google Shape;137;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 name="Google Shape;138;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 name="Google Shape;139;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 name="Google Shape;140;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 name="Google Shape;141;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 name="Google Shape;142;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 name="Google Shape;143;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 name="Google Shape;144;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 name="Google Shape;145;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 name="Google Shape;146;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 name="Google Shape;147;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 name="Google Shape;148;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 name="Google Shape;149;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 name="Google Shape;150;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 name="Google Shape;151;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 name="Google Shape;152;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 name="Google Shape;153;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 name="Google Shape;154;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 name="Google Shape;155;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 name="Google Shape;156;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57" name="Google Shape;157;p1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158" name="Google Shape;158;p14"/>
          <p:cNvGrpSpPr/>
          <p:nvPr/>
        </p:nvGrpSpPr>
        <p:grpSpPr>
          <a:xfrm>
            <a:off x="-1748100" y="135391"/>
            <a:ext cx="6661786" cy="4665596"/>
            <a:chOff x="8589113" y="1245357"/>
            <a:chExt cx="1009132" cy="706748"/>
          </a:xfrm>
        </p:grpSpPr>
        <p:sp>
          <p:nvSpPr>
            <p:cNvPr id="159" name="Google Shape;159;p14"/>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 name="Google Shape;160;p14"/>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 name="Google Shape;161;p14"/>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pic>
        <p:nvPicPr>
          <p:cNvPr id="162" name="Google Shape;162;p14"/>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8"/>
                                        </p:tgtEl>
                                        <p:attrNameLst>
                                          <p:attrName>style.visibility</p:attrName>
                                        </p:attrNameLst>
                                      </p:cBhvr>
                                      <p:to>
                                        <p:strVal val="visible"/>
                                      </p:to>
                                    </p:set>
                                    <p:animEffect transition="in" filter="fade">
                                      <p:cBhvr>
                                        <p:cTn id="7" dur="500"/>
                                        <p:tgtEl>
                                          <p:spTgt spid="1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par>
                                <p:cTn id="12" presetID="10" presetClass="entr" presetSubtype="0" fill="hold" nodeType="with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fade">
                                      <p:cBhvr>
                                        <p:cTn id="14" dur="500"/>
                                        <p:tgtEl>
                                          <p:spTgt spid="61"/>
                                        </p:tgtEl>
                                      </p:cBhvr>
                                    </p:animEffect>
                                  </p:childTnLst>
                                </p:cTn>
                              </p:par>
                              <p:par>
                                <p:cTn id="15" presetID="10" presetClass="entr" presetSubtype="0" fill="hold" nodeType="with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fade">
                                      <p:cBhvr>
                                        <p:cTn id="17" dur="500"/>
                                        <p:tgtEl>
                                          <p:spTgt spid="6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fade">
                                      <p:cBhvr>
                                        <p:cTn id="20" dur="500"/>
                                        <p:tgtEl>
                                          <p:spTgt spid="6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fade">
                                      <p:cBhvr>
                                        <p:cTn id="23" dur="500"/>
                                        <p:tgtEl>
                                          <p:spTgt spid="6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fade">
                                      <p:cBhvr>
                                        <p:cTn id="26" dur="500"/>
                                        <p:tgtEl>
                                          <p:spTgt spid="6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62">
                                            <p:txEl>
                                              <p:pRg st="4" end="4"/>
                                            </p:txEl>
                                          </p:spTgt>
                                        </p:tgtEl>
                                        <p:attrNameLst>
                                          <p:attrName>style.visibility</p:attrName>
                                        </p:attrNameLst>
                                      </p:cBhvr>
                                      <p:to>
                                        <p:strVal val="visible"/>
                                      </p:to>
                                    </p:set>
                                    <p:animEffect transition="in" filter="fade">
                                      <p:cBhvr>
                                        <p:cTn id="29" dur="500"/>
                                        <p:tgtEl>
                                          <p:spTgt spid="6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62">
                                            <p:txEl>
                                              <p:pRg st="5" end="5"/>
                                            </p:txEl>
                                          </p:spTgt>
                                        </p:tgtEl>
                                        <p:attrNameLst>
                                          <p:attrName>style.visibility</p:attrName>
                                        </p:attrNameLst>
                                      </p:cBhvr>
                                      <p:to>
                                        <p:strVal val="visible"/>
                                      </p:to>
                                    </p:set>
                                    <p:animEffect transition="in" filter="fade">
                                      <p:cBhvr>
                                        <p:cTn id="32" dur="500"/>
                                        <p:tgtEl>
                                          <p:spTgt spid="6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62">
                                            <p:txEl>
                                              <p:pRg st="6" end="6"/>
                                            </p:txEl>
                                          </p:spTgt>
                                        </p:tgtEl>
                                        <p:attrNameLst>
                                          <p:attrName>style.visibility</p:attrName>
                                        </p:attrNameLst>
                                      </p:cBhvr>
                                      <p:to>
                                        <p:strVal val="visible"/>
                                      </p:to>
                                    </p:set>
                                    <p:animEffect transition="in" filter="fade">
                                      <p:cBhvr>
                                        <p:cTn id="35" dur="500"/>
                                        <p:tgtEl>
                                          <p:spTgt spid="6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62">
                                            <p:txEl>
                                              <p:pRg st="7" end="7"/>
                                            </p:txEl>
                                          </p:spTgt>
                                        </p:tgtEl>
                                        <p:attrNameLst>
                                          <p:attrName>style.visibility</p:attrName>
                                        </p:attrNameLst>
                                      </p:cBhvr>
                                      <p:to>
                                        <p:strVal val="visible"/>
                                      </p:to>
                                    </p:set>
                                    <p:animEffect transition="in" filter="fade">
                                      <p:cBhvr>
                                        <p:cTn id="38" dur="500"/>
                                        <p:tgtEl>
                                          <p:spTgt spid="6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62">
                                            <p:txEl>
                                              <p:pRg st="8" end="8"/>
                                            </p:txEl>
                                          </p:spTgt>
                                        </p:tgtEl>
                                        <p:attrNameLst>
                                          <p:attrName>style.visibility</p:attrName>
                                        </p:attrNameLst>
                                      </p:cBhvr>
                                      <p:to>
                                        <p:strVal val="visible"/>
                                      </p:to>
                                    </p:set>
                                    <p:animEffect transition="in" filter="fade">
                                      <p:cBhvr>
                                        <p:cTn id="41" dur="500"/>
                                        <p:tgtEl>
                                          <p:spTgt spid="6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62"/>
                                        </p:tgtEl>
                                        <p:attrNameLst>
                                          <p:attrName>style.visibility</p:attrName>
                                        </p:attrNameLst>
                                      </p:cBhvr>
                                      <p:to>
                                        <p:strVal val="visible"/>
                                      </p:to>
                                    </p:set>
                                    <p:animEffect transition="in" filter="fade">
                                      <p:cBhvr>
                                        <p:cTn id="45" dur="10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798"/>
        <p:cNvGrpSpPr/>
        <p:nvPr/>
      </p:nvGrpSpPr>
      <p:grpSpPr>
        <a:xfrm>
          <a:off x="0" y="0"/>
          <a:ext cx="0" cy="0"/>
          <a:chOff x="0" y="0"/>
          <a:chExt cx="0" cy="0"/>
        </a:xfrm>
      </p:grpSpPr>
      <p:sp>
        <p:nvSpPr>
          <p:cNvPr id="11799" name="Google Shape;11799;p12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11800" name="Google Shape;11800;p126"/>
          <p:cNvGrpSpPr/>
          <p:nvPr/>
        </p:nvGrpSpPr>
        <p:grpSpPr>
          <a:xfrm>
            <a:off x="7916400" y="221400"/>
            <a:ext cx="893994" cy="358950"/>
            <a:chOff x="1899" y="899"/>
            <a:chExt cx="4163" cy="1671"/>
          </a:xfrm>
        </p:grpSpPr>
        <p:sp>
          <p:nvSpPr>
            <p:cNvPr id="11801" name="Google Shape;11801;p12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2" name="Google Shape;11802;p12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3" name="Google Shape;11803;p12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4" name="Google Shape;11804;p12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5" name="Google Shape;11805;p12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6" name="Google Shape;11806;p12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7" name="Google Shape;11807;p12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8" name="Google Shape;11808;p12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9" name="Google Shape;11809;p12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0" name="Google Shape;11810;p12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1" name="Google Shape;11811;p12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2" name="Google Shape;11812;p12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3" name="Google Shape;11813;p12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4" name="Google Shape;11814;p12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5" name="Google Shape;11815;p12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6" name="Google Shape;11816;p12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7" name="Google Shape;11817;p12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8" name="Google Shape;11818;p12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9" name="Google Shape;11819;p12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0" name="Google Shape;11820;p12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1" name="Google Shape;11821;p12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2" name="Google Shape;11822;p12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3" name="Google Shape;11823;p12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4" name="Google Shape;11824;p12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5" name="Google Shape;11825;p12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6" name="Google Shape;11826;p12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7" name="Google Shape;11827;p12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8" name="Google Shape;11828;p12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9" name="Google Shape;11829;p12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0" name="Google Shape;11830;p12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1" name="Google Shape;11831;p12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2" name="Google Shape;11832;p12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3" name="Google Shape;11833;p12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4" name="Google Shape;11834;p12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5" name="Google Shape;11835;p12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6" name="Google Shape;11836;p12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7" name="Google Shape;11837;p12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8" name="Google Shape;11838;p12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9" name="Google Shape;11839;p12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0" name="Google Shape;11840;p12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1" name="Google Shape;11841;p12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2" name="Google Shape;11842;p12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3" name="Google Shape;11843;p12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4" name="Google Shape;11844;p12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5" name="Google Shape;11845;p12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6" name="Google Shape;11846;p12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7" name="Google Shape;11847;p12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8" name="Google Shape;11848;p12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9" name="Google Shape;11849;p12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0" name="Google Shape;11850;p12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1" name="Google Shape;11851;p12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2" name="Google Shape;11852;p12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3" name="Google Shape;11853;p12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4" name="Google Shape;11854;p12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5" name="Google Shape;11855;p12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6" name="Google Shape;11856;p12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7" name="Google Shape;11857;p12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8" name="Google Shape;11858;p12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9" name="Google Shape;11859;p12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0" name="Google Shape;11860;p12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1" name="Google Shape;11861;p12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2" name="Google Shape;11862;p12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3" name="Google Shape;11863;p12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4" name="Google Shape;11864;p12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5" name="Google Shape;11865;p12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6" name="Google Shape;11866;p12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7" name="Google Shape;11867;p12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8" name="Google Shape;11868;p12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9" name="Google Shape;11869;p12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0" name="Google Shape;11870;p12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1" name="Google Shape;11871;p12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2" name="Google Shape;11872;p12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3" name="Google Shape;11873;p12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4" name="Google Shape;11874;p12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5" name="Google Shape;11875;p12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6" name="Google Shape;11876;p12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7" name="Google Shape;11877;p12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8" name="Google Shape;11878;p12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9" name="Google Shape;11879;p12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0" name="Google Shape;11880;p12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1" name="Google Shape;11881;p12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2" name="Google Shape;11882;p12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3" name="Google Shape;11883;p12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4" name="Google Shape;11884;p12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5" name="Google Shape;11885;p12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6" name="Google Shape;11886;p12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7" name="Google Shape;11887;p12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8" name="Google Shape;11888;p12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9" name="Google Shape;11889;p12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0" name="Google Shape;11890;p12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1" name="Google Shape;11891;p12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2" name="Google Shape;11892;p12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3" name="Google Shape;11893;p12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894" name="Google Shape;11894;p12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1895" name="Google Shape;11895;p12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6" name="Google Shape;11896;p1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897" name="Google Shape;11897;p1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898" name="Google Shape;11898;p1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1899" name="Google Shape;11899;p12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900" name="Google Shape;11900;p12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11901" name="Google Shape;11901;p126"/>
          <p:cNvGrpSpPr/>
          <p:nvPr/>
        </p:nvGrpSpPr>
        <p:grpSpPr>
          <a:xfrm>
            <a:off x="-1530678" y="2991542"/>
            <a:ext cx="1404225" cy="2177094"/>
            <a:chOff x="6195941" y="562596"/>
            <a:chExt cx="1872300" cy="2902792"/>
          </a:xfrm>
        </p:grpSpPr>
        <p:grpSp>
          <p:nvGrpSpPr>
            <p:cNvPr id="11902" name="Google Shape;11902;p126"/>
            <p:cNvGrpSpPr/>
            <p:nvPr/>
          </p:nvGrpSpPr>
          <p:grpSpPr>
            <a:xfrm>
              <a:off x="6195941" y="832605"/>
              <a:ext cx="1872300" cy="2632784"/>
              <a:chOff x="-1872716" y="660661"/>
              <a:chExt cx="1872300" cy="1974637"/>
            </a:xfrm>
          </p:grpSpPr>
          <p:sp>
            <p:nvSpPr>
              <p:cNvPr id="11903" name="Google Shape;11903;p12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904" name="Google Shape;11904;p12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1905" name="Google Shape;11905;p126"/>
            <p:cNvGrpSpPr/>
            <p:nvPr/>
          </p:nvGrpSpPr>
          <p:grpSpPr>
            <a:xfrm>
              <a:off x="6303954" y="562596"/>
              <a:ext cx="540000" cy="540000"/>
              <a:chOff x="6303954" y="562596"/>
              <a:chExt cx="540000" cy="540000"/>
            </a:xfrm>
          </p:grpSpPr>
          <p:sp>
            <p:nvSpPr>
              <p:cNvPr id="11906" name="Google Shape;11906;p12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907" name="Google Shape;11907;p12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1908" name="Google Shape;11908;p12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909" name="Google Shape;11909;p12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910" name="Google Shape;11910;p12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1911"/>
        <p:cNvGrpSpPr/>
        <p:nvPr/>
      </p:nvGrpSpPr>
      <p:grpSpPr>
        <a:xfrm>
          <a:off x="0" y="0"/>
          <a:ext cx="0" cy="0"/>
          <a:chOff x="0" y="0"/>
          <a:chExt cx="0" cy="0"/>
        </a:xfrm>
      </p:grpSpPr>
      <p:sp>
        <p:nvSpPr>
          <p:cNvPr id="11912" name="Google Shape;11912;p12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1913" name="Google Shape;11913;p12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14" name="Google Shape;11914;p1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915" name="Google Shape;11915;p1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916" name="Google Shape;11916;p1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dk1"/>
                </a:solidFill>
                <a:latin typeface="Calibri"/>
                <a:ea typeface="Calibri"/>
                <a:cs typeface="Calibri"/>
                <a:sym typeface="Calibri"/>
              </a:defRPr>
            </a:lvl1pPr>
            <a:lvl2pPr marL="0" marR="0" lvl="1" indent="0" algn="r" rtl="0">
              <a:spcBef>
                <a:spcPts val="0"/>
              </a:spcBef>
              <a:buNone/>
              <a:defRPr sz="1200" b="1">
                <a:solidFill>
                  <a:schemeClr val="dk1"/>
                </a:solidFill>
                <a:latin typeface="Calibri"/>
                <a:ea typeface="Calibri"/>
                <a:cs typeface="Calibri"/>
                <a:sym typeface="Calibri"/>
              </a:defRPr>
            </a:lvl2pPr>
            <a:lvl3pPr marL="0" marR="0" lvl="2" indent="0" algn="r" rtl="0">
              <a:spcBef>
                <a:spcPts val="0"/>
              </a:spcBef>
              <a:buNone/>
              <a:defRPr sz="1200" b="1">
                <a:solidFill>
                  <a:schemeClr val="dk1"/>
                </a:solidFill>
                <a:latin typeface="Calibri"/>
                <a:ea typeface="Calibri"/>
                <a:cs typeface="Calibri"/>
                <a:sym typeface="Calibri"/>
              </a:defRPr>
            </a:lvl3pPr>
            <a:lvl4pPr marL="0" marR="0" lvl="3" indent="0" algn="r" rtl="0">
              <a:spcBef>
                <a:spcPts val="0"/>
              </a:spcBef>
              <a:buNone/>
              <a:defRPr sz="1200" b="1">
                <a:solidFill>
                  <a:schemeClr val="dk1"/>
                </a:solidFill>
                <a:latin typeface="Calibri"/>
                <a:ea typeface="Calibri"/>
                <a:cs typeface="Calibri"/>
                <a:sym typeface="Calibri"/>
              </a:defRPr>
            </a:lvl4pPr>
            <a:lvl5pPr marL="0" marR="0" lvl="4" indent="0" algn="r" rtl="0">
              <a:spcBef>
                <a:spcPts val="0"/>
              </a:spcBef>
              <a:buNone/>
              <a:defRPr sz="1200" b="1">
                <a:solidFill>
                  <a:schemeClr val="dk1"/>
                </a:solidFill>
                <a:latin typeface="Calibri"/>
                <a:ea typeface="Calibri"/>
                <a:cs typeface="Calibri"/>
                <a:sym typeface="Calibri"/>
              </a:defRPr>
            </a:lvl5pPr>
            <a:lvl6pPr marL="0" marR="0" lvl="5" indent="0" algn="r" rtl="0">
              <a:spcBef>
                <a:spcPts val="0"/>
              </a:spcBef>
              <a:buNone/>
              <a:defRPr sz="1200" b="1">
                <a:solidFill>
                  <a:schemeClr val="dk1"/>
                </a:solidFill>
                <a:latin typeface="Calibri"/>
                <a:ea typeface="Calibri"/>
                <a:cs typeface="Calibri"/>
                <a:sym typeface="Calibri"/>
              </a:defRPr>
            </a:lvl6pPr>
            <a:lvl7pPr marL="0" marR="0" lvl="6" indent="0" algn="r" rtl="0">
              <a:spcBef>
                <a:spcPts val="0"/>
              </a:spcBef>
              <a:buNone/>
              <a:defRPr sz="1200" b="1">
                <a:solidFill>
                  <a:schemeClr val="dk1"/>
                </a:solidFill>
                <a:latin typeface="Calibri"/>
                <a:ea typeface="Calibri"/>
                <a:cs typeface="Calibri"/>
                <a:sym typeface="Calibri"/>
              </a:defRPr>
            </a:lvl7pPr>
            <a:lvl8pPr marL="0" marR="0" lvl="7" indent="0" algn="r" rtl="0">
              <a:spcBef>
                <a:spcPts val="0"/>
              </a:spcBef>
              <a:buNone/>
              <a:defRPr sz="1200" b="1">
                <a:solidFill>
                  <a:schemeClr val="dk1"/>
                </a:solidFill>
                <a:latin typeface="Calibri"/>
                <a:ea typeface="Calibri"/>
                <a:cs typeface="Calibri"/>
                <a:sym typeface="Calibri"/>
              </a:defRPr>
            </a:lvl8pPr>
            <a:lvl9pPr marL="0" marR="0" lvl="8" indent="0" algn="r" rtl="0">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1917" name="Google Shape;11917;p12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1918" name="Google Shape;11918;p12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919" name="Google Shape;11919;p127"/>
          <p:cNvGrpSpPr/>
          <p:nvPr/>
        </p:nvGrpSpPr>
        <p:grpSpPr>
          <a:xfrm>
            <a:off x="4673500" y="957418"/>
            <a:ext cx="1519119" cy="609945"/>
            <a:chOff x="1899" y="899"/>
            <a:chExt cx="4163" cy="1671"/>
          </a:xfrm>
        </p:grpSpPr>
        <p:sp>
          <p:nvSpPr>
            <p:cNvPr id="11920" name="Google Shape;11920;p1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1" name="Google Shape;11921;p1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2" name="Google Shape;11922;p1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3" name="Google Shape;11923;p1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4" name="Google Shape;11924;p1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5" name="Google Shape;11925;p1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6" name="Google Shape;11926;p1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7" name="Google Shape;11927;p1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8" name="Google Shape;11928;p1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9" name="Google Shape;11929;p1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0" name="Google Shape;11930;p1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1" name="Google Shape;11931;p1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2" name="Google Shape;11932;p1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3" name="Google Shape;11933;p1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4" name="Google Shape;11934;p1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5" name="Google Shape;11935;p1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6" name="Google Shape;11936;p1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7" name="Google Shape;11937;p1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8" name="Google Shape;11938;p1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9" name="Google Shape;11939;p1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0" name="Google Shape;11940;p1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1" name="Google Shape;11941;p1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2" name="Google Shape;11942;p1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3" name="Google Shape;11943;p1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4" name="Google Shape;11944;p1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5" name="Google Shape;11945;p1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6" name="Google Shape;11946;p1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7" name="Google Shape;11947;p1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8" name="Google Shape;11948;p1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9" name="Google Shape;11949;p1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0" name="Google Shape;11950;p1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1" name="Google Shape;11951;p1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2" name="Google Shape;11952;p1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3" name="Google Shape;11953;p1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4" name="Google Shape;11954;p1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5" name="Google Shape;11955;p1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6" name="Google Shape;11956;p1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7" name="Google Shape;11957;p1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8" name="Google Shape;11958;p1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9" name="Google Shape;11959;p1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0" name="Google Shape;11960;p1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1" name="Google Shape;11961;p1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2" name="Google Shape;11962;p1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3" name="Google Shape;11963;p1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4" name="Google Shape;11964;p1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5" name="Google Shape;11965;p1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6" name="Google Shape;11966;p1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7" name="Google Shape;11967;p1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8" name="Google Shape;11968;p1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9" name="Google Shape;11969;p1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0" name="Google Shape;11970;p1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1" name="Google Shape;11971;p1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2" name="Google Shape;11972;p1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3" name="Google Shape;11973;p1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4" name="Google Shape;11974;p1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5" name="Google Shape;11975;p1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6" name="Google Shape;11976;p1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7" name="Google Shape;11977;p1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8" name="Google Shape;11978;p1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9" name="Google Shape;11979;p1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0" name="Google Shape;11980;p1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1" name="Google Shape;11981;p1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2" name="Google Shape;11982;p1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3" name="Google Shape;11983;p1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4" name="Google Shape;11984;p1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5" name="Google Shape;11985;p1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6" name="Google Shape;11986;p1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7" name="Google Shape;11987;p1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8" name="Google Shape;11988;p1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9" name="Google Shape;11989;p1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0" name="Google Shape;11990;p1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1" name="Google Shape;11991;p1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2" name="Google Shape;11992;p1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3" name="Google Shape;11993;p1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4" name="Google Shape;11994;p1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5" name="Google Shape;11995;p1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6" name="Google Shape;11996;p1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7" name="Google Shape;11997;p1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8" name="Google Shape;11998;p1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9" name="Google Shape;11999;p1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0" name="Google Shape;12000;p1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1" name="Google Shape;12001;p1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2" name="Google Shape;12002;p1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3" name="Google Shape;12003;p1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4" name="Google Shape;12004;p1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5" name="Google Shape;12005;p1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6" name="Google Shape;12006;p1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7" name="Google Shape;12007;p1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8" name="Google Shape;12008;p1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9" name="Google Shape;12009;p1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0" name="Google Shape;12010;p1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1" name="Google Shape;12011;p1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2" name="Google Shape;12012;p1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013" name="Google Shape;12013;p12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2014"/>
        <p:cNvGrpSpPr/>
        <p:nvPr/>
      </p:nvGrpSpPr>
      <p:grpSpPr>
        <a:xfrm>
          <a:off x="0" y="0"/>
          <a:ext cx="0" cy="0"/>
          <a:chOff x="0" y="0"/>
          <a:chExt cx="0" cy="0"/>
        </a:xfrm>
      </p:grpSpPr>
      <p:sp>
        <p:nvSpPr>
          <p:cNvPr id="12015" name="Google Shape;12015;p12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016" name="Google Shape;12016;p1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2017" name="Google Shape;12017;p1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018" name="Google Shape;12018;p1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019" name="Google Shape;12019;p1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020" name="Google Shape;12020;p12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2021" name="Google Shape;12021;p128"/>
          <p:cNvGrpSpPr/>
          <p:nvPr/>
        </p:nvGrpSpPr>
        <p:grpSpPr>
          <a:xfrm>
            <a:off x="-1530678" y="2991542"/>
            <a:ext cx="1404225" cy="2177094"/>
            <a:chOff x="6195941" y="562596"/>
            <a:chExt cx="1872300" cy="2902792"/>
          </a:xfrm>
        </p:grpSpPr>
        <p:grpSp>
          <p:nvGrpSpPr>
            <p:cNvPr id="12022" name="Google Shape;12022;p128"/>
            <p:cNvGrpSpPr/>
            <p:nvPr/>
          </p:nvGrpSpPr>
          <p:grpSpPr>
            <a:xfrm>
              <a:off x="6195941" y="832605"/>
              <a:ext cx="1872300" cy="2632784"/>
              <a:chOff x="-1872716" y="660661"/>
              <a:chExt cx="1872300" cy="1974637"/>
            </a:xfrm>
          </p:grpSpPr>
          <p:sp>
            <p:nvSpPr>
              <p:cNvPr id="12023" name="Google Shape;12023;p1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024" name="Google Shape;12024;p1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025" name="Google Shape;12025;p128"/>
            <p:cNvGrpSpPr/>
            <p:nvPr/>
          </p:nvGrpSpPr>
          <p:grpSpPr>
            <a:xfrm>
              <a:off x="6303954" y="562596"/>
              <a:ext cx="540000" cy="540000"/>
              <a:chOff x="6303954" y="562596"/>
              <a:chExt cx="540000" cy="540000"/>
            </a:xfrm>
          </p:grpSpPr>
          <p:sp>
            <p:nvSpPr>
              <p:cNvPr id="12026" name="Google Shape;12026;p1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027" name="Google Shape;12027;p1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028" name="Google Shape;12028;p128"/>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2029" name="Google Shape;12029;p128"/>
          <p:cNvGrpSpPr/>
          <p:nvPr/>
        </p:nvGrpSpPr>
        <p:grpSpPr>
          <a:xfrm>
            <a:off x="7916400" y="221400"/>
            <a:ext cx="893994" cy="358950"/>
            <a:chOff x="1899" y="899"/>
            <a:chExt cx="4163" cy="1671"/>
          </a:xfrm>
        </p:grpSpPr>
        <p:sp>
          <p:nvSpPr>
            <p:cNvPr id="12030" name="Google Shape;12030;p1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1" name="Google Shape;12031;p1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2" name="Google Shape;12032;p1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3" name="Google Shape;12033;p1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4" name="Google Shape;12034;p1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5" name="Google Shape;12035;p1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6" name="Google Shape;12036;p1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7" name="Google Shape;12037;p1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8" name="Google Shape;12038;p1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9" name="Google Shape;12039;p1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0" name="Google Shape;12040;p1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1" name="Google Shape;12041;p1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2" name="Google Shape;12042;p1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3" name="Google Shape;12043;p1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4" name="Google Shape;12044;p1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5" name="Google Shape;12045;p1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6" name="Google Shape;12046;p1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7" name="Google Shape;12047;p1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8" name="Google Shape;12048;p1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9" name="Google Shape;12049;p1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0" name="Google Shape;12050;p1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1" name="Google Shape;12051;p1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2" name="Google Shape;12052;p1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3" name="Google Shape;12053;p1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4" name="Google Shape;12054;p1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5" name="Google Shape;12055;p1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6" name="Google Shape;12056;p1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7" name="Google Shape;12057;p1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8" name="Google Shape;12058;p1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9" name="Google Shape;12059;p1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0" name="Google Shape;12060;p1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1" name="Google Shape;12061;p1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2" name="Google Shape;12062;p1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3" name="Google Shape;12063;p1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4" name="Google Shape;12064;p1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5" name="Google Shape;12065;p1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6" name="Google Shape;12066;p1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7" name="Google Shape;12067;p1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8" name="Google Shape;12068;p1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9" name="Google Shape;12069;p1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0" name="Google Shape;12070;p1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1" name="Google Shape;12071;p1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2" name="Google Shape;12072;p1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3" name="Google Shape;12073;p1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4" name="Google Shape;12074;p1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5" name="Google Shape;12075;p1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6" name="Google Shape;12076;p1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7" name="Google Shape;12077;p1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8" name="Google Shape;12078;p1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9" name="Google Shape;12079;p1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0" name="Google Shape;12080;p1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1" name="Google Shape;12081;p1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2" name="Google Shape;12082;p1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3" name="Google Shape;12083;p1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4" name="Google Shape;12084;p1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5" name="Google Shape;12085;p1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6" name="Google Shape;12086;p1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7" name="Google Shape;12087;p1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8" name="Google Shape;12088;p1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9" name="Google Shape;12089;p1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0" name="Google Shape;12090;p1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1" name="Google Shape;12091;p1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2" name="Google Shape;12092;p1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3" name="Google Shape;12093;p1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4" name="Google Shape;12094;p1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5" name="Google Shape;12095;p1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6" name="Google Shape;12096;p1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7" name="Google Shape;12097;p1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8" name="Google Shape;12098;p1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9" name="Google Shape;12099;p1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0" name="Google Shape;12100;p1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1" name="Google Shape;12101;p1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2" name="Google Shape;12102;p1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3" name="Google Shape;12103;p1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4" name="Google Shape;12104;p1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5" name="Google Shape;12105;p1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6" name="Google Shape;12106;p1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7" name="Google Shape;12107;p1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8" name="Google Shape;12108;p1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9" name="Google Shape;12109;p1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0" name="Google Shape;12110;p1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1" name="Google Shape;12111;p1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2" name="Google Shape;12112;p1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3" name="Google Shape;12113;p1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4" name="Google Shape;12114;p1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5" name="Google Shape;12115;p1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6" name="Google Shape;12116;p1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7" name="Google Shape;12117;p1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8" name="Google Shape;12118;p1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9" name="Google Shape;12119;p1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0" name="Google Shape;12120;p1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1" name="Google Shape;12121;p1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2" name="Google Shape;12122;p1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123" name="Google Shape;12123;p12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2124"/>
        <p:cNvGrpSpPr/>
        <p:nvPr/>
      </p:nvGrpSpPr>
      <p:grpSpPr>
        <a:xfrm>
          <a:off x="0" y="0"/>
          <a:ext cx="0" cy="0"/>
          <a:chOff x="0" y="0"/>
          <a:chExt cx="0" cy="0"/>
        </a:xfrm>
      </p:grpSpPr>
      <p:sp>
        <p:nvSpPr>
          <p:cNvPr id="12125" name="Google Shape;12125;p12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126" name="Google Shape;12126;p1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2127" name="Google Shape;12127;p1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128" name="Google Shape;12128;p1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129" name="Google Shape;12129;p1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130" name="Google Shape;12130;p12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2131" name="Google Shape;12131;p129"/>
          <p:cNvGrpSpPr/>
          <p:nvPr/>
        </p:nvGrpSpPr>
        <p:grpSpPr>
          <a:xfrm>
            <a:off x="-1530678" y="2991542"/>
            <a:ext cx="1404225" cy="2177094"/>
            <a:chOff x="6195941" y="562596"/>
            <a:chExt cx="1872300" cy="2902792"/>
          </a:xfrm>
        </p:grpSpPr>
        <p:grpSp>
          <p:nvGrpSpPr>
            <p:cNvPr id="12132" name="Google Shape;12132;p129"/>
            <p:cNvGrpSpPr/>
            <p:nvPr/>
          </p:nvGrpSpPr>
          <p:grpSpPr>
            <a:xfrm>
              <a:off x="6195941" y="832605"/>
              <a:ext cx="1872300" cy="2632784"/>
              <a:chOff x="-1872716" y="660661"/>
              <a:chExt cx="1872300" cy="1974637"/>
            </a:xfrm>
          </p:grpSpPr>
          <p:sp>
            <p:nvSpPr>
              <p:cNvPr id="12133" name="Google Shape;12133;p1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134" name="Google Shape;12134;p12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135" name="Google Shape;12135;p129"/>
            <p:cNvGrpSpPr/>
            <p:nvPr/>
          </p:nvGrpSpPr>
          <p:grpSpPr>
            <a:xfrm>
              <a:off x="6303954" y="562596"/>
              <a:ext cx="540000" cy="540000"/>
              <a:chOff x="6303954" y="562596"/>
              <a:chExt cx="540000" cy="540000"/>
            </a:xfrm>
          </p:grpSpPr>
          <p:sp>
            <p:nvSpPr>
              <p:cNvPr id="12136" name="Google Shape;12136;p1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137" name="Google Shape;12137;p12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138" name="Google Shape;12138;p129"/>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2139" name="Google Shape;12139;p129"/>
          <p:cNvGrpSpPr/>
          <p:nvPr/>
        </p:nvGrpSpPr>
        <p:grpSpPr>
          <a:xfrm>
            <a:off x="7916400" y="221400"/>
            <a:ext cx="893994" cy="358950"/>
            <a:chOff x="1899" y="899"/>
            <a:chExt cx="4163" cy="1671"/>
          </a:xfrm>
        </p:grpSpPr>
        <p:sp>
          <p:nvSpPr>
            <p:cNvPr id="12140" name="Google Shape;12140;p1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1" name="Google Shape;12141;p1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2" name="Google Shape;12142;p1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3" name="Google Shape;12143;p1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4" name="Google Shape;12144;p1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5" name="Google Shape;12145;p1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6" name="Google Shape;12146;p1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7" name="Google Shape;12147;p1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8" name="Google Shape;12148;p1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9" name="Google Shape;12149;p1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0" name="Google Shape;12150;p1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1" name="Google Shape;12151;p12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2" name="Google Shape;12152;p1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3" name="Google Shape;12153;p1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4" name="Google Shape;12154;p1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5" name="Google Shape;12155;p1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6" name="Google Shape;12156;p12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7" name="Google Shape;12157;p1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8" name="Google Shape;12158;p1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9" name="Google Shape;12159;p1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0" name="Google Shape;12160;p1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1" name="Google Shape;12161;p1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2" name="Google Shape;12162;p1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3" name="Google Shape;12163;p1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4" name="Google Shape;12164;p1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5" name="Google Shape;12165;p1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6" name="Google Shape;12166;p1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7" name="Google Shape;12167;p1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8" name="Google Shape;12168;p1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9" name="Google Shape;12169;p1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0" name="Google Shape;12170;p1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1" name="Google Shape;12171;p1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2" name="Google Shape;12172;p1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3" name="Google Shape;12173;p1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4" name="Google Shape;12174;p1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5" name="Google Shape;12175;p1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6" name="Google Shape;12176;p1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7" name="Google Shape;12177;p1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8" name="Google Shape;12178;p1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9" name="Google Shape;12179;p1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0" name="Google Shape;12180;p1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1" name="Google Shape;12181;p1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2" name="Google Shape;12182;p1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3" name="Google Shape;12183;p1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4" name="Google Shape;12184;p1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5" name="Google Shape;12185;p1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6" name="Google Shape;12186;p1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7" name="Google Shape;12187;p1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8" name="Google Shape;12188;p1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9" name="Google Shape;12189;p1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0" name="Google Shape;12190;p1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1" name="Google Shape;12191;p1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2" name="Google Shape;12192;p1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3" name="Google Shape;12193;p1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4" name="Google Shape;12194;p1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5" name="Google Shape;12195;p1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6" name="Google Shape;12196;p1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7" name="Google Shape;12197;p1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8" name="Google Shape;12198;p1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9" name="Google Shape;12199;p1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0" name="Google Shape;12200;p1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1" name="Google Shape;12201;p1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2" name="Google Shape;12202;p1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3" name="Google Shape;12203;p1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4" name="Google Shape;12204;p1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5" name="Google Shape;12205;p1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6" name="Google Shape;12206;p1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7" name="Google Shape;12207;p1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8" name="Google Shape;12208;p1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9" name="Google Shape;12209;p1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0" name="Google Shape;12210;p1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1" name="Google Shape;12211;p1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2" name="Google Shape;12212;p1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3" name="Google Shape;12213;p1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4" name="Google Shape;12214;p1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5" name="Google Shape;12215;p1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6" name="Google Shape;12216;p1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7" name="Google Shape;12217;p1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8" name="Google Shape;12218;p1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9" name="Google Shape;12219;p12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0" name="Google Shape;12220;p1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1" name="Google Shape;12221;p1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2" name="Google Shape;12222;p1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3" name="Google Shape;12223;p1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4" name="Google Shape;12224;p1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5" name="Google Shape;12225;p1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6" name="Google Shape;12226;p1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7" name="Google Shape;12227;p1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8" name="Google Shape;12228;p1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9" name="Google Shape;12229;p1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0" name="Google Shape;12230;p1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1" name="Google Shape;12231;p1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2" name="Google Shape;12232;p1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233" name="Google Shape;12233;p12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2234"/>
        <p:cNvGrpSpPr/>
        <p:nvPr/>
      </p:nvGrpSpPr>
      <p:grpSpPr>
        <a:xfrm>
          <a:off x="0" y="0"/>
          <a:ext cx="0" cy="0"/>
          <a:chOff x="0" y="0"/>
          <a:chExt cx="0" cy="0"/>
        </a:xfrm>
      </p:grpSpPr>
      <p:sp>
        <p:nvSpPr>
          <p:cNvPr id="12235" name="Google Shape;12235;p13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236" name="Google Shape;12236;p13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2237" name="Google Shape;12237;p1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238" name="Google Shape;12238;p1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239" name="Google Shape;12239;p1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240" name="Google Shape;12240;p130"/>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2241" name="Google Shape;12241;p130"/>
          <p:cNvGrpSpPr/>
          <p:nvPr/>
        </p:nvGrpSpPr>
        <p:grpSpPr>
          <a:xfrm>
            <a:off x="-1530678" y="2991542"/>
            <a:ext cx="1404225" cy="2177094"/>
            <a:chOff x="6195941" y="562596"/>
            <a:chExt cx="1872300" cy="2902792"/>
          </a:xfrm>
        </p:grpSpPr>
        <p:grpSp>
          <p:nvGrpSpPr>
            <p:cNvPr id="12242" name="Google Shape;12242;p130"/>
            <p:cNvGrpSpPr/>
            <p:nvPr/>
          </p:nvGrpSpPr>
          <p:grpSpPr>
            <a:xfrm>
              <a:off x="6195941" y="832605"/>
              <a:ext cx="1872300" cy="2632784"/>
              <a:chOff x="-1872716" y="660661"/>
              <a:chExt cx="1872300" cy="1974637"/>
            </a:xfrm>
          </p:grpSpPr>
          <p:sp>
            <p:nvSpPr>
              <p:cNvPr id="12243" name="Google Shape;12243;p13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244" name="Google Shape;12244;p13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245" name="Google Shape;12245;p130"/>
            <p:cNvGrpSpPr/>
            <p:nvPr/>
          </p:nvGrpSpPr>
          <p:grpSpPr>
            <a:xfrm>
              <a:off x="6303954" y="562596"/>
              <a:ext cx="540000" cy="540000"/>
              <a:chOff x="6303954" y="562596"/>
              <a:chExt cx="540000" cy="540000"/>
            </a:xfrm>
          </p:grpSpPr>
          <p:sp>
            <p:nvSpPr>
              <p:cNvPr id="12246" name="Google Shape;12246;p13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247" name="Google Shape;12247;p13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248" name="Google Shape;12248;p130"/>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2249" name="Google Shape;12249;p130"/>
          <p:cNvGrpSpPr/>
          <p:nvPr/>
        </p:nvGrpSpPr>
        <p:grpSpPr>
          <a:xfrm>
            <a:off x="7916400" y="221400"/>
            <a:ext cx="893994" cy="358950"/>
            <a:chOff x="1899" y="899"/>
            <a:chExt cx="4163" cy="1671"/>
          </a:xfrm>
        </p:grpSpPr>
        <p:sp>
          <p:nvSpPr>
            <p:cNvPr id="12250" name="Google Shape;12250;p1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1" name="Google Shape;12251;p1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2" name="Google Shape;12252;p1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3" name="Google Shape;12253;p1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4" name="Google Shape;12254;p1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5" name="Google Shape;12255;p1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6" name="Google Shape;12256;p1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7" name="Google Shape;12257;p1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8" name="Google Shape;12258;p1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9" name="Google Shape;12259;p1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0" name="Google Shape;12260;p1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1" name="Google Shape;12261;p13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2" name="Google Shape;12262;p1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3" name="Google Shape;12263;p1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4" name="Google Shape;12264;p1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5" name="Google Shape;12265;p1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6" name="Google Shape;12266;p13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7" name="Google Shape;12267;p1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8" name="Google Shape;12268;p1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9" name="Google Shape;12269;p1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0" name="Google Shape;12270;p1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1" name="Google Shape;12271;p1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2" name="Google Shape;12272;p1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3" name="Google Shape;12273;p1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4" name="Google Shape;12274;p1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5" name="Google Shape;12275;p1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6" name="Google Shape;12276;p1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7" name="Google Shape;12277;p1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8" name="Google Shape;12278;p1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9" name="Google Shape;12279;p1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0" name="Google Shape;12280;p1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1" name="Google Shape;12281;p1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2" name="Google Shape;12282;p1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3" name="Google Shape;12283;p1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4" name="Google Shape;12284;p1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5" name="Google Shape;12285;p1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6" name="Google Shape;12286;p1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7" name="Google Shape;12287;p1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8" name="Google Shape;12288;p1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9" name="Google Shape;12289;p1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0" name="Google Shape;12290;p1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1" name="Google Shape;12291;p1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2" name="Google Shape;12292;p1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3" name="Google Shape;12293;p1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4" name="Google Shape;12294;p1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5" name="Google Shape;12295;p1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6" name="Google Shape;12296;p1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7" name="Google Shape;12297;p1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8" name="Google Shape;12298;p1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9" name="Google Shape;12299;p1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0" name="Google Shape;12300;p1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1" name="Google Shape;12301;p1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2" name="Google Shape;12302;p1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3" name="Google Shape;12303;p1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4" name="Google Shape;12304;p1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5" name="Google Shape;12305;p1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6" name="Google Shape;12306;p1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7" name="Google Shape;12307;p1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8" name="Google Shape;12308;p1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9" name="Google Shape;12309;p1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0" name="Google Shape;12310;p1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1" name="Google Shape;12311;p1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2" name="Google Shape;12312;p1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3" name="Google Shape;12313;p1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4" name="Google Shape;12314;p1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5" name="Google Shape;12315;p1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6" name="Google Shape;12316;p1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7" name="Google Shape;12317;p1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8" name="Google Shape;12318;p1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19" name="Google Shape;12319;p1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0" name="Google Shape;12320;p1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1" name="Google Shape;12321;p1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2" name="Google Shape;12322;p1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3" name="Google Shape;12323;p1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4" name="Google Shape;12324;p1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5" name="Google Shape;12325;p1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6" name="Google Shape;12326;p1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7" name="Google Shape;12327;p1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8" name="Google Shape;12328;p1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29" name="Google Shape;12329;p13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0" name="Google Shape;12330;p1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1" name="Google Shape;12331;p1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2" name="Google Shape;12332;p1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3" name="Google Shape;12333;p1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4" name="Google Shape;12334;p1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5" name="Google Shape;12335;p1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6" name="Google Shape;12336;p1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7" name="Google Shape;12337;p1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8" name="Google Shape;12338;p1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9" name="Google Shape;12339;p1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40" name="Google Shape;12340;p1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41" name="Google Shape;12341;p1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42" name="Google Shape;12342;p1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343" name="Google Shape;12343;p13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2344" name="Google Shape;12344;p130"/>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2345"/>
        <p:cNvGrpSpPr/>
        <p:nvPr/>
      </p:nvGrpSpPr>
      <p:grpSpPr>
        <a:xfrm>
          <a:off x="0" y="0"/>
          <a:ext cx="0" cy="0"/>
          <a:chOff x="0" y="0"/>
          <a:chExt cx="0" cy="0"/>
        </a:xfrm>
      </p:grpSpPr>
      <p:sp>
        <p:nvSpPr>
          <p:cNvPr id="12346" name="Google Shape;12346;p13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347" name="Google Shape;12347;p13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12348" name="Google Shape;12348;p1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349" name="Google Shape;12349;p1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350" name="Google Shape;12350;p1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351" name="Google Shape;12351;p131"/>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2352" name="Google Shape;12352;p131"/>
          <p:cNvGrpSpPr/>
          <p:nvPr/>
        </p:nvGrpSpPr>
        <p:grpSpPr>
          <a:xfrm>
            <a:off x="-1530678" y="2991542"/>
            <a:ext cx="1404225" cy="2177094"/>
            <a:chOff x="6195941" y="562596"/>
            <a:chExt cx="1872300" cy="2902792"/>
          </a:xfrm>
        </p:grpSpPr>
        <p:grpSp>
          <p:nvGrpSpPr>
            <p:cNvPr id="12353" name="Google Shape;12353;p131"/>
            <p:cNvGrpSpPr/>
            <p:nvPr/>
          </p:nvGrpSpPr>
          <p:grpSpPr>
            <a:xfrm>
              <a:off x="6195941" y="832605"/>
              <a:ext cx="1872300" cy="2632784"/>
              <a:chOff x="-1872716" y="660661"/>
              <a:chExt cx="1872300" cy="1974637"/>
            </a:xfrm>
          </p:grpSpPr>
          <p:sp>
            <p:nvSpPr>
              <p:cNvPr id="12354" name="Google Shape;12354;p13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355" name="Google Shape;12355;p13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356" name="Google Shape;12356;p131"/>
            <p:cNvGrpSpPr/>
            <p:nvPr/>
          </p:nvGrpSpPr>
          <p:grpSpPr>
            <a:xfrm>
              <a:off x="6303954" y="562596"/>
              <a:ext cx="540000" cy="540000"/>
              <a:chOff x="6303954" y="562596"/>
              <a:chExt cx="540000" cy="540000"/>
            </a:xfrm>
          </p:grpSpPr>
          <p:sp>
            <p:nvSpPr>
              <p:cNvPr id="12357" name="Google Shape;12357;p13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358" name="Google Shape;12358;p13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359" name="Google Shape;12359;p131"/>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2360" name="Google Shape;12360;p131"/>
          <p:cNvGrpSpPr/>
          <p:nvPr/>
        </p:nvGrpSpPr>
        <p:grpSpPr>
          <a:xfrm>
            <a:off x="7916400" y="221400"/>
            <a:ext cx="893994" cy="358950"/>
            <a:chOff x="1899" y="899"/>
            <a:chExt cx="4163" cy="1671"/>
          </a:xfrm>
        </p:grpSpPr>
        <p:sp>
          <p:nvSpPr>
            <p:cNvPr id="12361" name="Google Shape;12361;p1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2" name="Google Shape;12362;p1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3" name="Google Shape;12363;p1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4" name="Google Shape;12364;p1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5" name="Google Shape;12365;p1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6" name="Google Shape;12366;p1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7" name="Google Shape;12367;p1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8" name="Google Shape;12368;p1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69" name="Google Shape;12369;p1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0" name="Google Shape;12370;p1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1" name="Google Shape;12371;p1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2" name="Google Shape;12372;p13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3" name="Google Shape;12373;p1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4" name="Google Shape;12374;p1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5" name="Google Shape;12375;p1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6" name="Google Shape;12376;p1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7" name="Google Shape;12377;p13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8" name="Google Shape;12378;p1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79" name="Google Shape;12379;p1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0" name="Google Shape;12380;p1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1" name="Google Shape;12381;p1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2" name="Google Shape;12382;p1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3" name="Google Shape;12383;p1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4" name="Google Shape;12384;p1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5" name="Google Shape;12385;p1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6" name="Google Shape;12386;p1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7" name="Google Shape;12387;p1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8" name="Google Shape;12388;p1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89" name="Google Shape;12389;p1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0" name="Google Shape;12390;p1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1" name="Google Shape;12391;p1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2" name="Google Shape;12392;p1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3" name="Google Shape;12393;p1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4" name="Google Shape;12394;p1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5" name="Google Shape;12395;p1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6" name="Google Shape;12396;p1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7" name="Google Shape;12397;p1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8" name="Google Shape;12398;p1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99" name="Google Shape;12399;p1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0" name="Google Shape;12400;p1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1" name="Google Shape;12401;p1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2" name="Google Shape;12402;p1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3" name="Google Shape;12403;p1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4" name="Google Shape;12404;p1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5" name="Google Shape;12405;p1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6" name="Google Shape;12406;p1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7" name="Google Shape;12407;p1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8" name="Google Shape;12408;p1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09" name="Google Shape;12409;p1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0" name="Google Shape;12410;p1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1" name="Google Shape;12411;p1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2" name="Google Shape;12412;p1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3" name="Google Shape;12413;p1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4" name="Google Shape;12414;p1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5" name="Google Shape;12415;p1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6" name="Google Shape;12416;p1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7" name="Google Shape;12417;p1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8" name="Google Shape;12418;p1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19" name="Google Shape;12419;p1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0" name="Google Shape;12420;p1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1" name="Google Shape;12421;p1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2" name="Google Shape;12422;p1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3" name="Google Shape;12423;p1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4" name="Google Shape;12424;p1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5" name="Google Shape;12425;p1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6" name="Google Shape;12426;p1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7" name="Google Shape;12427;p1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8" name="Google Shape;12428;p1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29" name="Google Shape;12429;p1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0" name="Google Shape;12430;p1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1" name="Google Shape;12431;p1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2" name="Google Shape;12432;p1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3" name="Google Shape;12433;p1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4" name="Google Shape;12434;p1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5" name="Google Shape;12435;p1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6" name="Google Shape;12436;p1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7" name="Google Shape;12437;p1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8" name="Google Shape;12438;p1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39" name="Google Shape;12439;p1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0" name="Google Shape;12440;p13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1" name="Google Shape;12441;p1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2" name="Google Shape;12442;p1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3" name="Google Shape;12443;p1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4" name="Google Shape;12444;p1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5" name="Google Shape;12445;p1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6" name="Google Shape;12446;p1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7" name="Google Shape;12447;p1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8" name="Google Shape;12448;p1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49" name="Google Shape;12449;p1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50" name="Google Shape;12450;p1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51" name="Google Shape;12451;p1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52" name="Google Shape;12452;p1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453" name="Google Shape;12453;p1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454" name="Google Shape;12454;p13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pic>
        <p:nvPicPr>
          <p:cNvPr id="12455" name="Google Shape;12455;p131"/>
          <p:cNvPicPr preferRelativeResize="0"/>
          <p:nvPr/>
        </p:nvPicPr>
        <p:blipFill>
          <a:blip r:embed="rId4">
            <a:alphaModFix/>
          </a:blip>
          <a:stretch>
            <a:fill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456"/>
        <p:cNvGrpSpPr/>
        <p:nvPr/>
      </p:nvGrpSpPr>
      <p:grpSpPr>
        <a:xfrm>
          <a:off x="0" y="0"/>
          <a:ext cx="0" cy="0"/>
          <a:chOff x="0" y="0"/>
          <a:chExt cx="0" cy="0"/>
        </a:xfrm>
      </p:grpSpPr>
      <p:sp>
        <p:nvSpPr>
          <p:cNvPr id="12457" name="Google Shape;12457;p1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458" name="Google Shape;12458;p1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459" name="Google Shape;12459;p1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163"/>
        <p:cNvGrpSpPr/>
        <p:nvPr/>
      </p:nvGrpSpPr>
      <p:grpSpPr>
        <a:xfrm>
          <a:off x="0" y="0"/>
          <a:ext cx="0" cy="0"/>
          <a:chOff x="0" y="0"/>
          <a:chExt cx="0" cy="0"/>
        </a:xfrm>
      </p:grpSpPr>
      <p:sp>
        <p:nvSpPr>
          <p:cNvPr id="164" name="Google Shape;164;p1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65" name="Google Shape;165;p1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6" name="Google Shape;166;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7" name="Google Shape;167;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8" name="Google Shape;168;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69" name="Google Shape;169;p1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70" name="Google Shape;170;p1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Clr>
                <a:schemeClr val="accent2"/>
              </a:buClr>
              <a:buSzPts val="1400"/>
              <a:buChar char="•"/>
              <a:defRPr>
                <a:solidFill>
                  <a:schemeClr val="dk2"/>
                </a:solidFill>
              </a:defRPr>
            </a:lvl3pPr>
            <a:lvl4pPr marL="1828800" lvl="3" indent="-304800" algn="l" rtl="0">
              <a:lnSpc>
                <a:spcPct val="90000"/>
              </a:lnSpc>
              <a:spcBef>
                <a:spcPts val="300"/>
              </a:spcBef>
              <a:spcAft>
                <a:spcPts val="0"/>
              </a:spcAft>
              <a:buClr>
                <a:schemeClr val="accent2"/>
              </a:buClr>
              <a:buSzPts val="1200"/>
              <a:buChar char="•"/>
              <a:defRPr>
                <a:solidFill>
                  <a:schemeClr val="dk2"/>
                </a:solidFill>
              </a:defRPr>
            </a:lvl4pPr>
            <a:lvl5pPr marL="2286000" lvl="4" indent="-228600" algn="l"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71" name="Google Shape;171;p15"/>
          <p:cNvGrpSpPr/>
          <p:nvPr/>
        </p:nvGrpSpPr>
        <p:grpSpPr>
          <a:xfrm>
            <a:off x="-1530678" y="2991542"/>
            <a:ext cx="1404225" cy="2177094"/>
            <a:chOff x="6195941" y="562596"/>
            <a:chExt cx="1872300" cy="2902792"/>
          </a:xfrm>
        </p:grpSpPr>
        <p:grpSp>
          <p:nvGrpSpPr>
            <p:cNvPr id="172" name="Google Shape;172;p15"/>
            <p:cNvGrpSpPr/>
            <p:nvPr/>
          </p:nvGrpSpPr>
          <p:grpSpPr>
            <a:xfrm>
              <a:off x="6195941" y="832605"/>
              <a:ext cx="1872300" cy="2632784"/>
              <a:chOff x="-1872716" y="660661"/>
              <a:chExt cx="1872300" cy="1974637"/>
            </a:xfrm>
          </p:grpSpPr>
          <p:sp>
            <p:nvSpPr>
              <p:cNvPr id="173" name="Google Shape;173;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74" name="Google Shape;174;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75" name="Google Shape;175;p15"/>
            <p:cNvGrpSpPr/>
            <p:nvPr/>
          </p:nvGrpSpPr>
          <p:grpSpPr>
            <a:xfrm>
              <a:off x="6303954" y="562596"/>
              <a:ext cx="540000" cy="540000"/>
              <a:chOff x="6303954" y="562596"/>
              <a:chExt cx="540000" cy="540000"/>
            </a:xfrm>
          </p:grpSpPr>
          <p:sp>
            <p:nvSpPr>
              <p:cNvPr id="176" name="Google Shape;176;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77" name="Google Shape;177;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78" name="Google Shape;178;p1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79" name="Google Shape;179;p15"/>
          <p:cNvGrpSpPr/>
          <p:nvPr/>
        </p:nvGrpSpPr>
        <p:grpSpPr>
          <a:xfrm>
            <a:off x="7916400" y="221400"/>
            <a:ext cx="893889" cy="359014"/>
            <a:chOff x="1899" y="899"/>
            <a:chExt cx="4163" cy="1671"/>
          </a:xfrm>
        </p:grpSpPr>
        <p:sp>
          <p:nvSpPr>
            <p:cNvPr id="180" name="Google Shape;180;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 name="Google Shape;181;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 name="Google Shape;182;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 name="Google Shape;183;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 name="Google Shape;184;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 name="Google Shape;185;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 name="Google Shape;186;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 name="Google Shape;187;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 name="Google Shape;188;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 name="Google Shape;189;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 name="Google Shape;190;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 name="Google Shape;191;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 name="Google Shape;192;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 name="Google Shape;193;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 name="Google Shape;194;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 name="Google Shape;195;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 name="Google Shape;196;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 name="Google Shape;197;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 name="Google Shape;198;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 name="Google Shape;199;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 name="Google Shape;200;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 name="Google Shape;201;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 name="Google Shape;202;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 name="Google Shape;203;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 name="Google Shape;204;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 name="Google Shape;205;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 name="Google Shape;206;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 name="Google Shape;207;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 name="Google Shape;208;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 name="Google Shape;209;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 name="Google Shape;210;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 name="Google Shape;211;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 name="Google Shape;212;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 name="Google Shape;213;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 name="Google Shape;214;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 name="Google Shape;215;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 name="Google Shape;216;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 name="Google Shape;217;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 name="Google Shape;218;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 name="Google Shape;219;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 name="Google Shape;220;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 name="Google Shape;221;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 name="Google Shape;222;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 name="Google Shape;223;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 name="Google Shape;224;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 name="Google Shape;225;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 name="Google Shape;226;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 name="Google Shape;227;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 name="Google Shape;228;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 name="Google Shape;229;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 name="Google Shape;230;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 name="Google Shape;231;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 name="Google Shape;232;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 name="Google Shape;233;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 name="Google Shape;234;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 name="Google Shape;235;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 name="Google Shape;236;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 name="Google Shape;237;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 name="Google Shape;238;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 name="Google Shape;239;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 name="Google Shape;240;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 name="Google Shape;241;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 name="Google Shape;242;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 name="Google Shape;243;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 name="Google Shape;244;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 name="Google Shape;245;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 name="Google Shape;246;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 name="Google Shape;247;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 name="Google Shape;248;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 name="Google Shape;249;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 name="Google Shape;250;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 name="Google Shape;251;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 name="Google Shape;252;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 name="Google Shape;253;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 name="Google Shape;254;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 name="Google Shape;255;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 name="Google Shape;256;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 name="Google Shape;257;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 name="Google Shape;258;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 name="Google Shape;259;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 name="Google Shape;260;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 name="Google Shape;261;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 name="Google Shape;262;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 name="Google Shape;263;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 name="Google Shape;264;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 name="Google Shape;265;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 name="Google Shape;266;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 name="Google Shape;267;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 name="Google Shape;268;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 name="Google Shape;269;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 name="Google Shape;270;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 name="Google Shape;271;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 name="Google Shape;272;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3" name="Google Shape;273;p1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74"/>
        <p:cNvGrpSpPr/>
        <p:nvPr/>
      </p:nvGrpSpPr>
      <p:grpSpPr>
        <a:xfrm>
          <a:off x="0" y="0"/>
          <a:ext cx="0" cy="0"/>
          <a:chOff x="0" y="0"/>
          <a:chExt cx="0" cy="0"/>
        </a:xfrm>
      </p:grpSpPr>
      <p:sp>
        <p:nvSpPr>
          <p:cNvPr id="275" name="Google Shape;275;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76" name="Google Shape;276;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77" name="Google Shape;277;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78" name="Google Shape;278;p16"/>
          <p:cNvGrpSpPr/>
          <p:nvPr/>
        </p:nvGrpSpPr>
        <p:grpSpPr>
          <a:xfrm>
            <a:off x="5221340" y="819609"/>
            <a:ext cx="1861980" cy="747829"/>
            <a:chOff x="1899" y="899"/>
            <a:chExt cx="4163" cy="1671"/>
          </a:xfrm>
        </p:grpSpPr>
        <p:sp>
          <p:nvSpPr>
            <p:cNvPr id="279" name="Google Shape;279;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 name="Google Shape;280;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 name="Google Shape;281;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 name="Google Shape;282;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 name="Google Shape;283;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 name="Google Shape;284;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 name="Google Shape;285;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 name="Google Shape;286;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 name="Google Shape;287;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 name="Google Shape;288;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 name="Google Shape;289;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 name="Google Shape;290;p1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 name="Google Shape;291;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 name="Google Shape;292;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 name="Google Shape;293;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 name="Google Shape;294;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 name="Google Shape;295;p1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 name="Google Shape;296;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 name="Google Shape;297;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 name="Google Shape;298;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 name="Google Shape;299;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 name="Google Shape;300;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 name="Google Shape;301;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 name="Google Shape;302;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 name="Google Shape;303;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 name="Google Shape;304;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 name="Google Shape;305;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 name="Google Shape;306;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 name="Google Shape;307;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 name="Google Shape;308;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 name="Google Shape;309;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 name="Google Shape;310;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 name="Google Shape;311;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 name="Google Shape;312;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 name="Google Shape;313;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 name="Google Shape;314;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 name="Google Shape;315;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 name="Google Shape;316;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 name="Google Shape;317;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 name="Google Shape;318;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 name="Google Shape;319;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 name="Google Shape;320;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 name="Google Shape;321;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 name="Google Shape;322;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 name="Google Shape;323;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 name="Google Shape;324;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 name="Google Shape;325;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 name="Google Shape;326;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 name="Google Shape;327;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 name="Google Shape;328;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 name="Google Shape;329;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 name="Google Shape;330;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 name="Google Shape;331;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 name="Google Shape;332;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 name="Google Shape;333;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 name="Google Shape;334;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 name="Google Shape;335;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 name="Google Shape;336;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 name="Google Shape;337;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 name="Google Shape;338;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 name="Google Shape;339;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 name="Google Shape;340;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 name="Google Shape;341;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 name="Google Shape;342;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 name="Google Shape;343;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 name="Google Shape;344;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 name="Google Shape;345;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 name="Google Shape;346;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 name="Google Shape;347;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 name="Google Shape;348;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 name="Google Shape;349;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 name="Google Shape;350;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 name="Google Shape;351;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 name="Google Shape;352;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 name="Google Shape;353;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 name="Google Shape;354;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 name="Google Shape;355;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 name="Google Shape;356;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 name="Google Shape;357;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 name="Google Shape;358;p1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 name="Google Shape;359;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 name="Google Shape;360;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 name="Google Shape;361;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 name="Google Shape;362;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 name="Google Shape;363;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 name="Google Shape;364;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 name="Google Shape;365;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 name="Google Shape;366;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 name="Google Shape;367;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 name="Google Shape;368;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 name="Google Shape;369;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 name="Google Shape;370;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 name="Google Shape;371;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2" name="Google Shape;372;p1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73" name="Google Shape;373;p1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3000"/>
              <a:buFont typeface="Calibri"/>
              <a:buNone/>
              <a:defRPr sz="3000">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74" name="Google Shape;374;p1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sz="1500">
                <a:solidFill>
                  <a:schemeClr val="lt1"/>
                </a:solidFill>
              </a:defRPr>
            </a:lvl1pPr>
            <a:lvl2pPr marL="914400" lvl="1" indent="-228600" algn="l" rtl="0">
              <a:lnSpc>
                <a:spcPct val="90000"/>
              </a:lnSpc>
              <a:spcBef>
                <a:spcPts val="300"/>
              </a:spcBef>
              <a:spcAft>
                <a:spcPts val="0"/>
              </a:spcAft>
              <a:buClr>
                <a:schemeClr val="lt1"/>
              </a:buClr>
              <a:buSzPts val="1400"/>
              <a:buNone/>
              <a:defRPr sz="1400">
                <a:solidFill>
                  <a:schemeClr val="lt1"/>
                </a:solidFill>
              </a:defRPr>
            </a:lvl2pPr>
            <a:lvl3pPr marL="1371600" lvl="2" indent="-317500" algn="l" rtl="0">
              <a:lnSpc>
                <a:spcPct val="90000"/>
              </a:lnSpc>
              <a:spcBef>
                <a:spcPts val="300"/>
              </a:spcBef>
              <a:spcAft>
                <a:spcPts val="0"/>
              </a:spcAft>
              <a:buSzPts val="1400"/>
              <a:buChar char="•"/>
              <a:defRPr>
                <a:solidFill>
                  <a:srgbClr val="FF0000"/>
                </a:solidFill>
              </a:defRPr>
            </a:lvl3pPr>
            <a:lvl4pPr marL="1828800" lvl="3" indent="-304800" algn="l" rtl="0">
              <a:lnSpc>
                <a:spcPct val="90000"/>
              </a:lnSpc>
              <a:spcBef>
                <a:spcPts val="300"/>
              </a:spcBef>
              <a:spcAft>
                <a:spcPts val="0"/>
              </a:spcAft>
              <a:buSzPts val="1200"/>
              <a:buChar char="•"/>
              <a:defRPr>
                <a:solidFill>
                  <a:srgbClr val="FF0000"/>
                </a:solidFill>
              </a:defRPr>
            </a:lvl4pPr>
            <a:lvl5pPr marL="2286000" lvl="4" indent="-228600" algn="l" rtl="0">
              <a:lnSpc>
                <a:spcPct val="90000"/>
              </a:lnSpc>
              <a:spcBef>
                <a:spcPts val="600"/>
              </a:spcBef>
              <a:spcAft>
                <a:spcPts val="0"/>
              </a:spcAft>
              <a:buClr>
                <a:srgbClr val="FF0000"/>
              </a:buClr>
              <a:buSzPts val="1500"/>
              <a:buNone/>
              <a:defRPr>
                <a:solidFill>
                  <a:srgbClr val="FF0000"/>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75" name="Google Shape;375;p1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76" name="Google Shape;376;p16"/>
          <p:cNvGrpSpPr/>
          <p:nvPr/>
        </p:nvGrpSpPr>
        <p:grpSpPr>
          <a:xfrm>
            <a:off x="-1449668" y="146875"/>
            <a:ext cx="1026225" cy="2044304"/>
            <a:chOff x="-1555624" y="1196393"/>
            <a:chExt cx="1368300" cy="2725739"/>
          </a:xfrm>
        </p:grpSpPr>
        <p:grpSp>
          <p:nvGrpSpPr>
            <p:cNvPr id="377" name="Google Shape;377;p16"/>
            <p:cNvGrpSpPr/>
            <p:nvPr/>
          </p:nvGrpSpPr>
          <p:grpSpPr>
            <a:xfrm>
              <a:off x="-1555624" y="1488707"/>
              <a:ext cx="1368300" cy="2433425"/>
              <a:chOff x="-1836712" y="3275837"/>
              <a:chExt cx="1368300" cy="2433425"/>
            </a:xfrm>
          </p:grpSpPr>
          <p:sp>
            <p:nvSpPr>
              <p:cNvPr id="378" name="Google Shape;378;p1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79" name="Google Shape;379;p1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80" name="Google Shape;380;p16"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381" name="Google Shape;381;p1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pic>
        <p:nvPicPr>
          <p:cNvPr id="382" name="Google Shape;382;p16"/>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fade">
                                      <p:cBhvr>
                                        <p:cTn id="7" dur="500"/>
                                        <p:tgtEl>
                                          <p:spTgt spid="37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8"/>
                                        </p:tgtEl>
                                        <p:attrNameLst>
                                          <p:attrName>style.visibility</p:attrName>
                                        </p:attrNameLst>
                                      </p:cBhvr>
                                      <p:to>
                                        <p:strVal val="visible"/>
                                      </p:to>
                                    </p:set>
                                    <p:animEffect transition="in" filter="fade">
                                      <p:cBhvr>
                                        <p:cTn id="11" dur="500"/>
                                        <p:tgtEl>
                                          <p:spTgt spid="278"/>
                                        </p:tgtEl>
                                      </p:cBhvr>
                                    </p:animEffect>
                                  </p:childTnLst>
                                </p:cTn>
                              </p:par>
                              <p:par>
                                <p:cTn id="12" presetID="10" presetClass="entr" presetSubtype="0" fill="hold" nodeType="withEffect">
                                  <p:stCondLst>
                                    <p:cond delay="0"/>
                                  </p:stCondLst>
                                  <p:childTnLst>
                                    <p:set>
                                      <p:cBhvr>
                                        <p:cTn id="13" dur="1" fill="hold">
                                          <p:stCondLst>
                                            <p:cond delay="0"/>
                                          </p:stCondLst>
                                        </p:cTn>
                                        <p:tgtEl>
                                          <p:spTgt spid="373"/>
                                        </p:tgtEl>
                                        <p:attrNameLst>
                                          <p:attrName>style.visibility</p:attrName>
                                        </p:attrNameLst>
                                      </p:cBhvr>
                                      <p:to>
                                        <p:strVal val="visible"/>
                                      </p:to>
                                    </p:set>
                                    <p:animEffect transition="in" filter="fade">
                                      <p:cBhvr>
                                        <p:cTn id="14" dur="500"/>
                                        <p:tgtEl>
                                          <p:spTgt spid="373"/>
                                        </p:tgtEl>
                                      </p:cBhvr>
                                    </p:animEffect>
                                  </p:childTnLst>
                                </p:cTn>
                              </p:par>
                              <p:par>
                                <p:cTn id="15" presetID="10" presetClass="entr" presetSubtype="0" fill="hold" nodeType="withEffect">
                                  <p:stCondLst>
                                    <p:cond delay="0"/>
                                  </p:stCondLst>
                                  <p:childTnLst>
                                    <p:set>
                                      <p:cBhvr>
                                        <p:cTn id="16" dur="1" fill="hold">
                                          <p:stCondLst>
                                            <p:cond delay="0"/>
                                          </p:stCondLst>
                                        </p:cTn>
                                        <p:tgtEl>
                                          <p:spTgt spid="374">
                                            <p:txEl>
                                              <p:pRg st="0" end="0"/>
                                            </p:txEl>
                                          </p:spTgt>
                                        </p:tgtEl>
                                        <p:attrNameLst>
                                          <p:attrName>style.visibility</p:attrName>
                                        </p:attrNameLst>
                                      </p:cBhvr>
                                      <p:to>
                                        <p:strVal val="visible"/>
                                      </p:to>
                                    </p:set>
                                    <p:animEffect transition="in" filter="fade">
                                      <p:cBhvr>
                                        <p:cTn id="17" dur="500"/>
                                        <p:tgtEl>
                                          <p:spTgt spid="37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74">
                                            <p:txEl>
                                              <p:pRg st="1" end="1"/>
                                            </p:txEl>
                                          </p:spTgt>
                                        </p:tgtEl>
                                        <p:attrNameLst>
                                          <p:attrName>style.visibility</p:attrName>
                                        </p:attrNameLst>
                                      </p:cBhvr>
                                      <p:to>
                                        <p:strVal val="visible"/>
                                      </p:to>
                                    </p:set>
                                    <p:animEffect transition="in" filter="fade">
                                      <p:cBhvr>
                                        <p:cTn id="20" dur="500"/>
                                        <p:tgtEl>
                                          <p:spTgt spid="37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74">
                                            <p:txEl>
                                              <p:pRg st="2" end="2"/>
                                            </p:txEl>
                                          </p:spTgt>
                                        </p:tgtEl>
                                        <p:attrNameLst>
                                          <p:attrName>style.visibility</p:attrName>
                                        </p:attrNameLst>
                                      </p:cBhvr>
                                      <p:to>
                                        <p:strVal val="visible"/>
                                      </p:to>
                                    </p:set>
                                    <p:animEffect transition="in" filter="fade">
                                      <p:cBhvr>
                                        <p:cTn id="23" dur="500"/>
                                        <p:tgtEl>
                                          <p:spTgt spid="37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74">
                                            <p:txEl>
                                              <p:pRg st="3" end="3"/>
                                            </p:txEl>
                                          </p:spTgt>
                                        </p:tgtEl>
                                        <p:attrNameLst>
                                          <p:attrName>style.visibility</p:attrName>
                                        </p:attrNameLst>
                                      </p:cBhvr>
                                      <p:to>
                                        <p:strVal val="visible"/>
                                      </p:to>
                                    </p:set>
                                    <p:animEffect transition="in" filter="fade">
                                      <p:cBhvr>
                                        <p:cTn id="26" dur="500"/>
                                        <p:tgtEl>
                                          <p:spTgt spid="37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74">
                                            <p:txEl>
                                              <p:pRg st="4" end="4"/>
                                            </p:txEl>
                                          </p:spTgt>
                                        </p:tgtEl>
                                        <p:attrNameLst>
                                          <p:attrName>style.visibility</p:attrName>
                                        </p:attrNameLst>
                                      </p:cBhvr>
                                      <p:to>
                                        <p:strVal val="visible"/>
                                      </p:to>
                                    </p:set>
                                    <p:animEffect transition="in" filter="fade">
                                      <p:cBhvr>
                                        <p:cTn id="29" dur="500"/>
                                        <p:tgtEl>
                                          <p:spTgt spid="37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74">
                                            <p:txEl>
                                              <p:pRg st="5" end="5"/>
                                            </p:txEl>
                                          </p:spTgt>
                                        </p:tgtEl>
                                        <p:attrNameLst>
                                          <p:attrName>style.visibility</p:attrName>
                                        </p:attrNameLst>
                                      </p:cBhvr>
                                      <p:to>
                                        <p:strVal val="visible"/>
                                      </p:to>
                                    </p:set>
                                    <p:animEffect transition="in" filter="fade">
                                      <p:cBhvr>
                                        <p:cTn id="32" dur="500"/>
                                        <p:tgtEl>
                                          <p:spTgt spid="37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74">
                                            <p:txEl>
                                              <p:pRg st="6" end="6"/>
                                            </p:txEl>
                                          </p:spTgt>
                                        </p:tgtEl>
                                        <p:attrNameLst>
                                          <p:attrName>style.visibility</p:attrName>
                                        </p:attrNameLst>
                                      </p:cBhvr>
                                      <p:to>
                                        <p:strVal val="visible"/>
                                      </p:to>
                                    </p:set>
                                    <p:animEffect transition="in" filter="fade">
                                      <p:cBhvr>
                                        <p:cTn id="35" dur="500"/>
                                        <p:tgtEl>
                                          <p:spTgt spid="37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74">
                                            <p:txEl>
                                              <p:pRg st="7" end="7"/>
                                            </p:txEl>
                                          </p:spTgt>
                                        </p:tgtEl>
                                        <p:attrNameLst>
                                          <p:attrName>style.visibility</p:attrName>
                                        </p:attrNameLst>
                                      </p:cBhvr>
                                      <p:to>
                                        <p:strVal val="visible"/>
                                      </p:to>
                                    </p:set>
                                    <p:animEffect transition="in" filter="fade">
                                      <p:cBhvr>
                                        <p:cTn id="38" dur="500"/>
                                        <p:tgtEl>
                                          <p:spTgt spid="37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74">
                                            <p:txEl>
                                              <p:pRg st="8" end="8"/>
                                            </p:txEl>
                                          </p:spTgt>
                                        </p:tgtEl>
                                        <p:attrNameLst>
                                          <p:attrName>style.visibility</p:attrName>
                                        </p:attrNameLst>
                                      </p:cBhvr>
                                      <p:to>
                                        <p:strVal val="visible"/>
                                      </p:to>
                                    </p:set>
                                    <p:animEffect transition="in" filter="fade">
                                      <p:cBhvr>
                                        <p:cTn id="41" dur="500"/>
                                        <p:tgtEl>
                                          <p:spTgt spid="37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82"/>
                                        </p:tgtEl>
                                        <p:attrNameLst>
                                          <p:attrName>style.visibility</p:attrName>
                                        </p:attrNameLst>
                                      </p:cBhvr>
                                      <p:to>
                                        <p:strVal val="visible"/>
                                      </p:to>
                                    </p:set>
                                    <p:animEffect transition="in" filter="fade">
                                      <p:cBhvr>
                                        <p:cTn id="45" dur="1000"/>
                                        <p:tgtEl>
                                          <p:spTgt spid="3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383"/>
        <p:cNvGrpSpPr/>
        <p:nvPr/>
      </p:nvGrpSpPr>
      <p:grpSpPr>
        <a:xfrm>
          <a:off x="0" y="0"/>
          <a:ext cx="0" cy="0"/>
          <a:chOff x="0" y="0"/>
          <a:chExt cx="0" cy="0"/>
        </a:xfrm>
      </p:grpSpPr>
      <p:sp>
        <p:nvSpPr>
          <p:cNvPr id="384" name="Google Shape;384;p17"/>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 name="Google Shape;3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6" name="Google Shape;3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7" name="Google Shape;3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88" name="Google Shape;388;p17"/>
          <p:cNvGrpSpPr/>
          <p:nvPr/>
        </p:nvGrpSpPr>
        <p:grpSpPr>
          <a:xfrm>
            <a:off x="5221340" y="819609"/>
            <a:ext cx="1861980" cy="747829"/>
            <a:chOff x="1899" y="899"/>
            <a:chExt cx="4163" cy="1671"/>
          </a:xfrm>
        </p:grpSpPr>
        <p:sp>
          <p:nvSpPr>
            <p:cNvPr id="389" name="Google Shape;389;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 name="Google Shape;390;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 name="Google Shape;391;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 name="Google Shape;392;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 name="Google Shape;393;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 name="Google Shape;394;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 name="Google Shape;395;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 name="Google Shape;396;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 name="Google Shape;397;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 name="Google Shape;398;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 name="Google Shape;399;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 name="Google Shape;400;p1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 name="Google Shape;401;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 name="Google Shape;402;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 name="Google Shape;403;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 name="Google Shape;404;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 name="Google Shape;405;p1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 name="Google Shape;406;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 name="Google Shape;407;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 name="Google Shape;408;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 name="Google Shape;409;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 name="Google Shape;410;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 name="Google Shape;411;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 name="Google Shape;412;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 name="Google Shape;413;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 name="Google Shape;414;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 name="Google Shape;415;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 name="Google Shape;416;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 name="Google Shape;417;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 name="Google Shape;418;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 name="Google Shape;419;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 name="Google Shape;420;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 name="Google Shape;421;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 name="Google Shape;422;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 name="Google Shape;423;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 name="Google Shape;424;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 name="Google Shape;425;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 name="Google Shape;426;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 name="Google Shape;427;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 name="Google Shape;428;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 name="Google Shape;429;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 name="Google Shape;430;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 name="Google Shape;431;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 name="Google Shape;432;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 name="Google Shape;433;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 name="Google Shape;434;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 name="Google Shape;435;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 name="Google Shape;436;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 name="Google Shape;437;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 name="Google Shape;438;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 name="Google Shape;439;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 name="Google Shape;440;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 name="Google Shape;441;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 name="Google Shape;442;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 name="Google Shape;443;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 name="Google Shape;444;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 name="Google Shape;445;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 name="Google Shape;446;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 name="Google Shape;447;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 name="Google Shape;448;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 name="Google Shape;449;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 name="Google Shape;450;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 name="Google Shape;451;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 name="Google Shape;452;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 name="Google Shape;453;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 name="Google Shape;454;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 name="Google Shape;455;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 name="Google Shape;456;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 name="Google Shape;457;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 name="Google Shape;458;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 name="Google Shape;459;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 name="Google Shape;460;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 name="Google Shape;461;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 name="Google Shape;462;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 name="Google Shape;463;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 name="Google Shape;464;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 name="Google Shape;465;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 name="Google Shape;466;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 name="Google Shape;467;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 name="Google Shape;468;p1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 name="Google Shape;469;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 name="Google Shape;470;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 name="Google Shape;471;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 name="Google Shape;472;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 name="Google Shape;473;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 name="Google Shape;474;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 name="Google Shape;475;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 name="Google Shape;476;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 name="Google Shape;477;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 name="Google Shape;478;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 name="Google Shape;479;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 name="Google Shape;480;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 name="Google Shape;481;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2" name="Google Shape;482;p1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83" name="Google Shape;483;p1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3000"/>
              <a:buFont typeface="Calibri"/>
              <a:buNone/>
              <a:defRPr sz="3000">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84" name="Google Shape;484;p1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sz="1500">
                <a:solidFill>
                  <a:schemeClr val="lt1"/>
                </a:solidFill>
              </a:defRPr>
            </a:lvl1pPr>
            <a:lvl2pPr marL="914400" lvl="1" indent="-228600" algn="l" rtl="0">
              <a:lnSpc>
                <a:spcPct val="90000"/>
              </a:lnSpc>
              <a:spcBef>
                <a:spcPts val="300"/>
              </a:spcBef>
              <a:spcAft>
                <a:spcPts val="0"/>
              </a:spcAft>
              <a:buClr>
                <a:schemeClr val="lt1"/>
              </a:buClr>
              <a:buSzPts val="1400"/>
              <a:buNone/>
              <a:defRPr sz="1400">
                <a:solidFill>
                  <a:schemeClr val="lt1"/>
                </a:solidFill>
              </a:defRPr>
            </a:lvl2pPr>
            <a:lvl3pPr marL="1371600" lvl="2" indent="-317500" algn="l" rtl="0">
              <a:lnSpc>
                <a:spcPct val="90000"/>
              </a:lnSpc>
              <a:spcBef>
                <a:spcPts val="300"/>
              </a:spcBef>
              <a:spcAft>
                <a:spcPts val="0"/>
              </a:spcAft>
              <a:buSzPts val="1400"/>
              <a:buChar char="•"/>
              <a:defRPr>
                <a:solidFill>
                  <a:srgbClr val="FF0000"/>
                </a:solidFill>
              </a:defRPr>
            </a:lvl3pPr>
            <a:lvl4pPr marL="1828800" lvl="3" indent="-304800" algn="l" rtl="0">
              <a:lnSpc>
                <a:spcPct val="90000"/>
              </a:lnSpc>
              <a:spcBef>
                <a:spcPts val="300"/>
              </a:spcBef>
              <a:spcAft>
                <a:spcPts val="0"/>
              </a:spcAft>
              <a:buSzPts val="1200"/>
              <a:buChar char="•"/>
              <a:defRPr>
                <a:solidFill>
                  <a:srgbClr val="FF0000"/>
                </a:solidFill>
              </a:defRPr>
            </a:lvl4pPr>
            <a:lvl5pPr marL="2286000" lvl="4" indent="-228600" algn="l" rtl="0">
              <a:lnSpc>
                <a:spcPct val="90000"/>
              </a:lnSpc>
              <a:spcBef>
                <a:spcPts val="600"/>
              </a:spcBef>
              <a:spcAft>
                <a:spcPts val="0"/>
              </a:spcAft>
              <a:buClr>
                <a:srgbClr val="FF0000"/>
              </a:buClr>
              <a:buSzPts val="1500"/>
              <a:buNone/>
              <a:defRPr>
                <a:solidFill>
                  <a:srgbClr val="FF0000"/>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485" name="Google Shape;485;p17"/>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6" name="Google Shape;486;p17"/>
          <p:cNvGrpSpPr/>
          <p:nvPr/>
        </p:nvGrpSpPr>
        <p:grpSpPr>
          <a:xfrm>
            <a:off x="-1530678" y="653649"/>
            <a:ext cx="1026225" cy="1698128"/>
            <a:chOff x="-1836712" y="2937191"/>
            <a:chExt cx="1368300" cy="2264171"/>
          </a:xfrm>
        </p:grpSpPr>
        <p:pic>
          <p:nvPicPr>
            <p:cNvPr id="487" name="Google Shape;487;p17"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488" name="Google Shape;488;p1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89" name="Google Shape;489;p17"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490" name="Google Shape;490;p17"/>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5"/>
                                        </p:tgtEl>
                                        <p:attrNameLst>
                                          <p:attrName>style.visibility</p:attrName>
                                        </p:attrNameLst>
                                      </p:cBhvr>
                                      <p:to>
                                        <p:strVal val="visible"/>
                                      </p:to>
                                    </p:set>
                                    <p:animEffect transition="in" filter="fade">
                                      <p:cBhvr>
                                        <p:cTn id="7" dur="500"/>
                                        <p:tgtEl>
                                          <p:spTgt spid="48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88"/>
                                        </p:tgtEl>
                                        <p:attrNameLst>
                                          <p:attrName>style.visibility</p:attrName>
                                        </p:attrNameLst>
                                      </p:cBhvr>
                                      <p:to>
                                        <p:strVal val="visible"/>
                                      </p:to>
                                    </p:set>
                                    <p:animEffect transition="in" filter="fade">
                                      <p:cBhvr>
                                        <p:cTn id="11" dur="500"/>
                                        <p:tgtEl>
                                          <p:spTgt spid="388"/>
                                        </p:tgtEl>
                                      </p:cBhvr>
                                    </p:animEffect>
                                  </p:childTnLst>
                                </p:cTn>
                              </p:par>
                              <p:par>
                                <p:cTn id="12" presetID="10" presetClass="entr" presetSubtype="0" fill="hold" nodeType="withEffect">
                                  <p:stCondLst>
                                    <p:cond delay="0"/>
                                  </p:stCondLst>
                                  <p:childTnLst>
                                    <p:set>
                                      <p:cBhvr>
                                        <p:cTn id="13" dur="1" fill="hold">
                                          <p:stCondLst>
                                            <p:cond delay="0"/>
                                          </p:stCondLst>
                                        </p:cTn>
                                        <p:tgtEl>
                                          <p:spTgt spid="483"/>
                                        </p:tgtEl>
                                        <p:attrNameLst>
                                          <p:attrName>style.visibility</p:attrName>
                                        </p:attrNameLst>
                                      </p:cBhvr>
                                      <p:to>
                                        <p:strVal val="visible"/>
                                      </p:to>
                                    </p:set>
                                    <p:animEffect transition="in" filter="fade">
                                      <p:cBhvr>
                                        <p:cTn id="14" dur="500"/>
                                        <p:tgtEl>
                                          <p:spTgt spid="483"/>
                                        </p:tgtEl>
                                      </p:cBhvr>
                                    </p:animEffect>
                                  </p:childTnLst>
                                </p:cTn>
                              </p:par>
                              <p:par>
                                <p:cTn id="15" presetID="10" presetClass="entr" presetSubtype="0" fill="hold" nodeType="withEffect">
                                  <p:stCondLst>
                                    <p:cond delay="0"/>
                                  </p:stCondLst>
                                  <p:childTnLst>
                                    <p:set>
                                      <p:cBhvr>
                                        <p:cTn id="16" dur="1" fill="hold">
                                          <p:stCondLst>
                                            <p:cond delay="0"/>
                                          </p:stCondLst>
                                        </p:cTn>
                                        <p:tgtEl>
                                          <p:spTgt spid="484">
                                            <p:txEl>
                                              <p:pRg st="0" end="0"/>
                                            </p:txEl>
                                          </p:spTgt>
                                        </p:tgtEl>
                                        <p:attrNameLst>
                                          <p:attrName>style.visibility</p:attrName>
                                        </p:attrNameLst>
                                      </p:cBhvr>
                                      <p:to>
                                        <p:strVal val="visible"/>
                                      </p:to>
                                    </p:set>
                                    <p:animEffect transition="in" filter="fade">
                                      <p:cBhvr>
                                        <p:cTn id="17" dur="500"/>
                                        <p:tgtEl>
                                          <p:spTgt spid="48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84">
                                            <p:txEl>
                                              <p:pRg st="1" end="1"/>
                                            </p:txEl>
                                          </p:spTgt>
                                        </p:tgtEl>
                                        <p:attrNameLst>
                                          <p:attrName>style.visibility</p:attrName>
                                        </p:attrNameLst>
                                      </p:cBhvr>
                                      <p:to>
                                        <p:strVal val="visible"/>
                                      </p:to>
                                    </p:set>
                                    <p:animEffect transition="in" filter="fade">
                                      <p:cBhvr>
                                        <p:cTn id="20" dur="500"/>
                                        <p:tgtEl>
                                          <p:spTgt spid="48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84">
                                            <p:txEl>
                                              <p:pRg st="2" end="2"/>
                                            </p:txEl>
                                          </p:spTgt>
                                        </p:tgtEl>
                                        <p:attrNameLst>
                                          <p:attrName>style.visibility</p:attrName>
                                        </p:attrNameLst>
                                      </p:cBhvr>
                                      <p:to>
                                        <p:strVal val="visible"/>
                                      </p:to>
                                    </p:set>
                                    <p:animEffect transition="in" filter="fade">
                                      <p:cBhvr>
                                        <p:cTn id="23" dur="500"/>
                                        <p:tgtEl>
                                          <p:spTgt spid="48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84">
                                            <p:txEl>
                                              <p:pRg st="3" end="3"/>
                                            </p:txEl>
                                          </p:spTgt>
                                        </p:tgtEl>
                                        <p:attrNameLst>
                                          <p:attrName>style.visibility</p:attrName>
                                        </p:attrNameLst>
                                      </p:cBhvr>
                                      <p:to>
                                        <p:strVal val="visible"/>
                                      </p:to>
                                    </p:set>
                                    <p:animEffect transition="in" filter="fade">
                                      <p:cBhvr>
                                        <p:cTn id="26" dur="500"/>
                                        <p:tgtEl>
                                          <p:spTgt spid="48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484">
                                            <p:txEl>
                                              <p:pRg st="4" end="4"/>
                                            </p:txEl>
                                          </p:spTgt>
                                        </p:tgtEl>
                                        <p:attrNameLst>
                                          <p:attrName>style.visibility</p:attrName>
                                        </p:attrNameLst>
                                      </p:cBhvr>
                                      <p:to>
                                        <p:strVal val="visible"/>
                                      </p:to>
                                    </p:set>
                                    <p:animEffect transition="in" filter="fade">
                                      <p:cBhvr>
                                        <p:cTn id="29" dur="500"/>
                                        <p:tgtEl>
                                          <p:spTgt spid="48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484">
                                            <p:txEl>
                                              <p:pRg st="5" end="5"/>
                                            </p:txEl>
                                          </p:spTgt>
                                        </p:tgtEl>
                                        <p:attrNameLst>
                                          <p:attrName>style.visibility</p:attrName>
                                        </p:attrNameLst>
                                      </p:cBhvr>
                                      <p:to>
                                        <p:strVal val="visible"/>
                                      </p:to>
                                    </p:set>
                                    <p:animEffect transition="in" filter="fade">
                                      <p:cBhvr>
                                        <p:cTn id="32" dur="500"/>
                                        <p:tgtEl>
                                          <p:spTgt spid="48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484">
                                            <p:txEl>
                                              <p:pRg st="6" end="6"/>
                                            </p:txEl>
                                          </p:spTgt>
                                        </p:tgtEl>
                                        <p:attrNameLst>
                                          <p:attrName>style.visibility</p:attrName>
                                        </p:attrNameLst>
                                      </p:cBhvr>
                                      <p:to>
                                        <p:strVal val="visible"/>
                                      </p:to>
                                    </p:set>
                                    <p:animEffect transition="in" filter="fade">
                                      <p:cBhvr>
                                        <p:cTn id="35" dur="500"/>
                                        <p:tgtEl>
                                          <p:spTgt spid="48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484">
                                            <p:txEl>
                                              <p:pRg st="7" end="7"/>
                                            </p:txEl>
                                          </p:spTgt>
                                        </p:tgtEl>
                                        <p:attrNameLst>
                                          <p:attrName>style.visibility</p:attrName>
                                        </p:attrNameLst>
                                      </p:cBhvr>
                                      <p:to>
                                        <p:strVal val="visible"/>
                                      </p:to>
                                    </p:set>
                                    <p:animEffect transition="in" filter="fade">
                                      <p:cBhvr>
                                        <p:cTn id="38" dur="500"/>
                                        <p:tgtEl>
                                          <p:spTgt spid="48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484">
                                            <p:txEl>
                                              <p:pRg st="8" end="8"/>
                                            </p:txEl>
                                          </p:spTgt>
                                        </p:tgtEl>
                                        <p:attrNameLst>
                                          <p:attrName>style.visibility</p:attrName>
                                        </p:attrNameLst>
                                      </p:cBhvr>
                                      <p:to>
                                        <p:strVal val="visible"/>
                                      </p:to>
                                    </p:set>
                                    <p:animEffect transition="in" filter="fade">
                                      <p:cBhvr>
                                        <p:cTn id="41" dur="500"/>
                                        <p:tgtEl>
                                          <p:spTgt spid="48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490"/>
                                        </p:tgtEl>
                                        <p:attrNameLst>
                                          <p:attrName>style.visibility</p:attrName>
                                        </p:attrNameLst>
                                      </p:cBhvr>
                                      <p:to>
                                        <p:strVal val="visible"/>
                                      </p:to>
                                    </p:set>
                                    <p:animEffect transition="in" filter="fade">
                                      <p:cBhvr>
                                        <p:cTn id="45" dur="10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491"/>
        <p:cNvGrpSpPr/>
        <p:nvPr/>
      </p:nvGrpSpPr>
      <p:grpSpPr>
        <a:xfrm>
          <a:off x="0" y="0"/>
          <a:ext cx="0" cy="0"/>
          <a:chOff x="0" y="0"/>
          <a:chExt cx="0" cy="0"/>
        </a:xfrm>
      </p:grpSpPr>
      <p:sp>
        <p:nvSpPr>
          <p:cNvPr id="492" name="Google Shape;492;p1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3" name="Google Shape;493;p1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4" name="Google Shape;494;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95" name="Google Shape;495;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96" name="Google Shape;496;p18"/>
          <p:cNvGrpSpPr/>
          <p:nvPr/>
        </p:nvGrpSpPr>
        <p:grpSpPr>
          <a:xfrm>
            <a:off x="7915032" y="222489"/>
            <a:ext cx="895855" cy="359804"/>
            <a:chOff x="1899" y="899"/>
            <a:chExt cx="4163" cy="1671"/>
          </a:xfrm>
        </p:grpSpPr>
        <p:sp>
          <p:nvSpPr>
            <p:cNvPr id="497" name="Google Shape;497;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 name="Google Shape;498;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 name="Google Shape;499;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 name="Google Shape;500;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 name="Google Shape;501;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 name="Google Shape;502;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 name="Google Shape;503;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 name="Google Shape;504;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 name="Google Shape;505;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 name="Google Shape;506;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 name="Google Shape;507;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 name="Google Shape;508;p1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 name="Google Shape;509;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 name="Google Shape;510;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 name="Google Shape;511;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 name="Google Shape;512;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 name="Google Shape;513;p1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 name="Google Shape;514;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 name="Google Shape;515;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 name="Google Shape;516;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 name="Google Shape;517;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 name="Google Shape;518;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 name="Google Shape;519;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 name="Google Shape;520;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 name="Google Shape;521;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 name="Google Shape;522;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 name="Google Shape;523;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 name="Google Shape;524;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 name="Google Shape;525;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 name="Google Shape;526;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 name="Google Shape;527;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 name="Google Shape;528;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 name="Google Shape;529;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 name="Google Shape;530;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 name="Google Shape;531;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 name="Google Shape;532;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 name="Google Shape;533;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 name="Google Shape;534;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 name="Google Shape;535;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 name="Google Shape;536;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 name="Google Shape;537;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 name="Google Shape;538;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 name="Google Shape;539;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 name="Google Shape;540;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 name="Google Shape;541;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 name="Google Shape;542;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 name="Google Shape;543;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 name="Google Shape;544;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 name="Google Shape;545;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 name="Google Shape;546;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 name="Google Shape;547;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 name="Google Shape;548;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 name="Google Shape;549;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 name="Google Shape;550;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 name="Google Shape;551;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 name="Google Shape;552;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 name="Google Shape;553;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 name="Google Shape;554;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 name="Google Shape;555;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 name="Google Shape;556;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 name="Google Shape;557;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 name="Google Shape;558;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 name="Google Shape;559;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 name="Google Shape;560;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 name="Google Shape;561;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 name="Google Shape;562;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 name="Google Shape;563;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 name="Google Shape;564;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 name="Google Shape;565;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 name="Google Shape;566;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 name="Google Shape;567;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 name="Google Shape;568;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 name="Google Shape;569;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 name="Google Shape;570;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 name="Google Shape;571;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 name="Google Shape;572;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 name="Google Shape;573;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 name="Google Shape;574;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 name="Google Shape;575;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 name="Google Shape;576;p1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 name="Google Shape;577;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 name="Google Shape;578;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 name="Google Shape;579;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 name="Google Shape;580;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 name="Google Shape;581;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 name="Google Shape;582;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 name="Google Shape;583;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 name="Google Shape;584;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 name="Google Shape;585;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 name="Google Shape;586;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 name="Google Shape;587;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 name="Google Shape;588;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 name="Google Shape;589;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0" name="Google Shape;590;p1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1" name="Google Shape;591;p18"/>
          <p:cNvGrpSpPr/>
          <p:nvPr/>
        </p:nvGrpSpPr>
        <p:grpSpPr>
          <a:xfrm>
            <a:off x="-1530678" y="2991542"/>
            <a:ext cx="1404225" cy="2177094"/>
            <a:chOff x="6195941" y="562596"/>
            <a:chExt cx="1872300" cy="2902792"/>
          </a:xfrm>
        </p:grpSpPr>
        <p:grpSp>
          <p:nvGrpSpPr>
            <p:cNvPr id="592" name="Google Shape;592;p18"/>
            <p:cNvGrpSpPr/>
            <p:nvPr/>
          </p:nvGrpSpPr>
          <p:grpSpPr>
            <a:xfrm>
              <a:off x="6195941" y="832605"/>
              <a:ext cx="1872300" cy="2632784"/>
              <a:chOff x="-1872716" y="660661"/>
              <a:chExt cx="1872300" cy="1974637"/>
            </a:xfrm>
          </p:grpSpPr>
          <p:sp>
            <p:nvSpPr>
              <p:cNvPr id="593" name="Google Shape;593;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4" name="Google Shape;594;p1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5" name="Google Shape;595;p18"/>
            <p:cNvGrpSpPr/>
            <p:nvPr/>
          </p:nvGrpSpPr>
          <p:grpSpPr>
            <a:xfrm>
              <a:off x="6303954" y="562596"/>
              <a:ext cx="540000" cy="540000"/>
              <a:chOff x="6303954" y="562596"/>
              <a:chExt cx="540000" cy="540000"/>
            </a:xfrm>
          </p:grpSpPr>
          <p:sp>
            <p:nvSpPr>
              <p:cNvPr id="596" name="Google Shape;596;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7" name="Google Shape;597;p1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 name="Google Shape;598;p1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 name="Google Shape;599;p1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 name="Google Shape;600;p1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01" name="Google Shape;601;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02" name="Google Shape;602;p1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603" name="Google Shape;603;p18"/>
          <p:cNvGrpSpPr/>
          <p:nvPr/>
        </p:nvGrpSpPr>
        <p:grpSpPr>
          <a:xfrm>
            <a:off x="-1530678" y="653649"/>
            <a:ext cx="1026225" cy="1698128"/>
            <a:chOff x="-1836712" y="2937191"/>
            <a:chExt cx="1368300" cy="2264171"/>
          </a:xfrm>
        </p:grpSpPr>
        <p:pic>
          <p:nvPicPr>
            <p:cNvPr id="604" name="Google Shape;604;p1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05" name="Google Shape;605;p1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06" name="Google Shape;606;p1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07"/>
        <p:cNvGrpSpPr/>
        <p:nvPr/>
      </p:nvGrpSpPr>
      <p:grpSpPr>
        <a:xfrm>
          <a:off x="0" y="0"/>
          <a:ext cx="0" cy="0"/>
          <a:chOff x="0" y="0"/>
          <a:chExt cx="0" cy="0"/>
        </a:xfrm>
      </p:grpSpPr>
      <p:sp>
        <p:nvSpPr>
          <p:cNvPr id="608" name="Google Shape;608;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09" name="Google Shape;609;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10" name="Google Shape;610;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 name="Google Shape;611;p19"/>
          <p:cNvGrpSpPr/>
          <p:nvPr/>
        </p:nvGrpSpPr>
        <p:grpSpPr>
          <a:xfrm>
            <a:off x="4673500" y="957436"/>
            <a:ext cx="1518893" cy="610036"/>
            <a:chOff x="1899" y="899"/>
            <a:chExt cx="4163" cy="1671"/>
          </a:xfrm>
        </p:grpSpPr>
        <p:sp>
          <p:nvSpPr>
            <p:cNvPr id="612" name="Google Shape;612;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 name="Google Shape;613;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 name="Google Shape;614;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 name="Google Shape;615;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 name="Google Shape;616;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 name="Google Shape;617;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 name="Google Shape;618;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 name="Google Shape;619;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 name="Google Shape;620;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 name="Google Shape;621;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 name="Google Shape;622;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 name="Google Shape;623;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 name="Google Shape;624;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 name="Google Shape;625;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 name="Google Shape;626;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 name="Google Shape;627;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 name="Google Shape;628;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 name="Google Shape;629;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 name="Google Shape;630;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 name="Google Shape;631;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 name="Google Shape;632;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 name="Google Shape;633;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 name="Google Shape;634;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 name="Google Shape;635;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 name="Google Shape;636;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 name="Google Shape;637;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 name="Google Shape;638;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 name="Google Shape;639;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 name="Google Shape;640;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 name="Google Shape;641;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 name="Google Shape;642;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 name="Google Shape;643;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 name="Google Shape;644;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 name="Google Shape;645;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 name="Google Shape;646;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 name="Google Shape;647;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 name="Google Shape;648;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 name="Google Shape;649;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 name="Google Shape;650;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 name="Google Shape;651;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 name="Google Shape;652;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 name="Google Shape;653;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 name="Google Shape;654;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 name="Google Shape;655;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 name="Google Shape;656;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 name="Google Shape;657;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 name="Google Shape;658;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 name="Google Shape;659;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 name="Google Shape;660;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 name="Google Shape;661;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 name="Google Shape;662;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 name="Google Shape;663;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 name="Google Shape;664;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 name="Google Shape;665;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 name="Google Shape;666;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 name="Google Shape;667;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 name="Google Shape;668;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 name="Google Shape;669;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 name="Google Shape;670;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 name="Google Shape;671;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 name="Google Shape;672;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 name="Google Shape;673;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 name="Google Shape;674;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 name="Google Shape;675;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 name="Google Shape;676;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 name="Google Shape;677;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 name="Google Shape;678;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 name="Google Shape;679;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 name="Google Shape;680;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 name="Google Shape;681;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 name="Google Shape;682;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 name="Google Shape;683;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 name="Google Shape;684;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 name="Google Shape;685;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 name="Google Shape;686;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 name="Google Shape;687;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 name="Google Shape;688;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 name="Google Shape;689;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 name="Google Shape;690;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 name="Google Shape;691;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 name="Google Shape;692;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 name="Google Shape;693;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 name="Google Shape;694;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 name="Google Shape;695;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 name="Google Shape;696;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 name="Google Shape;697;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 name="Google Shape;698;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 name="Google Shape;699;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 name="Google Shape;700;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 name="Google Shape;701;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 name="Google Shape;702;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 name="Google Shape;703;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 name="Google Shape;704;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5" name="Google Shape;705;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06" name="Google Shape;706;p19"/>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707" name="Google Shape;707;p19"/>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sz="1500">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SzPts val="1400"/>
              <a:buChar char="•"/>
              <a:defRPr>
                <a:solidFill>
                  <a:srgbClr val="FF0000"/>
                </a:solidFill>
              </a:defRPr>
            </a:lvl3pPr>
            <a:lvl4pPr marL="1828800" lvl="3" indent="-304800" algn="l" rtl="0">
              <a:lnSpc>
                <a:spcPct val="90000"/>
              </a:lnSpc>
              <a:spcBef>
                <a:spcPts val="300"/>
              </a:spcBef>
              <a:spcAft>
                <a:spcPts val="0"/>
              </a:spcAft>
              <a:buSzPts val="1200"/>
              <a:buChar char="•"/>
              <a:defRPr>
                <a:solidFill>
                  <a:srgbClr val="FF0000"/>
                </a:solidFill>
              </a:defRPr>
            </a:lvl4pPr>
            <a:lvl5pPr marL="2286000" lvl="4" indent="-228600" algn="l" rtl="0">
              <a:lnSpc>
                <a:spcPct val="90000"/>
              </a:lnSpc>
              <a:spcBef>
                <a:spcPts val="600"/>
              </a:spcBef>
              <a:spcAft>
                <a:spcPts val="0"/>
              </a:spcAft>
              <a:buClr>
                <a:srgbClr val="FF0000"/>
              </a:buClr>
              <a:buSzPts val="1500"/>
              <a:buNone/>
              <a:defRPr>
                <a:solidFill>
                  <a:srgbClr val="FF0000"/>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708" name="Google Shape;708;p19"/>
          <p:cNvGrpSpPr/>
          <p:nvPr/>
        </p:nvGrpSpPr>
        <p:grpSpPr>
          <a:xfrm>
            <a:off x="-1449668" y="146875"/>
            <a:ext cx="1026225" cy="2044304"/>
            <a:chOff x="-1555624" y="1196393"/>
            <a:chExt cx="1368300" cy="2725739"/>
          </a:xfrm>
        </p:grpSpPr>
        <p:grpSp>
          <p:nvGrpSpPr>
            <p:cNvPr id="709" name="Google Shape;709;p19"/>
            <p:cNvGrpSpPr/>
            <p:nvPr/>
          </p:nvGrpSpPr>
          <p:grpSpPr>
            <a:xfrm>
              <a:off x="-1555624" y="1488707"/>
              <a:ext cx="1368300" cy="2433425"/>
              <a:chOff x="-1836712" y="3275837"/>
              <a:chExt cx="1368300" cy="2433425"/>
            </a:xfrm>
          </p:grpSpPr>
          <p:sp>
            <p:nvSpPr>
              <p:cNvPr id="710" name="Google Shape;710;p1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11" name="Google Shape;711;p19"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12" name="Google Shape;712;p19"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713" name="Google Shape;713;p1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714" name="Google Shape;714;p19"/>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15"/>
        <p:cNvGrpSpPr/>
        <p:nvPr/>
      </p:nvGrpSpPr>
      <p:grpSpPr>
        <a:xfrm>
          <a:off x="0" y="0"/>
          <a:ext cx="0" cy="0"/>
          <a:chOff x="0" y="0"/>
          <a:chExt cx="0" cy="0"/>
        </a:xfrm>
      </p:grpSpPr>
      <p:sp>
        <p:nvSpPr>
          <p:cNvPr id="716" name="Google Shape;716;p2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717" name="Google Shape;717;p2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718" name="Google Shape;718;p2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719" name="Google Shape;719;p2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0" name="Google Shape;720;p2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21" name="Google Shape;721;p2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722" name="Google Shape;722;p20"/>
          <p:cNvGrpSpPr/>
          <p:nvPr/>
        </p:nvGrpSpPr>
        <p:grpSpPr>
          <a:xfrm>
            <a:off x="-1530678" y="2991542"/>
            <a:ext cx="1404225" cy="2177094"/>
            <a:chOff x="6195941" y="562596"/>
            <a:chExt cx="1872300" cy="2902792"/>
          </a:xfrm>
        </p:grpSpPr>
        <p:grpSp>
          <p:nvGrpSpPr>
            <p:cNvPr id="723" name="Google Shape;723;p20"/>
            <p:cNvGrpSpPr/>
            <p:nvPr/>
          </p:nvGrpSpPr>
          <p:grpSpPr>
            <a:xfrm>
              <a:off x="6195941" y="832605"/>
              <a:ext cx="1872300" cy="2632784"/>
              <a:chOff x="-1872716" y="660661"/>
              <a:chExt cx="1872300" cy="1974637"/>
            </a:xfrm>
          </p:grpSpPr>
          <p:sp>
            <p:nvSpPr>
              <p:cNvPr id="724" name="Google Shape;724;p2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5" name="Google Shape;725;p2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6" name="Google Shape;726;p20"/>
            <p:cNvGrpSpPr/>
            <p:nvPr/>
          </p:nvGrpSpPr>
          <p:grpSpPr>
            <a:xfrm>
              <a:off x="6303954" y="562596"/>
              <a:ext cx="540000" cy="540000"/>
              <a:chOff x="6303954" y="562596"/>
              <a:chExt cx="540000" cy="540000"/>
            </a:xfrm>
          </p:grpSpPr>
          <p:sp>
            <p:nvSpPr>
              <p:cNvPr id="727" name="Google Shape;727;p2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8" name="Google Shape;728;p2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29" name="Google Shape;729;p20"/>
          <p:cNvGrpSpPr/>
          <p:nvPr/>
        </p:nvGrpSpPr>
        <p:grpSpPr>
          <a:xfrm>
            <a:off x="-1449668" y="146875"/>
            <a:ext cx="1026225" cy="2044304"/>
            <a:chOff x="-1555624" y="1196393"/>
            <a:chExt cx="1368300" cy="2725739"/>
          </a:xfrm>
        </p:grpSpPr>
        <p:grpSp>
          <p:nvGrpSpPr>
            <p:cNvPr id="730" name="Google Shape;730;p20"/>
            <p:cNvGrpSpPr/>
            <p:nvPr/>
          </p:nvGrpSpPr>
          <p:grpSpPr>
            <a:xfrm>
              <a:off x="-1555624" y="1488707"/>
              <a:ext cx="1368300" cy="2433425"/>
              <a:chOff x="-1836712" y="3275837"/>
              <a:chExt cx="1368300" cy="2433425"/>
            </a:xfrm>
          </p:grpSpPr>
          <p:sp>
            <p:nvSpPr>
              <p:cNvPr id="731" name="Google Shape;731;p2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32" name="Google Shape;732;p2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33" name="Google Shape;733;p2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34" name="Google Shape;734;p2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735" name="Google Shape;735;p2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6" name="Google Shape;736;p20"/>
          <p:cNvGrpSpPr/>
          <p:nvPr/>
        </p:nvGrpSpPr>
        <p:grpSpPr>
          <a:xfrm>
            <a:off x="7915032" y="222489"/>
            <a:ext cx="895855" cy="359804"/>
            <a:chOff x="1899" y="899"/>
            <a:chExt cx="4163" cy="1671"/>
          </a:xfrm>
        </p:grpSpPr>
        <p:sp>
          <p:nvSpPr>
            <p:cNvPr id="737" name="Google Shape;737;p2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 name="Google Shape;738;p2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 name="Google Shape;739;p2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 name="Google Shape;740;p2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 name="Google Shape;741;p2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 name="Google Shape;742;p2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 name="Google Shape;743;p2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 name="Google Shape;744;p2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 name="Google Shape;745;p2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 name="Google Shape;746;p2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 name="Google Shape;747;p2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 name="Google Shape;748;p2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 name="Google Shape;749;p2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 name="Google Shape;750;p2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 name="Google Shape;751;p2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 name="Google Shape;752;p2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 name="Google Shape;753;p2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 name="Google Shape;754;p2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 name="Google Shape;755;p2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 name="Google Shape;756;p2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 name="Google Shape;757;p2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 name="Google Shape;758;p2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 name="Google Shape;759;p2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 name="Google Shape;760;p2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 name="Google Shape;761;p2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 name="Google Shape;762;p2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 name="Google Shape;763;p2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 name="Google Shape;764;p2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 name="Google Shape;765;p2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 name="Google Shape;766;p2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 name="Google Shape;767;p2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 name="Google Shape;768;p2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 name="Google Shape;769;p2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 name="Google Shape;770;p2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 name="Google Shape;771;p2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 name="Google Shape;772;p2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 name="Google Shape;773;p2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 name="Google Shape;774;p2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 name="Google Shape;775;p2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 name="Google Shape;776;p2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 name="Google Shape;777;p2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 name="Google Shape;778;p2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 name="Google Shape;779;p2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 name="Google Shape;780;p2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 name="Google Shape;781;p2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 name="Google Shape;782;p2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 name="Google Shape;783;p2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 name="Google Shape;784;p2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 name="Google Shape;785;p2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 name="Google Shape;786;p2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 name="Google Shape;787;p2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 name="Google Shape;788;p2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 name="Google Shape;789;p2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 name="Google Shape;790;p2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 name="Google Shape;791;p2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 name="Google Shape;792;p2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 name="Google Shape;793;p2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 name="Google Shape;794;p2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 name="Google Shape;795;p2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 name="Google Shape;796;p2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 name="Google Shape;797;p2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 name="Google Shape;798;p2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 name="Google Shape;799;p2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 name="Google Shape;800;p2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 name="Google Shape;801;p2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 name="Google Shape;802;p2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 name="Google Shape;803;p2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 name="Google Shape;804;p2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 name="Google Shape;805;p2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 name="Google Shape;806;p2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 name="Google Shape;807;p2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 name="Google Shape;808;p2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 name="Google Shape;809;p2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 name="Google Shape;810;p2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 name="Google Shape;811;p2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 name="Google Shape;812;p2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 name="Google Shape;813;p2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 name="Google Shape;814;p2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 name="Google Shape;815;p2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 name="Google Shape;816;p2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 name="Google Shape;817;p2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 name="Google Shape;818;p2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 name="Google Shape;819;p2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 name="Google Shape;820;p2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 name="Google Shape;821;p2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 name="Google Shape;822;p2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 name="Google Shape;823;p2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 name="Google Shape;824;p2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 name="Google Shape;825;p2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 name="Google Shape;826;p2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 name="Google Shape;827;p2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 name="Google Shape;828;p2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 name="Google Shape;829;p2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30" name="Google Shape;830;p2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31"/>
        <p:cNvGrpSpPr/>
        <p:nvPr/>
      </p:nvGrpSpPr>
      <p:grpSpPr>
        <a:xfrm>
          <a:off x="0" y="0"/>
          <a:ext cx="0" cy="0"/>
          <a:chOff x="0" y="0"/>
          <a:chExt cx="0" cy="0"/>
        </a:xfrm>
      </p:grpSpPr>
      <p:sp>
        <p:nvSpPr>
          <p:cNvPr id="832" name="Google Shape;832;p2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 name="Google Shape;833;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834" name="Google Shape;834;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835" name="Google Shape;835;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36" name="Google Shape;836;p2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lt1"/>
              </a:buClr>
              <a:buSzPts val="1500"/>
              <a:buNone/>
              <a:defRPr b="1">
                <a:solidFill>
                  <a:schemeClr val="lt1"/>
                </a:solidFill>
              </a:defRPr>
            </a:lvl1pPr>
            <a:lvl2pPr marL="914400" lvl="1" indent="-228600" algn="ctr" rtl="0">
              <a:lnSpc>
                <a:spcPct val="90000"/>
              </a:lnSpc>
              <a:spcBef>
                <a:spcPts val="300"/>
              </a:spcBef>
              <a:spcAft>
                <a:spcPts val="0"/>
              </a:spcAft>
              <a:buClr>
                <a:schemeClr val="lt1"/>
              </a:buClr>
              <a:buSzPts val="1400"/>
              <a:buNone/>
              <a:defRPr>
                <a:solidFill>
                  <a:schemeClr val="lt1"/>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837" name="Google Shape;837;p21"/>
          <p:cNvGrpSpPr/>
          <p:nvPr/>
        </p:nvGrpSpPr>
        <p:grpSpPr>
          <a:xfrm>
            <a:off x="7915032" y="222489"/>
            <a:ext cx="895855" cy="359804"/>
            <a:chOff x="1899" y="899"/>
            <a:chExt cx="4163" cy="1671"/>
          </a:xfrm>
        </p:grpSpPr>
        <p:sp>
          <p:nvSpPr>
            <p:cNvPr id="838" name="Google Shape;83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 name="Google Shape;83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 name="Google Shape;84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 name="Google Shape;84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 name="Google Shape;84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 name="Google Shape;84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 name="Google Shape;84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 name="Google Shape;84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 name="Google Shape;84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 name="Google Shape;84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 name="Google Shape;84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 name="Google Shape;84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 name="Google Shape;85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 name="Google Shape;85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 name="Google Shape;85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 name="Google Shape;85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 name="Google Shape;85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 name="Google Shape;85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 name="Google Shape;85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 name="Google Shape;85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 name="Google Shape;85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 name="Google Shape;85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 name="Google Shape;86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 name="Google Shape;86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 name="Google Shape;86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 name="Google Shape;86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 name="Google Shape;86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 name="Google Shape;86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 name="Google Shape;86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 name="Google Shape;86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 name="Google Shape;86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 name="Google Shape;86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 name="Google Shape;87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 name="Google Shape;87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 name="Google Shape;87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 name="Google Shape;87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 name="Google Shape;87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 name="Google Shape;87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 name="Google Shape;87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 name="Google Shape;87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 name="Google Shape;87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 name="Google Shape;87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 name="Google Shape;88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 name="Google Shape;88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 name="Google Shape;88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 name="Google Shape;88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 name="Google Shape;88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 name="Google Shape;88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 name="Google Shape;88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 name="Google Shape;88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 name="Google Shape;88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 name="Google Shape;88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 name="Google Shape;89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 name="Google Shape;89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 name="Google Shape;89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 name="Google Shape;89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 name="Google Shape;89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 name="Google Shape;89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 name="Google Shape;89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 name="Google Shape;89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 name="Google Shape;89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 name="Google Shape;89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 name="Google Shape;90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 name="Google Shape;90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 name="Google Shape;90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 name="Google Shape;90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 name="Google Shape;90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 name="Google Shape;90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 name="Google Shape;90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 name="Google Shape;90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 name="Google Shape;90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 name="Google Shape;90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 name="Google Shape;91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 name="Google Shape;91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 name="Google Shape;91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 name="Google Shape;91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 name="Google Shape;91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 name="Google Shape;91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 name="Google Shape;91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 name="Google Shape;91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 name="Google Shape;91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 name="Google Shape;91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 name="Google Shape;92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 name="Google Shape;92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 name="Google Shape;92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 name="Google Shape;92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 name="Google Shape;92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 name="Google Shape;92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 name="Google Shape;92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 name="Google Shape;92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 name="Google Shape;92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 name="Google Shape;92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 name="Google Shape;93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31" name="Google Shape;93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32" name="Google Shape;932;p2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grpSp>
        <p:nvGrpSpPr>
          <p:cNvPr id="933" name="Google Shape;933;p21"/>
          <p:cNvGrpSpPr/>
          <p:nvPr/>
        </p:nvGrpSpPr>
        <p:grpSpPr>
          <a:xfrm>
            <a:off x="-1530678" y="2991542"/>
            <a:ext cx="1404225" cy="2177094"/>
            <a:chOff x="6195941" y="562596"/>
            <a:chExt cx="1872300" cy="2902792"/>
          </a:xfrm>
        </p:grpSpPr>
        <p:grpSp>
          <p:nvGrpSpPr>
            <p:cNvPr id="934" name="Google Shape;934;p21"/>
            <p:cNvGrpSpPr/>
            <p:nvPr/>
          </p:nvGrpSpPr>
          <p:grpSpPr>
            <a:xfrm>
              <a:off x="6195941" y="832605"/>
              <a:ext cx="1872300" cy="2632784"/>
              <a:chOff x="-1872716" y="660661"/>
              <a:chExt cx="1872300" cy="1974637"/>
            </a:xfrm>
          </p:grpSpPr>
          <p:sp>
            <p:nvSpPr>
              <p:cNvPr id="935" name="Google Shape;935;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36" name="Google Shape;936;p2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7" name="Google Shape;937;p21"/>
            <p:cNvGrpSpPr/>
            <p:nvPr/>
          </p:nvGrpSpPr>
          <p:grpSpPr>
            <a:xfrm>
              <a:off x="6303954" y="562596"/>
              <a:ext cx="540000" cy="540000"/>
              <a:chOff x="6303954" y="562596"/>
              <a:chExt cx="540000" cy="540000"/>
            </a:xfrm>
          </p:grpSpPr>
          <p:sp>
            <p:nvSpPr>
              <p:cNvPr id="938" name="Google Shape;938;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39" name="Google Shape;939;p2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40" name="Google Shape;940;p2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lt1"/>
              </a:buClr>
              <a:buSzPts val="1500"/>
              <a:buNone/>
              <a:defRPr b="1">
                <a:solidFill>
                  <a:schemeClr val="lt1"/>
                </a:solidFill>
              </a:defRPr>
            </a:lvl1pPr>
            <a:lvl2pPr marL="914400" lvl="1" indent="-228600" algn="ctr" rtl="0">
              <a:lnSpc>
                <a:spcPct val="90000"/>
              </a:lnSpc>
              <a:spcBef>
                <a:spcPts val="300"/>
              </a:spcBef>
              <a:spcAft>
                <a:spcPts val="0"/>
              </a:spcAft>
              <a:buClr>
                <a:schemeClr val="lt1"/>
              </a:buClr>
              <a:buSzPts val="1400"/>
              <a:buNone/>
              <a:defRPr>
                <a:solidFill>
                  <a:schemeClr val="lt1"/>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941" name="Google Shape;941;p2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lt1"/>
              </a:buClr>
              <a:buSzPts val="1500"/>
              <a:buNone/>
              <a:defRPr b="1">
                <a:solidFill>
                  <a:schemeClr val="lt1"/>
                </a:solidFill>
              </a:defRPr>
            </a:lvl1pPr>
            <a:lvl2pPr marL="914400" lvl="1" indent="-228600" algn="ctr" rtl="0">
              <a:lnSpc>
                <a:spcPct val="90000"/>
              </a:lnSpc>
              <a:spcBef>
                <a:spcPts val="300"/>
              </a:spcBef>
              <a:spcAft>
                <a:spcPts val="0"/>
              </a:spcAft>
              <a:buClr>
                <a:schemeClr val="lt1"/>
              </a:buClr>
              <a:buSzPts val="1400"/>
              <a:buNone/>
              <a:defRPr>
                <a:solidFill>
                  <a:schemeClr val="lt1"/>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942" name="Google Shape;942;p2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lt1"/>
              </a:buClr>
              <a:buSzPts val="1500"/>
              <a:buNone/>
              <a:defRPr b="1">
                <a:solidFill>
                  <a:schemeClr val="lt1"/>
                </a:solidFill>
              </a:defRPr>
            </a:lvl1pPr>
            <a:lvl2pPr marL="914400" lvl="1" indent="-228600" algn="ctr" rtl="0">
              <a:lnSpc>
                <a:spcPct val="90000"/>
              </a:lnSpc>
              <a:spcBef>
                <a:spcPts val="300"/>
              </a:spcBef>
              <a:spcAft>
                <a:spcPts val="0"/>
              </a:spcAft>
              <a:buClr>
                <a:schemeClr val="lt1"/>
              </a:buClr>
              <a:buSzPts val="1400"/>
              <a:buNone/>
              <a:defRPr>
                <a:solidFill>
                  <a:schemeClr val="lt1"/>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943" name="Google Shape;943;p21"/>
          <p:cNvGrpSpPr/>
          <p:nvPr/>
        </p:nvGrpSpPr>
        <p:grpSpPr>
          <a:xfrm>
            <a:off x="-1449668" y="146875"/>
            <a:ext cx="1026225" cy="2044304"/>
            <a:chOff x="-1555624" y="1196393"/>
            <a:chExt cx="1368300" cy="2725739"/>
          </a:xfrm>
        </p:grpSpPr>
        <p:grpSp>
          <p:nvGrpSpPr>
            <p:cNvPr id="944" name="Google Shape;944;p21"/>
            <p:cNvGrpSpPr/>
            <p:nvPr/>
          </p:nvGrpSpPr>
          <p:grpSpPr>
            <a:xfrm>
              <a:off x="-1555624" y="1488707"/>
              <a:ext cx="1368300" cy="2433425"/>
              <a:chOff x="-1836712" y="3275837"/>
              <a:chExt cx="1368300" cy="2433425"/>
            </a:xfrm>
          </p:grpSpPr>
          <p:sp>
            <p:nvSpPr>
              <p:cNvPr id="945" name="Google Shape;945;p2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46" name="Google Shape;946;p2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47" name="Google Shape;947;p2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948" name="Google Shape;948;p2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949"/>
        <p:cNvGrpSpPr/>
        <p:nvPr/>
      </p:nvGrpSpPr>
      <p:grpSpPr>
        <a:xfrm>
          <a:off x="0" y="0"/>
          <a:ext cx="0" cy="0"/>
          <a:chOff x="0" y="0"/>
          <a:chExt cx="0" cy="0"/>
        </a:xfrm>
      </p:grpSpPr>
      <p:sp>
        <p:nvSpPr>
          <p:cNvPr id="950" name="Google Shape;950;p22"/>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51" name="Google Shape;951;p2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952" name="Google Shape;952;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953" name="Google Shape;953;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954" name="Google Shape;954;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55" name="Google Shape;955;p22"/>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956" name="Google Shape;956;p22"/>
          <p:cNvGrpSpPr/>
          <p:nvPr/>
        </p:nvGrpSpPr>
        <p:grpSpPr>
          <a:xfrm>
            <a:off x="-1530678" y="2991542"/>
            <a:ext cx="1404225" cy="2177094"/>
            <a:chOff x="6195941" y="562596"/>
            <a:chExt cx="1872300" cy="2902792"/>
          </a:xfrm>
        </p:grpSpPr>
        <p:grpSp>
          <p:nvGrpSpPr>
            <p:cNvPr id="957" name="Google Shape;957;p22"/>
            <p:cNvGrpSpPr/>
            <p:nvPr/>
          </p:nvGrpSpPr>
          <p:grpSpPr>
            <a:xfrm>
              <a:off x="6195941" y="832605"/>
              <a:ext cx="1872300" cy="2632784"/>
              <a:chOff x="-1872716" y="660661"/>
              <a:chExt cx="1872300" cy="1974637"/>
            </a:xfrm>
          </p:grpSpPr>
          <p:sp>
            <p:nvSpPr>
              <p:cNvPr id="958" name="Google Shape;958;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59" name="Google Shape;959;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60" name="Google Shape;960;p22"/>
            <p:cNvGrpSpPr/>
            <p:nvPr/>
          </p:nvGrpSpPr>
          <p:grpSpPr>
            <a:xfrm>
              <a:off x="6303954" y="562596"/>
              <a:ext cx="540000" cy="540000"/>
              <a:chOff x="6303954" y="562596"/>
              <a:chExt cx="540000" cy="540000"/>
            </a:xfrm>
          </p:grpSpPr>
          <p:sp>
            <p:nvSpPr>
              <p:cNvPr id="961" name="Google Shape;961;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62" name="Google Shape;962;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63" name="Google Shape;963;p22"/>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64" name="Google Shape;964;p22"/>
          <p:cNvGrpSpPr/>
          <p:nvPr/>
        </p:nvGrpSpPr>
        <p:grpSpPr>
          <a:xfrm>
            <a:off x="7915032" y="222489"/>
            <a:ext cx="895855" cy="359804"/>
            <a:chOff x="1899" y="899"/>
            <a:chExt cx="4163" cy="1671"/>
          </a:xfrm>
        </p:grpSpPr>
        <p:sp>
          <p:nvSpPr>
            <p:cNvPr id="965" name="Google Shape;965;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 name="Google Shape;966;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 name="Google Shape;967;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 name="Google Shape;968;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 name="Google Shape;969;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 name="Google Shape;970;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 name="Google Shape;971;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 name="Google Shape;972;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 name="Google Shape;973;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 name="Google Shape;974;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 name="Google Shape;975;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 name="Google Shape;976;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 name="Google Shape;977;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 name="Google Shape;978;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 name="Google Shape;979;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 name="Google Shape;980;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 name="Google Shape;981;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 name="Google Shape;982;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 name="Google Shape;983;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 name="Google Shape;984;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 name="Google Shape;985;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 name="Google Shape;986;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 name="Google Shape;987;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 name="Google Shape;988;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 name="Google Shape;989;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 name="Google Shape;990;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 name="Google Shape;991;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 name="Google Shape;992;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 name="Google Shape;993;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 name="Google Shape;994;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 name="Google Shape;995;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 name="Google Shape;996;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7" name="Google Shape;997;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8" name="Google Shape;998;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9" name="Google Shape;999;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0" name="Google Shape;1000;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1" name="Google Shape;1001;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2" name="Google Shape;1002;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3" name="Google Shape;1003;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4" name="Google Shape;1004;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5" name="Google Shape;1005;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6" name="Google Shape;1006;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7" name="Google Shape;1007;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8" name="Google Shape;1008;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9" name="Google Shape;1009;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0" name="Google Shape;1010;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1" name="Google Shape;1011;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2" name="Google Shape;1012;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3" name="Google Shape;1013;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4" name="Google Shape;1014;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5" name="Google Shape;1015;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6" name="Google Shape;1016;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7" name="Google Shape;1017;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8" name="Google Shape;1018;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9" name="Google Shape;1019;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0" name="Google Shape;1020;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1" name="Google Shape;1021;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2" name="Google Shape;1022;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3" name="Google Shape;1023;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4" name="Google Shape;1024;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5" name="Google Shape;1025;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6" name="Google Shape;1026;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7" name="Google Shape;1027;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8" name="Google Shape;1028;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9" name="Google Shape;1029;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0" name="Google Shape;1030;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1" name="Google Shape;1031;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2" name="Google Shape;1032;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3" name="Google Shape;1033;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4" name="Google Shape;1034;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5" name="Google Shape;1035;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6" name="Google Shape;1036;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7" name="Google Shape;1037;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8" name="Google Shape;1038;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9" name="Google Shape;1039;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0" name="Google Shape;1040;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1" name="Google Shape;1041;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2" name="Google Shape;1042;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3" name="Google Shape;1043;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4" name="Google Shape;1044;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5" name="Google Shape;1045;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6" name="Google Shape;1046;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7" name="Google Shape;1047;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8" name="Google Shape;1048;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9" name="Google Shape;1049;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0" name="Google Shape;1050;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1" name="Google Shape;1051;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2" name="Google Shape;1052;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3" name="Google Shape;1053;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4" name="Google Shape;1054;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5" name="Google Shape;1055;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6" name="Google Shape;1056;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7" name="Google Shape;1057;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058" name="Google Shape;1058;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1059" name="Google Shape;1059;p22"/>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060" name="Google Shape;1060;p22"/>
          <p:cNvGrpSpPr/>
          <p:nvPr/>
        </p:nvGrpSpPr>
        <p:grpSpPr>
          <a:xfrm>
            <a:off x="-1530678" y="653649"/>
            <a:ext cx="1026225" cy="1698128"/>
            <a:chOff x="-1836712" y="2937191"/>
            <a:chExt cx="1368300" cy="2264171"/>
          </a:xfrm>
        </p:grpSpPr>
        <p:pic>
          <p:nvPicPr>
            <p:cNvPr id="1061" name="Google Shape;106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62" name="Google Shape;106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063" name="Google Shape;106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64"/>
        <p:cNvGrpSpPr/>
        <p:nvPr/>
      </p:nvGrpSpPr>
      <p:grpSpPr>
        <a:xfrm>
          <a:off x="0" y="0"/>
          <a:ext cx="0" cy="0"/>
          <a:chOff x="0" y="0"/>
          <a:chExt cx="0" cy="0"/>
        </a:xfrm>
      </p:grpSpPr>
      <p:sp>
        <p:nvSpPr>
          <p:cNvPr id="1065" name="Google Shape;1065;p2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66" name="Google Shape;1066;p2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67" name="Google Shape;106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068" name="Google Shape;106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69" name="Google Shape;1069;p23"/>
          <p:cNvGrpSpPr/>
          <p:nvPr/>
        </p:nvGrpSpPr>
        <p:grpSpPr>
          <a:xfrm>
            <a:off x="7915032" y="222489"/>
            <a:ext cx="895855" cy="359804"/>
            <a:chOff x="1899" y="899"/>
            <a:chExt cx="4163" cy="1671"/>
          </a:xfrm>
        </p:grpSpPr>
        <p:sp>
          <p:nvSpPr>
            <p:cNvPr id="1070" name="Google Shape;107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1" name="Google Shape;107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2" name="Google Shape;107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3" name="Google Shape;107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4" name="Google Shape;107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5" name="Google Shape;107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6" name="Google Shape;107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7" name="Google Shape;107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8" name="Google Shape;107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9" name="Google Shape;107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0" name="Google Shape;108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1" name="Google Shape;108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2" name="Google Shape;108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3" name="Google Shape;108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4" name="Google Shape;108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5" name="Google Shape;108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6" name="Google Shape;108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7" name="Google Shape;108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8" name="Google Shape;108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9" name="Google Shape;108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0" name="Google Shape;109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1" name="Google Shape;109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2" name="Google Shape;109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3" name="Google Shape;109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4" name="Google Shape;109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5" name="Google Shape;109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6" name="Google Shape;109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7" name="Google Shape;109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8" name="Google Shape;109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9" name="Google Shape;109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0" name="Google Shape;110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1" name="Google Shape;110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2" name="Google Shape;110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3" name="Google Shape;110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4" name="Google Shape;110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5" name="Google Shape;110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6" name="Google Shape;110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7" name="Google Shape;110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8" name="Google Shape;110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9" name="Google Shape;110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0" name="Google Shape;111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1" name="Google Shape;111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2" name="Google Shape;111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3" name="Google Shape;111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4" name="Google Shape;111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5" name="Google Shape;111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6" name="Google Shape;111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7" name="Google Shape;111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8" name="Google Shape;111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9" name="Google Shape;111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0" name="Google Shape;112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1" name="Google Shape;112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2" name="Google Shape;112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3" name="Google Shape;112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4" name="Google Shape;112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5" name="Google Shape;112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6" name="Google Shape;112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7" name="Google Shape;112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8" name="Google Shape;112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9" name="Google Shape;112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0" name="Google Shape;113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1" name="Google Shape;113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2" name="Google Shape;113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3" name="Google Shape;113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4" name="Google Shape;113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5" name="Google Shape;113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6" name="Google Shape;113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7" name="Google Shape;113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8" name="Google Shape;113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9" name="Google Shape;113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0" name="Google Shape;114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1" name="Google Shape;114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2" name="Google Shape;114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3" name="Google Shape;114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4" name="Google Shape;114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5" name="Google Shape;114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6" name="Google Shape;114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7" name="Google Shape;114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8" name="Google Shape;114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9" name="Google Shape;114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0" name="Google Shape;115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1" name="Google Shape;115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2" name="Google Shape;115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3" name="Google Shape;115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4" name="Google Shape;115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5" name="Google Shape;115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6" name="Google Shape;115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7" name="Google Shape;115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8" name="Google Shape;115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9" name="Google Shape;115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0" name="Google Shape;116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1" name="Google Shape;116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2" name="Google Shape;116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163" name="Google Shape;116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164" name="Google Shape;1164;p23"/>
          <p:cNvGrpSpPr/>
          <p:nvPr/>
        </p:nvGrpSpPr>
        <p:grpSpPr>
          <a:xfrm>
            <a:off x="-1530678" y="2991542"/>
            <a:ext cx="1404225" cy="2177094"/>
            <a:chOff x="6195941" y="562596"/>
            <a:chExt cx="1872300" cy="2902792"/>
          </a:xfrm>
        </p:grpSpPr>
        <p:grpSp>
          <p:nvGrpSpPr>
            <p:cNvPr id="1165" name="Google Shape;1165;p23"/>
            <p:cNvGrpSpPr/>
            <p:nvPr/>
          </p:nvGrpSpPr>
          <p:grpSpPr>
            <a:xfrm>
              <a:off x="6195941" y="832605"/>
              <a:ext cx="1872300" cy="2632784"/>
              <a:chOff x="-1872716" y="660661"/>
              <a:chExt cx="1872300" cy="1974637"/>
            </a:xfrm>
          </p:grpSpPr>
          <p:sp>
            <p:nvSpPr>
              <p:cNvPr id="1166" name="Google Shape;116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167" name="Google Shape;116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68" name="Google Shape;1168;p23"/>
            <p:cNvGrpSpPr/>
            <p:nvPr/>
          </p:nvGrpSpPr>
          <p:grpSpPr>
            <a:xfrm>
              <a:off x="6303954" y="562596"/>
              <a:ext cx="540000" cy="540000"/>
              <a:chOff x="6303954" y="562596"/>
              <a:chExt cx="540000" cy="540000"/>
            </a:xfrm>
          </p:grpSpPr>
          <p:sp>
            <p:nvSpPr>
              <p:cNvPr id="1169" name="Google Shape;116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170" name="Google Shape;117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71" name="Google Shape;117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2" name="Google Shape;117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3" name="Google Shape;117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174" name="Google Shape;117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175" name="Google Shape;117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176" name="Google Shape;1176;p23"/>
          <p:cNvGrpSpPr/>
          <p:nvPr/>
        </p:nvGrpSpPr>
        <p:grpSpPr>
          <a:xfrm>
            <a:off x="-1530678" y="653649"/>
            <a:ext cx="1026225" cy="1698128"/>
            <a:chOff x="-1836712" y="2937191"/>
            <a:chExt cx="1368300" cy="2264171"/>
          </a:xfrm>
        </p:grpSpPr>
        <p:pic>
          <p:nvPicPr>
            <p:cNvPr id="1177" name="Google Shape;117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78" name="Google Shape;117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179" name="Google Shape;117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80"/>
        <p:cNvGrpSpPr/>
        <p:nvPr/>
      </p:nvGrpSpPr>
      <p:grpSpPr>
        <a:xfrm>
          <a:off x="0" y="0"/>
          <a:ext cx="0" cy="0"/>
          <a:chOff x="0" y="0"/>
          <a:chExt cx="0" cy="0"/>
        </a:xfrm>
      </p:grpSpPr>
      <p:sp>
        <p:nvSpPr>
          <p:cNvPr id="1181" name="Google Shape;1181;p24"/>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1182" name="Google Shape;1182;p24"/>
          <p:cNvGrpSpPr/>
          <p:nvPr/>
        </p:nvGrpSpPr>
        <p:grpSpPr>
          <a:xfrm>
            <a:off x="7916400" y="221400"/>
            <a:ext cx="893889" cy="359014"/>
            <a:chOff x="1899" y="899"/>
            <a:chExt cx="4163" cy="1671"/>
          </a:xfrm>
        </p:grpSpPr>
        <p:sp>
          <p:nvSpPr>
            <p:cNvPr id="1183" name="Google Shape;1183;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4" name="Google Shape;1184;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5" name="Google Shape;1185;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6" name="Google Shape;1186;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7" name="Google Shape;1187;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8" name="Google Shape;1188;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9" name="Google Shape;1189;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0" name="Google Shape;1190;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1" name="Google Shape;1191;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2" name="Google Shape;1192;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3" name="Google Shape;1193;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4" name="Google Shape;1194;p2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5" name="Google Shape;1195;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6" name="Google Shape;1196;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7" name="Google Shape;1197;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8" name="Google Shape;1198;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9" name="Google Shape;1199;p2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0" name="Google Shape;1200;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1" name="Google Shape;1201;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2" name="Google Shape;1202;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3" name="Google Shape;1203;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4" name="Google Shape;1204;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5" name="Google Shape;1205;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6" name="Google Shape;1206;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7" name="Google Shape;1207;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8" name="Google Shape;1208;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9" name="Google Shape;1209;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0" name="Google Shape;1210;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1" name="Google Shape;1211;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2" name="Google Shape;1212;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3" name="Google Shape;1213;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4" name="Google Shape;1214;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5" name="Google Shape;1215;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6" name="Google Shape;1216;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7" name="Google Shape;1217;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8" name="Google Shape;1218;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9" name="Google Shape;1219;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0" name="Google Shape;1220;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1" name="Google Shape;1221;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2" name="Google Shape;1222;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3" name="Google Shape;1223;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4" name="Google Shape;1224;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5" name="Google Shape;1225;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6" name="Google Shape;1226;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7" name="Google Shape;1227;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8" name="Google Shape;1228;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9" name="Google Shape;1229;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0" name="Google Shape;1230;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1" name="Google Shape;1231;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2" name="Google Shape;1232;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3" name="Google Shape;1233;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4" name="Google Shape;1234;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5" name="Google Shape;1235;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6" name="Google Shape;1236;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7" name="Google Shape;1237;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8" name="Google Shape;1238;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9" name="Google Shape;1239;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0" name="Google Shape;1240;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1" name="Google Shape;1241;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2" name="Google Shape;1242;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3" name="Google Shape;1243;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4" name="Google Shape;1244;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5" name="Google Shape;1245;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6" name="Google Shape;1246;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7" name="Google Shape;1247;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8" name="Google Shape;1248;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9" name="Google Shape;1249;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0" name="Google Shape;1250;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1" name="Google Shape;1251;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2" name="Google Shape;1252;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3" name="Google Shape;1253;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4" name="Google Shape;1254;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5" name="Google Shape;1255;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6" name="Google Shape;1256;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7" name="Google Shape;1257;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8" name="Google Shape;1258;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9" name="Google Shape;1259;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0" name="Google Shape;1260;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1" name="Google Shape;1261;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2" name="Google Shape;1262;p2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3" name="Google Shape;1263;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4" name="Google Shape;1264;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5" name="Google Shape;1265;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6" name="Google Shape;1266;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7" name="Google Shape;1267;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8" name="Google Shape;1268;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9" name="Google Shape;1269;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0" name="Google Shape;1270;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1" name="Google Shape;1271;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2" name="Google Shape;1272;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3" name="Google Shape;1273;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4" name="Google Shape;1274;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5" name="Google Shape;1275;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276" name="Google Shape;1276;p2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1277" name="Google Shape;1277;p24"/>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8" name="Google Shape;1278;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279" name="Google Shape;1279;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280" name="Google Shape;1280;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81" name="Google Shape;1281;p24"/>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dk2"/>
              </a:buClr>
              <a:buSzPts val="1500"/>
              <a:buNone/>
              <a:defRPr b="1">
                <a:solidFill>
                  <a:schemeClr val="dk2"/>
                </a:solidFill>
              </a:defRPr>
            </a:lvl1pPr>
            <a:lvl2pPr marL="914400" lvl="1" indent="-228600" algn="ctr" rtl="0">
              <a:lnSpc>
                <a:spcPct val="90000"/>
              </a:lnSpc>
              <a:spcBef>
                <a:spcPts val="300"/>
              </a:spcBef>
              <a:spcAft>
                <a:spcPts val="0"/>
              </a:spcAft>
              <a:buClr>
                <a:schemeClr val="dk2"/>
              </a:buClr>
              <a:buSzPts val="1400"/>
              <a:buNone/>
              <a:defRPr>
                <a:solidFill>
                  <a:schemeClr val="dk2"/>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282" name="Google Shape;1282;p24"/>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grpSp>
        <p:nvGrpSpPr>
          <p:cNvPr id="1283" name="Google Shape;1283;p24"/>
          <p:cNvGrpSpPr/>
          <p:nvPr/>
        </p:nvGrpSpPr>
        <p:grpSpPr>
          <a:xfrm>
            <a:off x="-1530678" y="2991542"/>
            <a:ext cx="1404225" cy="2177094"/>
            <a:chOff x="6195941" y="562596"/>
            <a:chExt cx="1872300" cy="2902792"/>
          </a:xfrm>
        </p:grpSpPr>
        <p:grpSp>
          <p:nvGrpSpPr>
            <p:cNvPr id="1284" name="Google Shape;1284;p24"/>
            <p:cNvGrpSpPr/>
            <p:nvPr/>
          </p:nvGrpSpPr>
          <p:grpSpPr>
            <a:xfrm>
              <a:off x="6195941" y="832605"/>
              <a:ext cx="1872300" cy="2632784"/>
              <a:chOff x="-1872716" y="660661"/>
              <a:chExt cx="1872300" cy="1974637"/>
            </a:xfrm>
          </p:grpSpPr>
          <p:sp>
            <p:nvSpPr>
              <p:cNvPr id="1285" name="Google Shape;1285;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286" name="Google Shape;1286;p2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87" name="Google Shape;1287;p24"/>
            <p:cNvGrpSpPr/>
            <p:nvPr/>
          </p:nvGrpSpPr>
          <p:grpSpPr>
            <a:xfrm>
              <a:off x="6303954" y="562596"/>
              <a:ext cx="540000" cy="540000"/>
              <a:chOff x="6303954" y="562596"/>
              <a:chExt cx="540000" cy="540000"/>
            </a:xfrm>
          </p:grpSpPr>
          <p:sp>
            <p:nvSpPr>
              <p:cNvPr id="1288" name="Google Shape;1288;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289" name="Google Shape;1289;p2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90" name="Google Shape;1290;p24"/>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dk2"/>
              </a:buClr>
              <a:buSzPts val="1500"/>
              <a:buNone/>
              <a:defRPr b="1">
                <a:solidFill>
                  <a:schemeClr val="dk2"/>
                </a:solidFill>
              </a:defRPr>
            </a:lvl1pPr>
            <a:lvl2pPr marL="914400" lvl="1" indent="-228600" algn="ctr" rtl="0">
              <a:lnSpc>
                <a:spcPct val="90000"/>
              </a:lnSpc>
              <a:spcBef>
                <a:spcPts val="300"/>
              </a:spcBef>
              <a:spcAft>
                <a:spcPts val="0"/>
              </a:spcAft>
              <a:buClr>
                <a:schemeClr val="dk2"/>
              </a:buClr>
              <a:buSzPts val="1400"/>
              <a:buNone/>
              <a:defRPr>
                <a:solidFill>
                  <a:schemeClr val="dk2"/>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291" name="Google Shape;1291;p24"/>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dk2"/>
              </a:buClr>
              <a:buSzPts val="1500"/>
              <a:buNone/>
              <a:defRPr b="1">
                <a:solidFill>
                  <a:schemeClr val="dk2"/>
                </a:solidFill>
              </a:defRPr>
            </a:lvl1pPr>
            <a:lvl2pPr marL="914400" lvl="1" indent="-228600" algn="ctr" rtl="0">
              <a:lnSpc>
                <a:spcPct val="90000"/>
              </a:lnSpc>
              <a:spcBef>
                <a:spcPts val="300"/>
              </a:spcBef>
              <a:spcAft>
                <a:spcPts val="0"/>
              </a:spcAft>
              <a:buClr>
                <a:schemeClr val="dk2"/>
              </a:buClr>
              <a:buSzPts val="1400"/>
              <a:buNone/>
              <a:defRPr>
                <a:solidFill>
                  <a:schemeClr val="dk2"/>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292" name="Google Shape;1292;p24"/>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rtl="0">
              <a:lnSpc>
                <a:spcPct val="90000"/>
              </a:lnSpc>
              <a:spcBef>
                <a:spcPts val="300"/>
              </a:spcBef>
              <a:spcAft>
                <a:spcPts val="0"/>
              </a:spcAft>
              <a:buClr>
                <a:schemeClr val="dk2"/>
              </a:buClr>
              <a:buSzPts val="1500"/>
              <a:buNone/>
              <a:defRPr b="1">
                <a:solidFill>
                  <a:schemeClr val="dk2"/>
                </a:solidFill>
              </a:defRPr>
            </a:lvl1pPr>
            <a:lvl2pPr marL="914400" lvl="1" indent="-228600" algn="ctr" rtl="0">
              <a:lnSpc>
                <a:spcPct val="90000"/>
              </a:lnSpc>
              <a:spcBef>
                <a:spcPts val="300"/>
              </a:spcBef>
              <a:spcAft>
                <a:spcPts val="0"/>
              </a:spcAft>
              <a:buClr>
                <a:schemeClr val="dk2"/>
              </a:buClr>
              <a:buSzPts val="1400"/>
              <a:buNone/>
              <a:defRPr>
                <a:solidFill>
                  <a:schemeClr val="dk2"/>
                </a:solidFill>
              </a:defRPr>
            </a:lvl2pPr>
            <a:lvl3pPr marL="1371600" lvl="2" indent="-317500" algn="ctr" rtl="0">
              <a:lnSpc>
                <a:spcPct val="90000"/>
              </a:lnSpc>
              <a:spcBef>
                <a:spcPts val="300"/>
              </a:spcBef>
              <a:spcAft>
                <a:spcPts val="0"/>
              </a:spcAft>
              <a:buClr>
                <a:schemeClr val="lt1"/>
              </a:buClr>
              <a:buSzPts val="1400"/>
              <a:buChar char="•"/>
              <a:defRPr>
                <a:solidFill>
                  <a:srgbClr val="FF0000"/>
                </a:solidFill>
              </a:defRPr>
            </a:lvl3pPr>
            <a:lvl4pPr marL="1828800" lvl="3" indent="-304800" algn="ctr" rtl="0">
              <a:lnSpc>
                <a:spcPct val="90000"/>
              </a:lnSpc>
              <a:spcBef>
                <a:spcPts val="300"/>
              </a:spcBef>
              <a:spcAft>
                <a:spcPts val="0"/>
              </a:spcAft>
              <a:buClr>
                <a:schemeClr val="lt1"/>
              </a:buClr>
              <a:buSzPts val="1200"/>
              <a:buChar char="•"/>
              <a:defRPr>
                <a:solidFill>
                  <a:srgbClr val="FF0000"/>
                </a:solidFill>
              </a:defRPr>
            </a:lvl4pPr>
            <a:lvl5pPr marL="2286000" lvl="4" indent="-228600" algn="ctr"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93"/>
        <p:cNvGrpSpPr/>
        <p:nvPr/>
      </p:nvGrpSpPr>
      <p:grpSpPr>
        <a:xfrm>
          <a:off x="0" y="0"/>
          <a:ext cx="0" cy="0"/>
          <a:chOff x="0" y="0"/>
          <a:chExt cx="0" cy="0"/>
        </a:xfrm>
      </p:grpSpPr>
      <p:sp>
        <p:nvSpPr>
          <p:cNvPr id="1294" name="Google Shape;1294;p2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295" name="Google Shape;1295;p2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6" name="Google Shape;1296;p2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297" name="Google Shape;1297;p2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298" name="Google Shape;1298;p2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99" name="Google Shape;1299;p2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300" name="Google Shape;1300;p2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sz="1500">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SzPts val="1400"/>
              <a:buChar char="•"/>
              <a:defRPr>
                <a:solidFill>
                  <a:srgbClr val="FF0000"/>
                </a:solidFill>
              </a:defRPr>
            </a:lvl3pPr>
            <a:lvl4pPr marL="1828800" lvl="3" indent="-304800" algn="l" rtl="0">
              <a:lnSpc>
                <a:spcPct val="90000"/>
              </a:lnSpc>
              <a:spcBef>
                <a:spcPts val="300"/>
              </a:spcBef>
              <a:spcAft>
                <a:spcPts val="0"/>
              </a:spcAft>
              <a:buSzPts val="1200"/>
              <a:buChar char="•"/>
              <a:defRPr>
                <a:solidFill>
                  <a:srgbClr val="FF0000"/>
                </a:solidFill>
              </a:defRPr>
            </a:lvl4pPr>
            <a:lvl5pPr marL="2286000" lvl="4" indent="-228600" algn="l" rtl="0">
              <a:lnSpc>
                <a:spcPct val="90000"/>
              </a:lnSpc>
              <a:spcBef>
                <a:spcPts val="600"/>
              </a:spcBef>
              <a:spcAft>
                <a:spcPts val="0"/>
              </a:spcAft>
              <a:buClr>
                <a:srgbClr val="FF0000"/>
              </a:buClr>
              <a:buSzPts val="1500"/>
              <a:buNone/>
              <a:defRPr>
                <a:solidFill>
                  <a:srgbClr val="FF0000"/>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301" name="Google Shape;1301;p25"/>
          <p:cNvGrpSpPr/>
          <p:nvPr/>
        </p:nvGrpSpPr>
        <p:grpSpPr>
          <a:xfrm>
            <a:off x="4673500" y="957418"/>
            <a:ext cx="1518941" cy="610054"/>
            <a:chOff x="1899" y="899"/>
            <a:chExt cx="4163" cy="1671"/>
          </a:xfrm>
        </p:grpSpPr>
        <p:sp>
          <p:nvSpPr>
            <p:cNvPr id="1302" name="Google Shape;1302;p2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3" name="Google Shape;1303;p2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4" name="Google Shape;1304;p2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5" name="Google Shape;1305;p2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6" name="Google Shape;1306;p2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7" name="Google Shape;1307;p2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8" name="Google Shape;1308;p2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9" name="Google Shape;1309;p2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0" name="Google Shape;1310;p2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1" name="Google Shape;1311;p2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2" name="Google Shape;1312;p2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3" name="Google Shape;1313;p2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4" name="Google Shape;1314;p2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5" name="Google Shape;1315;p2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6" name="Google Shape;1316;p2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7" name="Google Shape;1317;p2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8" name="Google Shape;1318;p2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9" name="Google Shape;1319;p2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0" name="Google Shape;1320;p2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1" name="Google Shape;1321;p2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2" name="Google Shape;1322;p2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3" name="Google Shape;1323;p2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4" name="Google Shape;1324;p2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5" name="Google Shape;1325;p2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6" name="Google Shape;1326;p2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7" name="Google Shape;1327;p2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8" name="Google Shape;1328;p2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9" name="Google Shape;1329;p2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0" name="Google Shape;1330;p2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1" name="Google Shape;1331;p2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2" name="Google Shape;1332;p2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3" name="Google Shape;1333;p2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4" name="Google Shape;1334;p2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5" name="Google Shape;1335;p2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6" name="Google Shape;1336;p2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7" name="Google Shape;1337;p2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8" name="Google Shape;1338;p2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9" name="Google Shape;1339;p2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0" name="Google Shape;1340;p2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1" name="Google Shape;1341;p2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2" name="Google Shape;1342;p2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3" name="Google Shape;1343;p2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4" name="Google Shape;1344;p2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5" name="Google Shape;1345;p2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6" name="Google Shape;1346;p2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7" name="Google Shape;1347;p2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8" name="Google Shape;1348;p2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9" name="Google Shape;1349;p2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0" name="Google Shape;1350;p2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1" name="Google Shape;1351;p2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2" name="Google Shape;1352;p2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3" name="Google Shape;1353;p2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4" name="Google Shape;1354;p2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5" name="Google Shape;1355;p2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6" name="Google Shape;1356;p2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7" name="Google Shape;1357;p2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8" name="Google Shape;1358;p2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9" name="Google Shape;1359;p2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0" name="Google Shape;1360;p2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1" name="Google Shape;1361;p2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2" name="Google Shape;1362;p2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3" name="Google Shape;1363;p2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4" name="Google Shape;1364;p2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5" name="Google Shape;1365;p2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6" name="Google Shape;1366;p2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7" name="Google Shape;1367;p2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8" name="Google Shape;1368;p2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9" name="Google Shape;1369;p2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0" name="Google Shape;1370;p2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1" name="Google Shape;1371;p2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2" name="Google Shape;1372;p2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3" name="Google Shape;1373;p2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4" name="Google Shape;1374;p2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5" name="Google Shape;1375;p2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6" name="Google Shape;1376;p2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7" name="Google Shape;1377;p2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8" name="Google Shape;1378;p2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9" name="Google Shape;1379;p2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0" name="Google Shape;1380;p2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1" name="Google Shape;1381;p2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2" name="Google Shape;1382;p2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3" name="Google Shape;1383;p2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4" name="Google Shape;1384;p2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5" name="Google Shape;1385;p2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6" name="Google Shape;1386;p2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7" name="Google Shape;1387;p2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8" name="Google Shape;1388;p2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9" name="Google Shape;1389;p2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0" name="Google Shape;1390;p2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1" name="Google Shape;1391;p2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2" name="Google Shape;1392;p2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3" name="Google Shape;1393;p2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4" name="Google Shape;1394;p2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395" name="Google Shape;1395;p2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96"/>
        <p:cNvGrpSpPr/>
        <p:nvPr/>
      </p:nvGrpSpPr>
      <p:grpSpPr>
        <a:xfrm>
          <a:off x="0" y="0"/>
          <a:ext cx="0" cy="0"/>
          <a:chOff x="0" y="0"/>
          <a:chExt cx="0" cy="0"/>
        </a:xfrm>
      </p:grpSpPr>
      <p:sp>
        <p:nvSpPr>
          <p:cNvPr id="1397" name="Google Shape;1397;p2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398" name="Google Shape;1398;p2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399" name="Google Shape;1399;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400" name="Google Shape;1400;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401" name="Google Shape;1401;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402" name="Google Shape;1402;p2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Clr>
                <a:schemeClr val="accent2"/>
              </a:buClr>
              <a:buSzPts val="1400"/>
              <a:buChar char="•"/>
              <a:defRPr>
                <a:solidFill>
                  <a:schemeClr val="dk2"/>
                </a:solidFill>
              </a:defRPr>
            </a:lvl3pPr>
            <a:lvl4pPr marL="1828800" lvl="3" indent="-304800" algn="l" rtl="0">
              <a:lnSpc>
                <a:spcPct val="90000"/>
              </a:lnSpc>
              <a:spcBef>
                <a:spcPts val="300"/>
              </a:spcBef>
              <a:spcAft>
                <a:spcPts val="0"/>
              </a:spcAft>
              <a:buClr>
                <a:schemeClr val="accent2"/>
              </a:buClr>
              <a:buSzPts val="1200"/>
              <a:buChar char="•"/>
              <a:defRPr>
                <a:solidFill>
                  <a:schemeClr val="dk2"/>
                </a:solidFill>
              </a:defRPr>
            </a:lvl4pPr>
            <a:lvl5pPr marL="2286000" lvl="4" indent="-228600" algn="l"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403" name="Google Shape;1403;p26"/>
          <p:cNvGrpSpPr/>
          <p:nvPr/>
        </p:nvGrpSpPr>
        <p:grpSpPr>
          <a:xfrm>
            <a:off x="-1530678" y="2991542"/>
            <a:ext cx="1404225" cy="2177094"/>
            <a:chOff x="6195941" y="562596"/>
            <a:chExt cx="1872300" cy="2902792"/>
          </a:xfrm>
        </p:grpSpPr>
        <p:grpSp>
          <p:nvGrpSpPr>
            <p:cNvPr id="1404" name="Google Shape;1404;p26"/>
            <p:cNvGrpSpPr/>
            <p:nvPr/>
          </p:nvGrpSpPr>
          <p:grpSpPr>
            <a:xfrm>
              <a:off x="6195941" y="832605"/>
              <a:ext cx="1872300" cy="2632784"/>
              <a:chOff x="-1872716" y="660661"/>
              <a:chExt cx="1872300" cy="1974637"/>
            </a:xfrm>
          </p:grpSpPr>
          <p:sp>
            <p:nvSpPr>
              <p:cNvPr id="1405" name="Google Shape;1405;p2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406" name="Google Shape;1406;p2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07" name="Google Shape;1407;p26"/>
            <p:cNvGrpSpPr/>
            <p:nvPr/>
          </p:nvGrpSpPr>
          <p:grpSpPr>
            <a:xfrm>
              <a:off x="6303954" y="562596"/>
              <a:ext cx="540000" cy="540000"/>
              <a:chOff x="6303954" y="562596"/>
              <a:chExt cx="540000" cy="540000"/>
            </a:xfrm>
          </p:grpSpPr>
          <p:sp>
            <p:nvSpPr>
              <p:cNvPr id="1408" name="Google Shape;1408;p2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409" name="Google Shape;1409;p2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10" name="Google Shape;1410;p2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411" name="Google Shape;1411;p26"/>
          <p:cNvGrpSpPr/>
          <p:nvPr/>
        </p:nvGrpSpPr>
        <p:grpSpPr>
          <a:xfrm>
            <a:off x="7916400" y="221400"/>
            <a:ext cx="893889" cy="359014"/>
            <a:chOff x="1899" y="899"/>
            <a:chExt cx="4163" cy="1671"/>
          </a:xfrm>
        </p:grpSpPr>
        <p:sp>
          <p:nvSpPr>
            <p:cNvPr id="1412" name="Google Shape;1412;p2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3" name="Google Shape;1413;p2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4" name="Google Shape;1414;p2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5" name="Google Shape;1415;p2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6" name="Google Shape;1416;p2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7" name="Google Shape;1417;p2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8" name="Google Shape;1418;p2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9" name="Google Shape;1419;p2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0" name="Google Shape;1420;p2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1" name="Google Shape;1421;p2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2" name="Google Shape;1422;p2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3" name="Google Shape;1423;p2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4" name="Google Shape;1424;p2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5" name="Google Shape;1425;p2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6" name="Google Shape;1426;p2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7" name="Google Shape;1427;p2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8" name="Google Shape;1428;p2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9" name="Google Shape;1429;p2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0" name="Google Shape;1430;p2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1" name="Google Shape;1431;p2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2" name="Google Shape;1432;p2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3" name="Google Shape;1433;p2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4" name="Google Shape;1434;p2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5" name="Google Shape;1435;p2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6" name="Google Shape;1436;p2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7" name="Google Shape;1437;p2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8" name="Google Shape;1438;p2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9" name="Google Shape;1439;p2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0" name="Google Shape;1440;p2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1" name="Google Shape;1441;p2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2" name="Google Shape;1442;p2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3" name="Google Shape;1443;p2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4" name="Google Shape;1444;p2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5" name="Google Shape;1445;p2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6" name="Google Shape;1446;p2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7" name="Google Shape;1447;p2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8" name="Google Shape;1448;p2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9" name="Google Shape;1449;p2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0" name="Google Shape;1450;p2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1" name="Google Shape;1451;p2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2" name="Google Shape;1452;p2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3" name="Google Shape;1453;p2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4" name="Google Shape;1454;p2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5" name="Google Shape;1455;p2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6" name="Google Shape;1456;p2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7" name="Google Shape;1457;p2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8" name="Google Shape;1458;p2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9" name="Google Shape;1459;p2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0" name="Google Shape;1460;p2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1" name="Google Shape;1461;p2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2" name="Google Shape;1462;p2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3" name="Google Shape;1463;p2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4" name="Google Shape;1464;p2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5" name="Google Shape;1465;p2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6" name="Google Shape;1466;p2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7" name="Google Shape;1467;p2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8" name="Google Shape;1468;p2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9" name="Google Shape;1469;p2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0" name="Google Shape;1470;p2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1" name="Google Shape;1471;p2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2" name="Google Shape;1472;p2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3" name="Google Shape;1473;p2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4" name="Google Shape;1474;p2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5" name="Google Shape;1475;p2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6" name="Google Shape;1476;p2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7" name="Google Shape;1477;p2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8" name="Google Shape;1478;p2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9" name="Google Shape;1479;p2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0" name="Google Shape;1480;p2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1" name="Google Shape;1481;p2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2" name="Google Shape;1482;p2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3" name="Google Shape;1483;p2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4" name="Google Shape;1484;p2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5" name="Google Shape;1485;p2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6" name="Google Shape;1486;p2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7" name="Google Shape;1487;p2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8" name="Google Shape;1488;p2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9" name="Google Shape;1489;p2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0" name="Google Shape;1490;p2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1" name="Google Shape;1491;p2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2" name="Google Shape;1492;p2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3" name="Google Shape;1493;p2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4" name="Google Shape;1494;p2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5" name="Google Shape;1495;p2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6" name="Google Shape;1496;p2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7" name="Google Shape;1497;p2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8" name="Google Shape;1498;p2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9" name="Google Shape;1499;p2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0" name="Google Shape;1500;p2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1" name="Google Shape;1501;p2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2" name="Google Shape;1502;p2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3" name="Google Shape;1503;p2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4" name="Google Shape;1504;p2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505" name="Google Shape;1505;p2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506"/>
        <p:cNvGrpSpPr/>
        <p:nvPr/>
      </p:nvGrpSpPr>
      <p:grpSpPr>
        <a:xfrm>
          <a:off x="0" y="0"/>
          <a:ext cx="0" cy="0"/>
          <a:chOff x="0" y="0"/>
          <a:chExt cx="0" cy="0"/>
        </a:xfrm>
      </p:grpSpPr>
      <p:sp>
        <p:nvSpPr>
          <p:cNvPr id="1507" name="Google Shape;1507;p2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508" name="Google Shape;1508;p2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509" name="Google Shape;1509;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510" name="Google Shape;1510;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511" name="Google Shape;1511;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512" name="Google Shape;1512;p2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Clr>
                <a:schemeClr val="accent2"/>
              </a:buClr>
              <a:buSzPts val="1400"/>
              <a:buChar char="•"/>
              <a:defRPr>
                <a:solidFill>
                  <a:schemeClr val="dk2"/>
                </a:solidFill>
              </a:defRPr>
            </a:lvl3pPr>
            <a:lvl4pPr marL="1828800" lvl="3" indent="-304800" algn="l" rtl="0">
              <a:lnSpc>
                <a:spcPct val="90000"/>
              </a:lnSpc>
              <a:spcBef>
                <a:spcPts val="300"/>
              </a:spcBef>
              <a:spcAft>
                <a:spcPts val="0"/>
              </a:spcAft>
              <a:buClr>
                <a:schemeClr val="accent2"/>
              </a:buClr>
              <a:buSzPts val="1200"/>
              <a:buChar char="•"/>
              <a:defRPr>
                <a:solidFill>
                  <a:schemeClr val="dk2"/>
                </a:solidFill>
              </a:defRPr>
            </a:lvl4pPr>
            <a:lvl5pPr marL="2286000" lvl="4" indent="-228600" algn="l"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513" name="Google Shape;1513;p27"/>
          <p:cNvGrpSpPr/>
          <p:nvPr/>
        </p:nvGrpSpPr>
        <p:grpSpPr>
          <a:xfrm>
            <a:off x="-1530678" y="2991542"/>
            <a:ext cx="1404225" cy="2177094"/>
            <a:chOff x="6195941" y="562596"/>
            <a:chExt cx="1872300" cy="2902792"/>
          </a:xfrm>
        </p:grpSpPr>
        <p:grpSp>
          <p:nvGrpSpPr>
            <p:cNvPr id="1514" name="Google Shape;1514;p27"/>
            <p:cNvGrpSpPr/>
            <p:nvPr/>
          </p:nvGrpSpPr>
          <p:grpSpPr>
            <a:xfrm>
              <a:off x="6195941" y="832605"/>
              <a:ext cx="1872300" cy="2632784"/>
              <a:chOff x="-1872716" y="660661"/>
              <a:chExt cx="1872300" cy="1974637"/>
            </a:xfrm>
          </p:grpSpPr>
          <p:sp>
            <p:nvSpPr>
              <p:cNvPr id="1515" name="Google Shape;1515;p2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516" name="Google Shape;1516;p2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17" name="Google Shape;1517;p27"/>
            <p:cNvGrpSpPr/>
            <p:nvPr/>
          </p:nvGrpSpPr>
          <p:grpSpPr>
            <a:xfrm>
              <a:off x="6303954" y="562596"/>
              <a:ext cx="540000" cy="540000"/>
              <a:chOff x="6303954" y="562596"/>
              <a:chExt cx="540000" cy="540000"/>
            </a:xfrm>
          </p:grpSpPr>
          <p:sp>
            <p:nvSpPr>
              <p:cNvPr id="1518" name="Google Shape;1518;p2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519" name="Google Shape;1519;p2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20" name="Google Shape;1520;p27"/>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521" name="Google Shape;1521;p27"/>
          <p:cNvGrpSpPr/>
          <p:nvPr/>
        </p:nvGrpSpPr>
        <p:grpSpPr>
          <a:xfrm>
            <a:off x="7916400" y="221400"/>
            <a:ext cx="893889" cy="359014"/>
            <a:chOff x="1899" y="899"/>
            <a:chExt cx="4163" cy="1671"/>
          </a:xfrm>
        </p:grpSpPr>
        <p:sp>
          <p:nvSpPr>
            <p:cNvPr id="1522" name="Google Shape;1522;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3" name="Google Shape;1523;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4" name="Google Shape;1524;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5" name="Google Shape;1525;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6" name="Google Shape;1526;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7" name="Google Shape;1527;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8" name="Google Shape;1528;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9" name="Google Shape;1529;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0" name="Google Shape;1530;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1" name="Google Shape;1531;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2" name="Google Shape;1532;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3" name="Google Shape;1533;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4" name="Google Shape;1534;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5" name="Google Shape;1535;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6" name="Google Shape;1536;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7" name="Google Shape;1537;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8" name="Google Shape;1538;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9" name="Google Shape;1539;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0" name="Google Shape;1540;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1" name="Google Shape;1541;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2" name="Google Shape;1542;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3" name="Google Shape;1543;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4" name="Google Shape;1544;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5" name="Google Shape;1545;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6" name="Google Shape;1546;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7" name="Google Shape;1547;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8" name="Google Shape;1548;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9" name="Google Shape;1549;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0" name="Google Shape;1550;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1" name="Google Shape;1551;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2" name="Google Shape;1552;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3" name="Google Shape;1553;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4" name="Google Shape;1554;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5" name="Google Shape;1555;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6" name="Google Shape;1556;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7" name="Google Shape;1557;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8" name="Google Shape;1558;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9" name="Google Shape;1559;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0" name="Google Shape;1560;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1" name="Google Shape;1561;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2" name="Google Shape;1562;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3" name="Google Shape;1563;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4" name="Google Shape;1564;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5" name="Google Shape;1565;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6" name="Google Shape;1566;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7" name="Google Shape;1567;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8" name="Google Shape;1568;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9" name="Google Shape;1569;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0" name="Google Shape;1570;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1" name="Google Shape;1571;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2" name="Google Shape;1572;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3" name="Google Shape;1573;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4" name="Google Shape;1574;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5" name="Google Shape;1575;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6" name="Google Shape;1576;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7" name="Google Shape;1577;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8" name="Google Shape;1578;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9" name="Google Shape;1579;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0" name="Google Shape;1580;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1" name="Google Shape;1581;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2" name="Google Shape;1582;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3" name="Google Shape;1583;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4" name="Google Shape;1584;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5" name="Google Shape;1585;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6" name="Google Shape;1586;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7" name="Google Shape;1587;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8" name="Google Shape;1588;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9" name="Google Shape;1589;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0" name="Google Shape;1590;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1" name="Google Shape;1591;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2" name="Google Shape;1592;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3" name="Google Shape;1593;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4" name="Google Shape;1594;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5" name="Google Shape;1595;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6" name="Google Shape;1596;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7" name="Google Shape;1597;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8" name="Google Shape;1598;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9" name="Google Shape;1599;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0" name="Google Shape;1600;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1" name="Google Shape;1601;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2" name="Google Shape;1602;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3" name="Google Shape;1603;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4" name="Google Shape;1604;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5" name="Google Shape;1605;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6" name="Google Shape;1606;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7" name="Google Shape;1607;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8" name="Google Shape;1608;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9" name="Google Shape;1609;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0" name="Google Shape;1610;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1" name="Google Shape;1611;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2" name="Google Shape;1612;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3" name="Google Shape;1613;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4" name="Google Shape;1614;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615" name="Google Shape;1615;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616"/>
        <p:cNvGrpSpPr/>
        <p:nvPr/>
      </p:nvGrpSpPr>
      <p:grpSpPr>
        <a:xfrm>
          <a:off x="0" y="0"/>
          <a:ext cx="0" cy="0"/>
          <a:chOff x="0" y="0"/>
          <a:chExt cx="0" cy="0"/>
        </a:xfrm>
      </p:grpSpPr>
      <p:sp>
        <p:nvSpPr>
          <p:cNvPr id="1617" name="Google Shape;1617;p2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618" name="Google Shape;1618;p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19" name="Google Shape;1619;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20" name="Google Shape;1620;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621" name="Google Shape;1621;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622" name="Google Shape;1622;p28"/>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Clr>
                <a:schemeClr val="accent2"/>
              </a:buClr>
              <a:buSzPts val="1400"/>
              <a:buChar char="•"/>
              <a:defRPr>
                <a:solidFill>
                  <a:schemeClr val="dk2"/>
                </a:solidFill>
              </a:defRPr>
            </a:lvl3pPr>
            <a:lvl4pPr marL="1828800" lvl="3" indent="-304800" algn="l" rtl="0">
              <a:lnSpc>
                <a:spcPct val="90000"/>
              </a:lnSpc>
              <a:spcBef>
                <a:spcPts val="300"/>
              </a:spcBef>
              <a:spcAft>
                <a:spcPts val="0"/>
              </a:spcAft>
              <a:buClr>
                <a:schemeClr val="accent2"/>
              </a:buClr>
              <a:buSzPts val="1200"/>
              <a:buChar char="•"/>
              <a:defRPr>
                <a:solidFill>
                  <a:schemeClr val="dk2"/>
                </a:solidFill>
              </a:defRPr>
            </a:lvl4pPr>
            <a:lvl5pPr marL="2286000" lvl="4" indent="-228600" algn="l"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623" name="Google Shape;1623;p28"/>
          <p:cNvGrpSpPr/>
          <p:nvPr/>
        </p:nvGrpSpPr>
        <p:grpSpPr>
          <a:xfrm>
            <a:off x="-1530678" y="2991542"/>
            <a:ext cx="1404225" cy="2177094"/>
            <a:chOff x="6195941" y="562596"/>
            <a:chExt cx="1872300" cy="2902792"/>
          </a:xfrm>
        </p:grpSpPr>
        <p:grpSp>
          <p:nvGrpSpPr>
            <p:cNvPr id="1624" name="Google Shape;1624;p28"/>
            <p:cNvGrpSpPr/>
            <p:nvPr/>
          </p:nvGrpSpPr>
          <p:grpSpPr>
            <a:xfrm>
              <a:off x="6195941" y="832605"/>
              <a:ext cx="1872300" cy="2632784"/>
              <a:chOff x="-1872716" y="660661"/>
              <a:chExt cx="1872300" cy="1974637"/>
            </a:xfrm>
          </p:grpSpPr>
          <p:sp>
            <p:nvSpPr>
              <p:cNvPr id="1625" name="Google Shape;1625;p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626" name="Google Shape;1626;p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27" name="Google Shape;1627;p28"/>
            <p:cNvGrpSpPr/>
            <p:nvPr/>
          </p:nvGrpSpPr>
          <p:grpSpPr>
            <a:xfrm>
              <a:off x="6303954" y="562596"/>
              <a:ext cx="540000" cy="540000"/>
              <a:chOff x="6303954" y="562596"/>
              <a:chExt cx="540000" cy="540000"/>
            </a:xfrm>
          </p:grpSpPr>
          <p:sp>
            <p:nvSpPr>
              <p:cNvPr id="1628" name="Google Shape;1628;p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629" name="Google Shape;1629;p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30" name="Google Shape;1630;p2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631" name="Google Shape;1631;p28"/>
          <p:cNvGrpSpPr/>
          <p:nvPr/>
        </p:nvGrpSpPr>
        <p:grpSpPr>
          <a:xfrm>
            <a:off x="7916400" y="221400"/>
            <a:ext cx="893889" cy="359014"/>
            <a:chOff x="1899" y="899"/>
            <a:chExt cx="4163" cy="1671"/>
          </a:xfrm>
        </p:grpSpPr>
        <p:sp>
          <p:nvSpPr>
            <p:cNvPr id="1632" name="Google Shape;1632;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3" name="Google Shape;1633;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4" name="Google Shape;1634;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5" name="Google Shape;1635;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6" name="Google Shape;1636;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7" name="Google Shape;1637;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8" name="Google Shape;1638;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9" name="Google Shape;1639;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0" name="Google Shape;1640;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1" name="Google Shape;1641;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2" name="Google Shape;1642;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3" name="Google Shape;1643;p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4" name="Google Shape;1644;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5" name="Google Shape;1645;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6" name="Google Shape;1646;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7" name="Google Shape;1647;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8" name="Google Shape;1648;p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9" name="Google Shape;1649;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0" name="Google Shape;1650;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1" name="Google Shape;1651;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2" name="Google Shape;1652;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3" name="Google Shape;1653;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4" name="Google Shape;1654;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5" name="Google Shape;1655;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6" name="Google Shape;1656;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7" name="Google Shape;1657;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8" name="Google Shape;1658;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9" name="Google Shape;1659;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0" name="Google Shape;1660;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1" name="Google Shape;1661;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2" name="Google Shape;1662;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3" name="Google Shape;1663;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4" name="Google Shape;1664;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5" name="Google Shape;1665;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6" name="Google Shape;1666;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7" name="Google Shape;1667;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8" name="Google Shape;1668;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9" name="Google Shape;1669;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0" name="Google Shape;1670;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1" name="Google Shape;1671;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2" name="Google Shape;1672;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3" name="Google Shape;1673;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4" name="Google Shape;1674;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5" name="Google Shape;1675;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6" name="Google Shape;1676;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7" name="Google Shape;1677;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8" name="Google Shape;1678;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9" name="Google Shape;1679;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0" name="Google Shape;1680;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1" name="Google Shape;1681;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2" name="Google Shape;1682;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3" name="Google Shape;1683;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4" name="Google Shape;1684;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5" name="Google Shape;1685;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6" name="Google Shape;1686;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7" name="Google Shape;1687;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8" name="Google Shape;1688;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9" name="Google Shape;1689;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0" name="Google Shape;1690;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1" name="Google Shape;1691;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2" name="Google Shape;1692;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3" name="Google Shape;1693;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4" name="Google Shape;1694;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5" name="Google Shape;1695;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6" name="Google Shape;1696;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7" name="Google Shape;1697;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8" name="Google Shape;1698;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9" name="Google Shape;1699;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0" name="Google Shape;1700;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1" name="Google Shape;1701;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2" name="Google Shape;1702;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3" name="Google Shape;1703;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4" name="Google Shape;1704;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5" name="Google Shape;1705;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6" name="Google Shape;1706;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7" name="Google Shape;1707;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8" name="Google Shape;1708;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9" name="Google Shape;1709;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0" name="Google Shape;1710;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1" name="Google Shape;1711;p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2" name="Google Shape;1712;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3" name="Google Shape;1713;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4" name="Google Shape;1714;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5" name="Google Shape;1715;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6" name="Google Shape;1716;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7" name="Google Shape;1717;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8" name="Google Shape;1718;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9" name="Google Shape;1719;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0" name="Google Shape;1720;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1" name="Google Shape;1721;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2" name="Google Shape;1722;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3" name="Google Shape;1723;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4" name="Google Shape;1724;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725" name="Google Shape;1725;p2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1726" name="Google Shape;1726;p28"/>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1500"/>
              <a:buNone/>
              <a:defRPr>
                <a:solidFill>
                  <a:schemeClr val="dk2"/>
                </a:solidFill>
              </a:defRPr>
            </a:lvl1pPr>
            <a:lvl2pPr marL="914400" lvl="1" indent="-228600" algn="l" rtl="0">
              <a:lnSpc>
                <a:spcPct val="90000"/>
              </a:lnSpc>
              <a:spcBef>
                <a:spcPts val="300"/>
              </a:spcBef>
              <a:spcAft>
                <a:spcPts val="0"/>
              </a:spcAft>
              <a:buClr>
                <a:schemeClr val="dk2"/>
              </a:buClr>
              <a:buSzPts val="1400"/>
              <a:buNone/>
              <a:defRPr>
                <a:solidFill>
                  <a:schemeClr val="dk2"/>
                </a:solidFill>
              </a:defRPr>
            </a:lvl2pPr>
            <a:lvl3pPr marL="1371600" lvl="2" indent="-317500" algn="l" rtl="0">
              <a:lnSpc>
                <a:spcPct val="90000"/>
              </a:lnSpc>
              <a:spcBef>
                <a:spcPts val="300"/>
              </a:spcBef>
              <a:spcAft>
                <a:spcPts val="0"/>
              </a:spcAft>
              <a:buClr>
                <a:schemeClr val="accent2"/>
              </a:buClr>
              <a:buSzPts val="1400"/>
              <a:buChar char="•"/>
              <a:defRPr>
                <a:solidFill>
                  <a:schemeClr val="dk2"/>
                </a:solidFill>
              </a:defRPr>
            </a:lvl3pPr>
            <a:lvl4pPr marL="1828800" lvl="3" indent="-304800" algn="l" rtl="0">
              <a:lnSpc>
                <a:spcPct val="90000"/>
              </a:lnSpc>
              <a:spcBef>
                <a:spcPts val="300"/>
              </a:spcBef>
              <a:spcAft>
                <a:spcPts val="0"/>
              </a:spcAft>
              <a:buClr>
                <a:schemeClr val="accent2"/>
              </a:buClr>
              <a:buSzPts val="1200"/>
              <a:buChar char="•"/>
              <a:defRPr>
                <a:solidFill>
                  <a:schemeClr val="dk2"/>
                </a:solidFill>
              </a:defRPr>
            </a:lvl4pPr>
            <a:lvl5pPr marL="2286000" lvl="4" indent="-228600" algn="l" rtl="0">
              <a:lnSpc>
                <a:spcPct val="90000"/>
              </a:lnSpc>
              <a:spcBef>
                <a:spcPts val="600"/>
              </a:spcBef>
              <a:spcAft>
                <a:spcPts val="0"/>
              </a:spcAft>
              <a:buClr>
                <a:schemeClr val="dk2"/>
              </a:buClr>
              <a:buSzPts val="1500"/>
              <a:buNone/>
              <a:defRPr>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727"/>
        <p:cNvGrpSpPr/>
        <p:nvPr/>
      </p:nvGrpSpPr>
      <p:grpSpPr>
        <a:xfrm>
          <a:off x="0" y="0"/>
          <a:ext cx="0" cy="0"/>
          <a:chOff x="0" y="0"/>
          <a:chExt cx="0" cy="0"/>
        </a:xfrm>
      </p:grpSpPr>
      <p:sp>
        <p:nvSpPr>
          <p:cNvPr id="1728" name="Google Shape;1728;p2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729" name="Google Shape;1729;p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accent2"/>
              </a:buClr>
              <a:buSzPts val="2100"/>
              <a:buFont typeface="Calibri"/>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730" name="Google Shape;1730;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731" name="Google Shape;1731;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732" name="Google Shape;1732;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733" name="Google Shape;1733;p2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2"/>
              </a:buClr>
              <a:buSzPts val="2100"/>
              <a:buNone/>
              <a:defRPr sz="2100">
                <a:solidFill>
                  <a:schemeClr val="dk2"/>
                </a:solidFill>
              </a:defRPr>
            </a:lvl1pPr>
            <a:lvl2pPr marL="914400" lvl="1" indent="-228600" algn="l" rtl="0">
              <a:lnSpc>
                <a:spcPct val="90000"/>
              </a:lnSpc>
              <a:spcBef>
                <a:spcPts val="300"/>
              </a:spcBef>
              <a:spcAft>
                <a:spcPts val="0"/>
              </a:spcAft>
              <a:buClr>
                <a:schemeClr val="dk2"/>
              </a:buClr>
              <a:buSzPts val="1400"/>
              <a:buNone/>
              <a:defRPr sz="1400">
                <a:solidFill>
                  <a:schemeClr val="dk2"/>
                </a:solidFill>
              </a:defRPr>
            </a:lvl2pPr>
            <a:lvl3pPr marL="1371600" lvl="2" indent="-317500" algn="l" rtl="0">
              <a:lnSpc>
                <a:spcPct val="90000"/>
              </a:lnSpc>
              <a:spcBef>
                <a:spcPts val="300"/>
              </a:spcBef>
              <a:spcAft>
                <a:spcPts val="0"/>
              </a:spcAft>
              <a:buClr>
                <a:schemeClr val="accent2"/>
              </a:buClr>
              <a:buSzPts val="1400"/>
              <a:buChar char="•"/>
              <a:defRPr sz="1400">
                <a:solidFill>
                  <a:schemeClr val="dk2"/>
                </a:solidFill>
              </a:defRPr>
            </a:lvl3pPr>
            <a:lvl4pPr marL="1828800" lvl="3" indent="-304800" algn="l" rtl="0">
              <a:lnSpc>
                <a:spcPct val="90000"/>
              </a:lnSpc>
              <a:spcBef>
                <a:spcPts val="300"/>
              </a:spcBef>
              <a:spcAft>
                <a:spcPts val="0"/>
              </a:spcAft>
              <a:buClr>
                <a:schemeClr val="accent2"/>
              </a:buClr>
              <a:buSzPts val="1200"/>
              <a:buChar char="•"/>
              <a:defRPr sz="1200">
                <a:solidFill>
                  <a:schemeClr val="dk2"/>
                </a:solidFill>
              </a:defRPr>
            </a:lvl4pPr>
            <a:lvl5pPr marL="2286000" lvl="4" indent="-228600" algn="l" rtl="0">
              <a:lnSpc>
                <a:spcPct val="90000"/>
              </a:lnSpc>
              <a:spcBef>
                <a:spcPts val="600"/>
              </a:spcBef>
              <a:spcAft>
                <a:spcPts val="0"/>
              </a:spcAft>
              <a:buClr>
                <a:schemeClr val="dk2"/>
              </a:buClr>
              <a:buSzPts val="2100"/>
              <a:buNone/>
              <a:defRPr sz="2100">
                <a:solidFill>
                  <a:schemeClr val="dk2"/>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734" name="Google Shape;1734;p29"/>
          <p:cNvGrpSpPr/>
          <p:nvPr/>
        </p:nvGrpSpPr>
        <p:grpSpPr>
          <a:xfrm>
            <a:off x="-1530678" y="2991542"/>
            <a:ext cx="1404225" cy="2177094"/>
            <a:chOff x="6195941" y="562596"/>
            <a:chExt cx="1872300" cy="2902792"/>
          </a:xfrm>
        </p:grpSpPr>
        <p:grpSp>
          <p:nvGrpSpPr>
            <p:cNvPr id="1735" name="Google Shape;1735;p29"/>
            <p:cNvGrpSpPr/>
            <p:nvPr/>
          </p:nvGrpSpPr>
          <p:grpSpPr>
            <a:xfrm>
              <a:off x="6195941" y="832605"/>
              <a:ext cx="1872300" cy="2632784"/>
              <a:chOff x="-1872716" y="660661"/>
              <a:chExt cx="1872300" cy="1974637"/>
            </a:xfrm>
          </p:grpSpPr>
          <p:sp>
            <p:nvSpPr>
              <p:cNvPr id="1736" name="Google Shape;1736;p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737" name="Google Shape;1737;p2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738" name="Google Shape;1738;p29"/>
            <p:cNvGrpSpPr/>
            <p:nvPr/>
          </p:nvGrpSpPr>
          <p:grpSpPr>
            <a:xfrm>
              <a:off x="6303954" y="562596"/>
              <a:ext cx="540000" cy="540000"/>
              <a:chOff x="6303954" y="562596"/>
              <a:chExt cx="540000" cy="540000"/>
            </a:xfrm>
          </p:grpSpPr>
          <p:sp>
            <p:nvSpPr>
              <p:cNvPr id="1739" name="Google Shape;1739;p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740" name="Google Shape;1740;p2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741" name="Google Shape;1741;p29"/>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742" name="Google Shape;1742;p29"/>
          <p:cNvGrpSpPr/>
          <p:nvPr/>
        </p:nvGrpSpPr>
        <p:grpSpPr>
          <a:xfrm>
            <a:off x="7916400" y="221400"/>
            <a:ext cx="893889" cy="359014"/>
            <a:chOff x="1899" y="899"/>
            <a:chExt cx="4163" cy="1671"/>
          </a:xfrm>
        </p:grpSpPr>
        <p:sp>
          <p:nvSpPr>
            <p:cNvPr id="1743" name="Google Shape;1743;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4" name="Google Shape;1744;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5" name="Google Shape;1745;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6" name="Google Shape;1746;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7" name="Google Shape;1747;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8" name="Google Shape;1748;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9" name="Google Shape;1749;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0" name="Google Shape;1750;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1" name="Google Shape;1751;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2" name="Google Shape;1752;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3" name="Google Shape;1753;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4" name="Google Shape;1754;p2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5" name="Google Shape;1755;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6" name="Google Shape;1756;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7" name="Google Shape;1757;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8" name="Google Shape;1758;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9" name="Google Shape;1759;p2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0" name="Google Shape;1760;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1" name="Google Shape;1761;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2" name="Google Shape;1762;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3" name="Google Shape;1763;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4" name="Google Shape;1764;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5" name="Google Shape;1765;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6" name="Google Shape;1766;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7" name="Google Shape;1767;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8" name="Google Shape;1768;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9" name="Google Shape;1769;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0" name="Google Shape;1770;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1" name="Google Shape;1771;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2" name="Google Shape;1772;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3" name="Google Shape;1773;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4" name="Google Shape;1774;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5" name="Google Shape;1775;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6" name="Google Shape;1776;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7" name="Google Shape;1777;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8" name="Google Shape;1778;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9" name="Google Shape;1779;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0" name="Google Shape;1780;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1" name="Google Shape;1781;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2" name="Google Shape;1782;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3" name="Google Shape;1783;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4" name="Google Shape;1784;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5" name="Google Shape;1785;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6" name="Google Shape;1786;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7" name="Google Shape;1787;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8" name="Google Shape;1788;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9" name="Google Shape;1789;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0" name="Google Shape;1790;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1" name="Google Shape;1791;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2" name="Google Shape;1792;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3" name="Google Shape;1793;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4" name="Google Shape;1794;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5" name="Google Shape;1795;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6" name="Google Shape;1796;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7" name="Google Shape;1797;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8" name="Google Shape;1798;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9" name="Google Shape;1799;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0" name="Google Shape;1800;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1" name="Google Shape;1801;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2" name="Google Shape;1802;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3" name="Google Shape;1803;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4" name="Google Shape;1804;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5" name="Google Shape;1805;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6" name="Google Shape;1806;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7" name="Google Shape;1807;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8" name="Google Shape;1808;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9" name="Google Shape;1809;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0" name="Google Shape;1810;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1" name="Google Shape;1811;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2" name="Google Shape;1812;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3" name="Google Shape;1813;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4" name="Google Shape;1814;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5" name="Google Shape;1815;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6" name="Google Shape;1816;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7" name="Google Shape;1817;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8" name="Google Shape;1818;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9" name="Google Shape;1819;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0" name="Google Shape;1820;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1" name="Google Shape;1821;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2" name="Google Shape;1822;p2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3" name="Google Shape;1823;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4" name="Google Shape;1824;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5" name="Google Shape;1825;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6" name="Google Shape;1826;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7" name="Google Shape;1827;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8" name="Google Shape;1828;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9" name="Google Shape;1829;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0" name="Google Shape;1830;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1" name="Google Shape;1831;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2" name="Google Shape;1832;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3" name="Google Shape;1833;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4" name="Google Shape;1834;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5" name="Google Shape;1835;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836" name="Google Shape;1836;p2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837"/>
        <p:cNvGrpSpPr/>
        <p:nvPr/>
      </p:nvGrpSpPr>
      <p:grpSpPr>
        <a:xfrm>
          <a:off x="0" y="0"/>
          <a:ext cx="0" cy="0"/>
          <a:chOff x="0" y="0"/>
          <a:chExt cx="0" cy="0"/>
        </a:xfrm>
      </p:grpSpPr>
      <p:sp>
        <p:nvSpPr>
          <p:cNvPr id="1838" name="Google Shape;1838;p3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839" name="Google Shape;1839;p3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dk1"/>
              </a:buClr>
              <a:buSzPts val="2100"/>
              <a:buFont typeface="Calibri"/>
              <a:buNone/>
              <a:defRPr>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840" name="Google Shape;1840;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841" name="Google Shape;1841;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842" name="Google Shape;1842;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843" name="Google Shape;1843;p3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dk1"/>
              </a:buClr>
              <a:buSzPts val="1100"/>
              <a:buNone/>
              <a:defRPr sz="1100">
                <a:solidFill>
                  <a:schemeClr val="dk1"/>
                </a:solidFill>
              </a:defRPr>
            </a:lvl1pPr>
            <a:lvl2pPr marL="914400" lvl="1" indent="-228600" algn="l" rtl="0">
              <a:lnSpc>
                <a:spcPct val="90000"/>
              </a:lnSpc>
              <a:spcBef>
                <a:spcPts val="300"/>
              </a:spcBef>
              <a:spcAft>
                <a:spcPts val="0"/>
              </a:spcAft>
              <a:buClr>
                <a:schemeClr val="dk1"/>
              </a:buClr>
              <a:buSzPts val="900"/>
              <a:buNone/>
              <a:defRPr sz="900">
                <a:solidFill>
                  <a:schemeClr val="dk1"/>
                </a:solidFill>
              </a:defRPr>
            </a:lvl2pPr>
            <a:lvl3pPr marL="1371600" lvl="2" indent="-285750" algn="l" rtl="0">
              <a:lnSpc>
                <a:spcPct val="90000"/>
              </a:lnSpc>
              <a:spcBef>
                <a:spcPts val="300"/>
              </a:spcBef>
              <a:spcAft>
                <a:spcPts val="0"/>
              </a:spcAft>
              <a:buClr>
                <a:schemeClr val="accent2"/>
              </a:buClr>
              <a:buSzPts val="900"/>
              <a:buChar char="•"/>
              <a:defRPr sz="900" b="0">
                <a:solidFill>
                  <a:schemeClr val="dk1"/>
                </a:solidFill>
              </a:defRPr>
            </a:lvl3pPr>
            <a:lvl4pPr marL="1828800" lvl="3" indent="-279400" algn="l" rtl="0">
              <a:lnSpc>
                <a:spcPct val="90000"/>
              </a:lnSpc>
              <a:spcBef>
                <a:spcPts val="300"/>
              </a:spcBef>
              <a:spcAft>
                <a:spcPts val="0"/>
              </a:spcAft>
              <a:buClr>
                <a:schemeClr val="accent2"/>
              </a:buClr>
              <a:buSzPts val="800"/>
              <a:buChar char="•"/>
              <a:defRPr sz="800">
                <a:solidFill>
                  <a:schemeClr val="dk1"/>
                </a:solidFill>
              </a:defRPr>
            </a:lvl4pPr>
            <a:lvl5pPr marL="2286000" lvl="4" indent="-228600" algn="l" rtl="0">
              <a:lnSpc>
                <a:spcPct val="90000"/>
              </a:lnSpc>
              <a:spcBef>
                <a:spcPts val="600"/>
              </a:spcBef>
              <a:spcAft>
                <a:spcPts val="0"/>
              </a:spcAft>
              <a:buClr>
                <a:schemeClr val="dk1"/>
              </a:buClr>
              <a:buSzPts val="1100"/>
              <a:buNone/>
              <a:defRPr sz="1100">
                <a:solidFill>
                  <a:schemeClr val="dk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1844" name="Google Shape;1844;p30"/>
          <p:cNvGrpSpPr/>
          <p:nvPr/>
        </p:nvGrpSpPr>
        <p:grpSpPr>
          <a:xfrm>
            <a:off x="-1530678" y="2991542"/>
            <a:ext cx="1404225" cy="2177094"/>
            <a:chOff x="6195941" y="562596"/>
            <a:chExt cx="1872300" cy="2902792"/>
          </a:xfrm>
        </p:grpSpPr>
        <p:grpSp>
          <p:nvGrpSpPr>
            <p:cNvPr id="1845" name="Google Shape;1845;p30"/>
            <p:cNvGrpSpPr/>
            <p:nvPr/>
          </p:nvGrpSpPr>
          <p:grpSpPr>
            <a:xfrm>
              <a:off x="6195941" y="832605"/>
              <a:ext cx="1872300" cy="2632784"/>
              <a:chOff x="-1872716" y="660661"/>
              <a:chExt cx="1872300" cy="1974637"/>
            </a:xfrm>
          </p:grpSpPr>
          <p:sp>
            <p:nvSpPr>
              <p:cNvPr id="1846" name="Google Shape;1846;p3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847" name="Google Shape;1847;p3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48" name="Google Shape;1848;p30"/>
            <p:cNvGrpSpPr/>
            <p:nvPr/>
          </p:nvGrpSpPr>
          <p:grpSpPr>
            <a:xfrm>
              <a:off x="6303954" y="562596"/>
              <a:ext cx="540000" cy="540000"/>
              <a:chOff x="6303954" y="562596"/>
              <a:chExt cx="540000" cy="540000"/>
            </a:xfrm>
          </p:grpSpPr>
          <p:sp>
            <p:nvSpPr>
              <p:cNvPr id="1849" name="Google Shape;1849;p3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850" name="Google Shape;1850;p3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51" name="Google Shape;1851;p30"/>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852" name="Google Shape;1852;p30"/>
          <p:cNvGrpSpPr/>
          <p:nvPr/>
        </p:nvGrpSpPr>
        <p:grpSpPr>
          <a:xfrm>
            <a:off x="7916400" y="221400"/>
            <a:ext cx="893889" cy="359014"/>
            <a:chOff x="1899" y="899"/>
            <a:chExt cx="4163" cy="1671"/>
          </a:xfrm>
        </p:grpSpPr>
        <p:sp>
          <p:nvSpPr>
            <p:cNvPr id="1853" name="Google Shape;1853;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4" name="Google Shape;1854;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5" name="Google Shape;1855;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6" name="Google Shape;1856;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7" name="Google Shape;1857;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8" name="Google Shape;1858;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9" name="Google Shape;1859;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0" name="Google Shape;1860;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1" name="Google Shape;1861;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2" name="Google Shape;1862;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3" name="Google Shape;1863;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4" name="Google Shape;1864;p3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5" name="Google Shape;1865;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6" name="Google Shape;1866;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7" name="Google Shape;1867;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8" name="Google Shape;1868;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9" name="Google Shape;1869;p3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0" name="Google Shape;1870;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1" name="Google Shape;1871;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2" name="Google Shape;1872;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3" name="Google Shape;1873;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4" name="Google Shape;1874;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5" name="Google Shape;1875;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6" name="Google Shape;1876;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7" name="Google Shape;1877;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8" name="Google Shape;1878;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9" name="Google Shape;1879;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0" name="Google Shape;1880;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1" name="Google Shape;1881;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2" name="Google Shape;1882;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3" name="Google Shape;1883;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4" name="Google Shape;1884;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5" name="Google Shape;1885;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6" name="Google Shape;1886;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7" name="Google Shape;1887;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8" name="Google Shape;1888;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9" name="Google Shape;1889;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0" name="Google Shape;1890;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1" name="Google Shape;1891;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2" name="Google Shape;1892;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3" name="Google Shape;1893;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4" name="Google Shape;1894;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5" name="Google Shape;1895;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6" name="Google Shape;1896;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7" name="Google Shape;1897;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8" name="Google Shape;1898;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9" name="Google Shape;1899;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0" name="Google Shape;1900;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1" name="Google Shape;1901;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2" name="Google Shape;1902;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3" name="Google Shape;1903;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4" name="Google Shape;1904;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5" name="Google Shape;1905;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6" name="Google Shape;1906;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7" name="Google Shape;1907;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8" name="Google Shape;1908;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9" name="Google Shape;1909;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0" name="Google Shape;1910;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1" name="Google Shape;1911;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2" name="Google Shape;1912;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3" name="Google Shape;1913;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4" name="Google Shape;1914;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5" name="Google Shape;1915;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6" name="Google Shape;1916;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7" name="Google Shape;1917;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8" name="Google Shape;1918;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9" name="Google Shape;1919;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0" name="Google Shape;1920;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1" name="Google Shape;1921;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2" name="Google Shape;1922;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3" name="Google Shape;1923;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4" name="Google Shape;1924;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5" name="Google Shape;1925;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6" name="Google Shape;1926;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7" name="Google Shape;1927;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8" name="Google Shape;1928;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9" name="Google Shape;1929;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0" name="Google Shape;1930;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1" name="Google Shape;1931;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2" name="Google Shape;1932;p3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3" name="Google Shape;1933;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4" name="Google Shape;1934;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5" name="Google Shape;1935;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6" name="Google Shape;1936;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7" name="Google Shape;1937;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8" name="Google Shape;1938;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9" name="Google Shape;1939;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0" name="Google Shape;1940;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1" name="Google Shape;1941;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2" name="Google Shape;1942;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3" name="Google Shape;1943;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4" name="Google Shape;1944;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5" name="Google Shape;1945;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946" name="Google Shape;1946;p3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47"/>
        <p:cNvGrpSpPr/>
        <p:nvPr/>
      </p:nvGrpSpPr>
      <p:grpSpPr>
        <a:xfrm>
          <a:off x="0" y="0"/>
          <a:ext cx="0" cy="0"/>
          <a:chOff x="0" y="0"/>
          <a:chExt cx="0" cy="0"/>
        </a:xfrm>
      </p:grpSpPr>
      <p:sp>
        <p:nvSpPr>
          <p:cNvPr id="1948" name="Google Shape;1948;p3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949" name="Google Shape;1949;p3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950" name="Google Shape;1950;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951" name="Google Shape;1951;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952" name="Google Shape;1952;p31"/>
          <p:cNvGrpSpPr/>
          <p:nvPr/>
        </p:nvGrpSpPr>
        <p:grpSpPr>
          <a:xfrm>
            <a:off x="7915032" y="222489"/>
            <a:ext cx="895855" cy="359804"/>
            <a:chOff x="1899" y="899"/>
            <a:chExt cx="4163" cy="1671"/>
          </a:xfrm>
        </p:grpSpPr>
        <p:sp>
          <p:nvSpPr>
            <p:cNvPr id="1953" name="Google Shape;1953;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4" name="Google Shape;1954;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5" name="Google Shape;1955;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6" name="Google Shape;1956;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7" name="Google Shape;1957;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8" name="Google Shape;1958;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9" name="Google Shape;1959;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0" name="Google Shape;1960;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1" name="Google Shape;1961;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2" name="Google Shape;1962;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3" name="Google Shape;1963;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4" name="Google Shape;1964;p3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5" name="Google Shape;1965;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6" name="Google Shape;1966;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7" name="Google Shape;1967;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8" name="Google Shape;1968;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9" name="Google Shape;1969;p3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0" name="Google Shape;1970;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1" name="Google Shape;1971;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2" name="Google Shape;1972;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3" name="Google Shape;1973;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4" name="Google Shape;1974;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5" name="Google Shape;1975;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6" name="Google Shape;1976;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7" name="Google Shape;1977;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8" name="Google Shape;1978;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9" name="Google Shape;1979;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0" name="Google Shape;1980;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1" name="Google Shape;1981;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2" name="Google Shape;1982;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3" name="Google Shape;1983;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4" name="Google Shape;1984;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5" name="Google Shape;1985;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6" name="Google Shape;1986;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7" name="Google Shape;1987;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8" name="Google Shape;1988;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9" name="Google Shape;1989;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0" name="Google Shape;1990;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1" name="Google Shape;1991;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2" name="Google Shape;1992;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3" name="Google Shape;1993;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4" name="Google Shape;1994;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5" name="Google Shape;1995;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6" name="Google Shape;1996;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7" name="Google Shape;1997;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8" name="Google Shape;1998;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9" name="Google Shape;1999;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0" name="Google Shape;2000;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1" name="Google Shape;2001;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2" name="Google Shape;2002;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3" name="Google Shape;2003;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4" name="Google Shape;2004;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5" name="Google Shape;2005;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6" name="Google Shape;2006;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7" name="Google Shape;2007;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8" name="Google Shape;2008;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9" name="Google Shape;2009;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0" name="Google Shape;2010;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1" name="Google Shape;2011;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2" name="Google Shape;2012;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3" name="Google Shape;2013;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4" name="Google Shape;2014;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5" name="Google Shape;2015;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6" name="Google Shape;2016;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7" name="Google Shape;2017;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8" name="Google Shape;2018;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9" name="Google Shape;2019;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0" name="Google Shape;2020;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1" name="Google Shape;2021;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2" name="Google Shape;2022;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3" name="Google Shape;2023;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4" name="Google Shape;2024;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5" name="Google Shape;2025;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6" name="Google Shape;2026;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7" name="Google Shape;2027;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8" name="Google Shape;2028;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9" name="Google Shape;2029;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0" name="Google Shape;2030;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1" name="Google Shape;2031;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2" name="Google Shape;2032;p3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3" name="Google Shape;2033;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4" name="Google Shape;2034;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5" name="Google Shape;2035;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6" name="Google Shape;2036;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7" name="Google Shape;2037;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8" name="Google Shape;2038;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9" name="Google Shape;2039;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0" name="Google Shape;2040;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1" name="Google Shape;2041;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2" name="Google Shape;2042;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3" name="Google Shape;2043;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4" name="Google Shape;2044;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5" name="Google Shape;2045;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046" name="Google Shape;2046;p3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047" name="Google Shape;2047;p31"/>
          <p:cNvGrpSpPr/>
          <p:nvPr/>
        </p:nvGrpSpPr>
        <p:grpSpPr>
          <a:xfrm>
            <a:off x="-1530678" y="2991542"/>
            <a:ext cx="1404225" cy="2177094"/>
            <a:chOff x="6195941" y="562596"/>
            <a:chExt cx="1872300" cy="2902792"/>
          </a:xfrm>
        </p:grpSpPr>
        <p:grpSp>
          <p:nvGrpSpPr>
            <p:cNvPr id="2048" name="Google Shape;2048;p31"/>
            <p:cNvGrpSpPr/>
            <p:nvPr/>
          </p:nvGrpSpPr>
          <p:grpSpPr>
            <a:xfrm>
              <a:off x="6195941" y="832605"/>
              <a:ext cx="1872300" cy="2632784"/>
              <a:chOff x="-1872716" y="660661"/>
              <a:chExt cx="1872300" cy="1974637"/>
            </a:xfrm>
          </p:grpSpPr>
          <p:sp>
            <p:nvSpPr>
              <p:cNvPr id="2049" name="Google Shape;2049;p3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050" name="Google Shape;2050;p3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51" name="Google Shape;2051;p31"/>
            <p:cNvGrpSpPr/>
            <p:nvPr/>
          </p:nvGrpSpPr>
          <p:grpSpPr>
            <a:xfrm>
              <a:off x="6303954" y="562596"/>
              <a:ext cx="540000" cy="540000"/>
              <a:chOff x="6303954" y="562596"/>
              <a:chExt cx="540000" cy="540000"/>
            </a:xfrm>
          </p:grpSpPr>
          <p:sp>
            <p:nvSpPr>
              <p:cNvPr id="2052" name="Google Shape;2052;p3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053" name="Google Shape;2053;p3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54" name="Google Shape;2054;p3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5" name="Google Shape;2055;p3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6" name="Google Shape;2056;p3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057" name="Google Shape;2057;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058" name="Google Shape;2058;p3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2059" name="Google Shape;2059;p31"/>
          <p:cNvGrpSpPr/>
          <p:nvPr/>
        </p:nvGrpSpPr>
        <p:grpSpPr>
          <a:xfrm>
            <a:off x="-1530678" y="653649"/>
            <a:ext cx="1026225" cy="1698128"/>
            <a:chOff x="-1836712" y="2937191"/>
            <a:chExt cx="1368300" cy="2264171"/>
          </a:xfrm>
        </p:grpSpPr>
        <p:pic>
          <p:nvPicPr>
            <p:cNvPr id="2060" name="Google Shape;2060;p3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61" name="Google Shape;2061;p3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062" name="Google Shape;2062;p3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63"/>
        <p:cNvGrpSpPr/>
        <p:nvPr/>
      </p:nvGrpSpPr>
      <p:grpSpPr>
        <a:xfrm>
          <a:off x="0" y="0"/>
          <a:ext cx="0" cy="0"/>
          <a:chOff x="0" y="0"/>
          <a:chExt cx="0" cy="0"/>
        </a:xfrm>
      </p:grpSpPr>
      <p:sp>
        <p:nvSpPr>
          <p:cNvPr id="2064" name="Google Shape;2064;p3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065" name="Google Shape;2065;p3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066" name="Google Shape;2066;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067" name="Google Shape;2067;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068" name="Google Shape;2068;p32"/>
          <p:cNvGrpSpPr/>
          <p:nvPr/>
        </p:nvGrpSpPr>
        <p:grpSpPr>
          <a:xfrm>
            <a:off x="7915032" y="222489"/>
            <a:ext cx="895855" cy="359804"/>
            <a:chOff x="1899" y="899"/>
            <a:chExt cx="4163" cy="1671"/>
          </a:xfrm>
        </p:grpSpPr>
        <p:sp>
          <p:nvSpPr>
            <p:cNvPr id="2069" name="Google Shape;2069;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0" name="Google Shape;2070;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1" name="Google Shape;2071;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2" name="Google Shape;2072;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3" name="Google Shape;2073;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4" name="Google Shape;2074;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5" name="Google Shape;2075;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6" name="Google Shape;2076;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7" name="Google Shape;2077;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8" name="Google Shape;2078;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9" name="Google Shape;2079;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0" name="Google Shape;2080;p3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1" name="Google Shape;2081;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2" name="Google Shape;2082;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3" name="Google Shape;2083;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4" name="Google Shape;2084;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5" name="Google Shape;2085;p3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6" name="Google Shape;2086;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7" name="Google Shape;2087;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8" name="Google Shape;2088;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9" name="Google Shape;2089;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0" name="Google Shape;2090;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1" name="Google Shape;2091;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2" name="Google Shape;2092;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3" name="Google Shape;2093;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4" name="Google Shape;2094;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5" name="Google Shape;2095;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6" name="Google Shape;2096;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7" name="Google Shape;2097;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8" name="Google Shape;2098;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9" name="Google Shape;2099;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0" name="Google Shape;2100;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1" name="Google Shape;2101;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2" name="Google Shape;2102;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3" name="Google Shape;2103;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4" name="Google Shape;2104;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5" name="Google Shape;2105;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6" name="Google Shape;2106;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7" name="Google Shape;2107;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8" name="Google Shape;2108;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9" name="Google Shape;2109;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0" name="Google Shape;2110;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1" name="Google Shape;2111;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2" name="Google Shape;2112;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3" name="Google Shape;2113;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4" name="Google Shape;2114;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5" name="Google Shape;2115;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6" name="Google Shape;2116;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7" name="Google Shape;2117;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8" name="Google Shape;2118;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9" name="Google Shape;2119;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0" name="Google Shape;2120;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1" name="Google Shape;2121;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2" name="Google Shape;2122;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3" name="Google Shape;2123;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4" name="Google Shape;2124;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5" name="Google Shape;2125;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6" name="Google Shape;2126;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7" name="Google Shape;2127;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8" name="Google Shape;2128;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9" name="Google Shape;2129;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0" name="Google Shape;2130;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1" name="Google Shape;2131;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2" name="Google Shape;2132;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3" name="Google Shape;2133;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4" name="Google Shape;2134;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5" name="Google Shape;2135;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6" name="Google Shape;2136;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7" name="Google Shape;2137;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8" name="Google Shape;2138;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9" name="Google Shape;2139;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0" name="Google Shape;2140;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1" name="Google Shape;2141;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2" name="Google Shape;2142;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3" name="Google Shape;2143;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4" name="Google Shape;2144;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5" name="Google Shape;2145;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6" name="Google Shape;2146;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7" name="Google Shape;2147;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8" name="Google Shape;2148;p3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9" name="Google Shape;2149;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0" name="Google Shape;2150;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1" name="Google Shape;2151;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2" name="Google Shape;2152;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3" name="Google Shape;2153;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4" name="Google Shape;2154;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5" name="Google Shape;2155;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6" name="Google Shape;2156;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7" name="Google Shape;2157;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8" name="Google Shape;2158;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9" name="Google Shape;2159;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0" name="Google Shape;2160;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1" name="Google Shape;2161;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162" name="Google Shape;2162;p3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163" name="Google Shape;2163;p32"/>
          <p:cNvGrpSpPr/>
          <p:nvPr/>
        </p:nvGrpSpPr>
        <p:grpSpPr>
          <a:xfrm>
            <a:off x="-1530678" y="2991542"/>
            <a:ext cx="1404225" cy="2177094"/>
            <a:chOff x="6195941" y="562596"/>
            <a:chExt cx="1872300" cy="2902792"/>
          </a:xfrm>
        </p:grpSpPr>
        <p:grpSp>
          <p:nvGrpSpPr>
            <p:cNvPr id="2164" name="Google Shape;2164;p32"/>
            <p:cNvGrpSpPr/>
            <p:nvPr/>
          </p:nvGrpSpPr>
          <p:grpSpPr>
            <a:xfrm>
              <a:off x="6195941" y="832605"/>
              <a:ext cx="1872300" cy="2632784"/>
              <a:chOff x="-1872716" y="660661"/>
              <a:chExt cx="1872300" cy="1974637"/>
            </a:xfrm>
          </p:grpSpPr>
          <p:sp>
            <p:nvSpPr>
              <p:cNvPr id="2165" name="Google Shape;2165;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166" name="Google Shape;2166;p3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67" name="Google Shape;2167;p32"/>
            <p:cNvGrpSpPr/>
            <p:nvPr/>
          </p:nvGrpSpPr>
          <p:grpSpPr>
            <a:xfrm>
              <a:off x="6303954" y="562596"/>
              <a:ext cx="540000" cy="540000"/>
              <a:chOff x="6303954" y="562596"/>
              <a:chExt cx="540000" cy="540000"/>
            </a:xfrm>
          </p:grpSpPr>
          <p:sp>
            <p:nvSpPr>
              <p:cNvPr id="2168" name="Google Shape;2168;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169" name="Google Shape;2169;p3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70" name="Google Shape;2170;p3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1" name="Google Shape;2171;p3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2" name="Google Shape;2172;p3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173" name="Google Shape;2173;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174" name="Google Shape;2174;p3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2175" name="Google Shape;2175;p32"/>
          <p:cNvGrpSpPr/>
          <p:nvPr/>
        </p:nvGrpSpPr>
        <p:grpSpPr>
          <a:xfrm>
            <a:off x="-1530678" y="653649"/>
            <a:ext cx="1026225" cy="1698128"/>
            <a:chOff x="-1836712" y="2937191"/>
            <a:chExt cx="1368300" cy="2264171"/>
          </a:xfrm>
        </p:grpSpPr>
        <p:pic>
          <p:nvPicPr>
            <p:cNvPr id="2176" name="Google Shape;2176;p3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77" name="Google Shape;2177;p3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178" name="Google Shape;2178;p3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79"/>
        <p:cNvGrpSpPr/>
        <p:nvPr/>
      </p:nvGrpSpPr>
      <p:grpSpPr>
        <a:xfrm>
          <a:off x="0" y="0"/>
          <a:ext cx="0" cy="0"/>
          <a:chOff x="0" y="0"/>
          <a:chExt cx="0" cy="0"/>
        </a:xfrm>
      </p:grpSpPr>
      <p:sp>
        <p:nvSpPr>
          <p:cNvPr id="2180" name="Google Shape;2180;p3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181" name="Google Shape;2181;p3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182" name="Google Shape;2182;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183" name="Google Shape;2183;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184" name="Google Shape;2184;p33"/>
          <p:cNvGrpSpPr/>
          <p:nvPr/>
        </p:nvGrpSpPr>
        <p:grpSpPr>
          <a:xfrm>
            <a:off x="7915032" y="222489"/>
            <a:ext cx="895855" cy="359804"/>
            <a:chOff x="1899" y="899"/>
            <a:chExt cx="4163" cy="1671"/>
          </a:xfrm>
        </p:grpSpPr>
        <p:sp>
          <p:nvSpPr>
            <p:cNvPr id="2185" name="Google Shape;2185;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6" name="Google Shape;2186;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7" name="Google Shape;2187;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8" name="Google Shape;2188;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9" name="Google Shape;2189;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0" name="Google Shape;2190;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1" name="Google Shape;2191;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2" name="Google Shape;2192;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3" name="Google Shape;2193;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4" name="Google Shape;2194;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5" name="Google Shape;2195;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6" name="Google Shape;2196;p3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7" name="Google Shape;2197;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8" name="Google Shape;2198;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9" name="Google Shape;2199;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0" name="Google Shape;2200;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1" name="Google Shape;2201;p3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2" name="Google Shape;2202;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3" name="Google Shape;2203;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4" name="Google Shape;2204;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5" name="Google Shape;2205;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6" name="Google Shape;2206;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7" name="Google Shape;2207;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8" name="Google Shape;2208;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9" name="Google Shape;2209;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0" name="Google Shape;2210;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1" name="Google Shape;2211;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2" name="Google Shape;2212;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3" name="Google Shape;2213;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4" name="Google Shape;2214;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5" name="Google Shape;2215;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6" name="Google Shape;2216;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7" name="Google Shape;2217;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8" name="Google Shape;2218;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9" name="Google Shape;2219;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0" name="Google Shape;2220;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1" name="Google Shape;2221;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2" name="Google Shape;2222;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3" name="Google Shape;2223;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4" name="Google Shape;2224;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5" name="Google Shape;2225;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6" name="Google Shape;2226;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7" name="Google Shape;2227;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8" name="Google Shape;2228;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9" name="Google Shape;2229;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0" name="Google Shape;2230;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1" name="Google Shape;2231;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2" name="Google Shape;2232;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3" name="Google Shape;2233;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4" name="Google Shape;2234;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5" name="Google Shape;2235;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6" name="Google Shape;2236;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7" name="Google Shape;2237;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8" name="Google Shape;2238;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9" name="Google Shape;2239;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0" name="Google Shape;2240;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1" name="Google Shape;2241;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2" name="Google Shape;2242;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3" name="Google Shape;2243;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4" name="Google Shape;2244;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5" name="Google Shape;2245;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6" name="Google Shape;2246;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7" name="Google Shape;2247;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8" name="Google Shape;2248;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9" name="Google Shape;2249;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0" name="Google Shape;2250;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1" name="Google Shape;2251;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2" name="Google Shape;2252;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3" name="Google Shape;2253;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4" name="Google Shape;2254;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5" name="Google Shape;2255;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6" name="Google Shape;2256;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7" name="Google Shape;2257;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8" name="Google Shape;2258;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9" name="Google Shape;2259;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0" name="Google Shape;2260;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1" name="Google Shape;2261;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2" name="Google Shape;2262;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3" name="Google Shape;2263;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4" name="Google Shape;2264;p3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5" name="Google Shape;2265;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6" name="Google Shape;2266;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7" name="Google Shape;2267;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8" name="Google Shape;2268;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9" name="Google Shape;2269;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0" name="Google Shape;2270;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1" name="Google Shape;2271;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2" name="Google Shape;2272;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3" name="Google Shape;2273;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4" name="Google Shape;2274;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5" name="Google Shape;2275;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6" name="Google Shape;2276;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7" name="Google Shape;2277;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278" name="Google Shape;2278;p3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279" name="Google Shape;2279;p33"/>
          <p:cNvGrpSpPr/>
          <p:nvPr/>
        </p:nvGrpSpPr>
        <p:grpSpPr>
          <a:xfrm>
            <a:off x="-1530678" y="2991542"/>
            <a:ext cx="1404225" cy="2177094"/>
            <a:chOff x="6195941" y="562596"/>
            <a:chExt cx="1872300" cy="2902792"/>
          </a:xfrm>
        </p:grpSpPr>
        <p:grpSp>
          <p:nvGrpSpPr>
            <p:cNvPr id="2280" name="Google Shape;2280;p33"/>
            <p:cNvGrpSpPr/>
            <p:nvPr/>
          </p:nvGrpSpPr>
          <p:grpSpPr>
            <a:xfrm>
              <a:off x="6195941" y="832605"/>
              <a:ext cx="1872300" cy="2632784"/>
              <a:chOff x="-1872716" y="660661"/>
              <a:chExt cx="1872300" cy="1974637"/>
            </a:xfrm>
          </p:grpSpPr>
          <p:sp>
            <p:nvSpPr>
              <p:cNvPr id="2281" name="Google Shape;2281;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282" name="Google Shape;2282;p3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83" name="Google Shape;2283;p33"/>
            <p:cNvGrpSpPr/>
            <p:nvPr/>
          </p:nvGrpSpPr>
          <p:grpSpPr>
            <a:xfrm>
              <a:off x="6303954" y="562596"/>
              <a:ext cx="540000" cy="540000"/>
              <a:chOff x="6303954" y="562596"/>
              <a:chExt cx="540000" cy="540000"/>
            </a:xfrm>
          </p:grpSpPr>
          <p:sp>
            <p:nvSpPr>
              <p:cNvPr id="2284" name="Google Shape;2284;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285" name="Google Shape;2285;p3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86" name="Google Shape;2286;p3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7" name="Google Shape;2287;p3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8" name="Google Shape;2288;p3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289" name="Google Shape;2289;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290" name="Google Shape;2290;p3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2291" name="Google Shape;2291;p33"/>
          <p:cNvGrpSpPr/>
          <p:nvPr/>
        </p:nvGrpSpPr>
        <p:grpSpPr>
          <a:xfrm>
            <a:off x="-1530678" y="653649"/>
            <a:ext cx="1026225" cy="1698128"/>
            <a:chOff x="-1836712" y="2937191"/>
            <a:chExt cx="1368300" cy="2264171"/>
          </a:xfrm>
        </p:grpSpPr>
        <p:pic>
          <p:nvPicPr>
            <p:cNvPr id="2292" name="Google Shape;2292;p3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93" name="Google Shape;2293;p3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294" name="Google Shape;2294;p3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95"/>
        <p:cNvGrpSpPr/>
        <p:nvPr/>
      </p:nvGrpSpPr>
      <p:grpSpPr>
        <a:xfrm>
          <a:off x="0" y="0"/>
          <a:ext cx="0" cy="0"/>
          <a:chOff x="0" y="0"/>
          <a:chExt cx="0" cy="0"/>
        </a:xfrm>
      </p:grpSpPr>
      <p:sp>
        <p:nvSpPr>
          <p:cNvPr id="2296" name="Google Shape;2296;p3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297" name="Google Shape;2297;p3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298" name="Google Shape;2298;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299" name="Google Shape;2299;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300" name="Google Shape;2300;p34"/>
          <p:cNvGrpSpPr/>
          <p:nvPr/>
        </p:nvGrpSpPr>
        <p:grpSpPr>
          <a:xfrm>
            <a:off x="7915032" y="222489"/>
            <a:ext cx="895855" cy="359804"/>
            <a:chOff x="1899" y="899"/>
            <a:chExt cx="4163" cy="1671"/>
          </a:xfrm>
        </p:grpSpPr>
        <p:sp>
          <p:nvSpPr>
            <p:cNvPr id="2301" name="Google Shape;2301;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2" name="Google Shape;2302;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3" name="Google Shape;2303;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4" name="Google Shape;2304;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5" name="Google Shape;2305;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6" name="Google Shape;2306;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7" name="Google Shape;2307;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8" name="Google Shape;2308;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9" name="Google Shape;2309;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0" name="Google Shape;2310;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1" name="Google Shape;2311;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2" name="Google Shape;2312;p3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3" name="Google Shape;2313;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4" name="Google Shape;2314;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5" name="Google Shape;2315;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6" name="Google Shape;2316;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7" name="Google Shape;2317;p3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8" name="Google Shape;2318;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9" name="Google Shape;2319;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0" name="Google Shape;2320;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1" name="Google Shape;2321;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2" name="Google Shape;2322;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3" name="Google Shape;2323;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4" name="Google Shape;2324;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5" name="Google Shape;2325;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6" name="Google Shape;2326;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7" name="Google Shape;2327;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8" name="Google Shape;2328;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9" name="Google Shape;2329;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0" name="Google Shape;2330;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1" name="Google Shape;2331;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2" name="Google Shape;2332;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3" name="Google Shape;2333;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4" name="Google Shape;2334;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5" name="Google Shape;2335;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6" name="Google Shape;2336;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7" name="Google Shape;2337;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8" name="Google Shape;2338;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9" name="Google Shape;2339;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0" name="Google Shape;2340;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1" name="Google Shape;2341;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2" name="Google Shape;2342;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3" name="Google Shape;2343;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4" name="Google Shape;2344;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5" name="Google Shape;2345;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6" name="Google Shape;2346;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7" name="Google Shape;2347;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8" name="Google Shape;2348;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9" name="Google Shape;2349;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0" name="Google Shape;2350;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1" name="Google Shape;2351;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2" name="Google Shape;2352;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3" name="Google Shape;2353;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4" name="Google Shape;2354;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5" name="Google Shape;2355;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6" name="Google Shape;2356;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7" name="Google Shape;2357;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8" name="Google Shape;2358;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9" name="Google Shape;2359;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0" name="Google Shape;2360;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1" name="Google Shape;2361;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2" name="Google Shape;2362;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3" name="Google Shape;2363;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4" name="Google Shape;2364;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5" name="Google Shape;2365;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6" name="Google Shape;2366;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7" name="Google Shape;2367;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8" name="Google Shape;2368;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9" name="Google Shape;2369;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0" name="Google Shape;2370;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1" name="Google Shape;2371;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2" name="Google Shape;2372;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3" name="Google Shape;2373;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4" name="Google Shape;2374;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5" name="Google Shape;2375;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6" name="Google Shape;2376;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7" name="Google Shape;2377;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8" name="Google Shape;2378;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9" name="Google Shape;2379;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0" name="Google Shape;2380;p3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1" name="Google Shape;2381;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2" name="Google Shape;2382;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3" name="Google Shape;2383;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4" name="Google Shape;2384;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5" name="Google Shape;2385;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6" name="Google Shape;2386;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7" name="Google Shape;2387;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8" name="Google Shape;2388;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9" name="Google Shape;2389;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0" name="Google Shape;2390;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1" name="Google Shape;2391;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2" name="Google Shape;2392;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3" name="Google Shape;2393;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394" name="Google Shape;2394;p3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395" name="Google Shape;2395;p34"/>
          <p:cNvGrpSpPr/>
          <p:nvPr/>
        </p:nvGrpSpPr>
        <p:grpSpPr>
          <a:xfrm>
            <a:off x="-1530678" y="2991542"/>
            <a:ext cx="1404225" cy="2177094"/>
            <a:chOff x="6195941" y="562596"/>
            <a:chExt cx="1872300" cy="2902792"/>
          </a:xfrm>
        </p:grpSpPr>
        <p:grpSp>
          <p:nvGrpSpPr>
            <p:cNvPr id="2396" name="Google Shape;2396;p34"/>
            <p:cNvGrpSpPr/>
            <p:nvPr/>
          </p:nvGrpSpPr>
          <p:grpSpPr>
            <a:xfrm>
              <a:off x="6195941" y="832605"/>
              <a:ext cx="1872300" cy="2632784"/>
              <a:chOff x="-1872716" y="660661"/>
              <a:chExt cx="1872300" cy="1974637"/>
            </a:xfrm>
          </p:grpSpPr>
          <p:sp>
            <p:nvSpPr>
              <p:cNvPr id="2397" name="Google Shape;2397;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398" name="Google Shape;2398;p3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99" name="Google Shape;2399;p34"/>
            <p:cNvGrpSpPr/>
            <p:nvPr/>
          </p:nvGrpSpPr>
          <p:grpSpPr>
            <a:xfrm>
              <a:off x="6303954" y="562596"/>
              <a:ext cx="540000" cy="540000"/>
              <a:chOff x="6303954" y="562596"/>
              <a:chExt cx="540000" cy="540000"/>
            </a:xfrm>
          </p:grpSpPr>
          <p:sp>
            <p:nvSpPr>
              <p:cNvPr id="2400" name="Google Shape;2400;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401" name="Google Shape;2401;p3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02" name="Google Shape;2402;p3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3" name="Google Shape;2403;p3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4" name="Google Shape;2404;p3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405" name="Google Shape;2405;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406" name="Google Shape;2406;p3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2407" name="Google Shape;2407;p34"/>
          <p:cNvGrpSpPr/>
          <p:nvPr/>
        </p:nvGrpSpPr>
        <p:grpSpPr>
          <a:xfrm>
            <a:off x="-1530678" y="653649"/>
            <a:ext cx="1026225" cy="1698128"/>
            <a:chOff x="-1836712" y="2937191"/>
            <a:chExt cx="1368300" cy="2264171"/>
          </a:xfrm>
        </p:grpSpPr>
        <p:pic>
          <p:nvPicPr>
            <p:cNvPr id="2408" name="Google Shape;2408;p3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09" name="Google Shape;2409;p3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410" name="Google Shape;2410;p3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411"/>
        <p:cNvGrpSpPr/>
        <p:nvPr/>
      </p:nvGrpSpPr>
      <p:grpSpPr>
        <a:xfrm>
          <a:off x="0" y="0"/>
          <a:ext cx="0" cy="0"/>
          <a:chOff x="0" y="0"/>
          <a:chExt cx="0" cy="0"/>
        </a:xfrm>
      </p:grpSpPr>
      <p:sp>
        <p:nvSpPr>
          <p:cNvPr id="2412" name="Google Shape;2412;p3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13" name="Google Shape;2413;p3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14" name="Google Shape;2414;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415" name="Google Shape;2415;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416" name="Google Shape;2416;p35"/>
          <p:cNvGrpSpPr/>
          <p:nvPr/>
        </p:nvGrpSpPr>
        <p:grpSpPr>
          <a:xfrm>
            <a:off x="7915032" y="222489"/>
            <a:ext cx="895855" cy="359804"/>
            <a:chOff x="1899" y="899"/>
            <a:chExt cx="4163" cy="1671"/>
          </a:xfrm>
        </p:grpSpPr>
        <p:sp>
          <p:nvSpPr>
            <p:cNvPr id="2417" name="Google Shape;2417;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8" name="Google Shape;2418;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9" name="Google Shape;2419;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0" name="Google Shape;2420;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1" name="Google Shape;2421;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2" name="Google Shape;2422;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3" name="Google Shape;2423;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4" name="Google Shape;2424;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5" name="Google Shape;2425;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6" name="Google Shape;2426;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7" name="Google Shape;2427;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8" name="Google Shape;2428;p3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9" name="Google Shape;2429;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0" name="Google Shape;2430;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1" name="Google Shape;2431;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2" name="Google Shape;2432;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3" name="Google Shape;2433;p3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4" name="Google Shape;2434;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5" name="Google Shape;2435;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6" name="Google Shape;2436;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7" name="Google Shape;2437;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8" name="Google Shape;2438;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9" name="Google Shape;2439;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0" name="Google Shape;2440;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1" name="Google Shape;2441;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2" name="Google Shape;2442;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3" name="Google Shape;2443;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4" name="Google Shape;2444;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5" name="Google Shape;2445;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6" name="Google Shape;2446;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7" name="Google Shape;2447;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8" name="Google Shape;2448;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9" name="Google Shape;2449;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0" name="Google Shape;2450;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1" name="Google Shape;2451;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2" name="Google Shape;2452;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3" name="Google Shape;2453;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4" name="Google Shape;2454;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5" name="Google Shape;2455;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6" name="Google Shape;2456;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7" name="Google Shape;2457;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8" name="Google Shape;2458;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9" name="Google Shape;2459;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0" name="Google Shape;2460;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1" name="Google Shape;2461;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2" name="Google Shape;2462;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3" name="Google Shape;2463;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4" name="Google Shape;2464;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5" name="Google Shape;2465;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6" name="Google Shape;2466;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7" name="Google Shape;2467;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8" name="Google Shape;2468;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9" name="Google Shape;2469;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0" name="Google Shape;2470;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1" name="Google Shape;2471;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2" name="Google Shape;2472;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3" name="Google Shape;2473;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4" name="Google Shape;2474;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5" name="Google Shape;2475;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6" name="Google Shape;2476;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7" name="Google Shape;2477;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8" name="Google Shape;2478;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9" name="Google Shape;2479;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0" name="Google Shape;2480;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1" name="Google Shape;2481;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2" name="Google Shape;2482;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3" name="Google Shape;2483;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4" name="Google Shape;2484;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5" name="Google Shape;2485;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6" name="Google Shape;2486;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7" name="Google Shape;2487;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8" name="Google Shape;2488;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9" name="Google Shape;2489;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0" name="Google Shape;2490;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1" name="Google Shape;2491;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2" name="Google Shape;2492;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3" name="Google Shape;2493;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4" name="Google Shape;2494;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5" name="Google Shape;2495;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6" name="Google Shape;2496;p3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7" name="Google Shape;2497;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8" name="Google Shape;2498;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9" name="Google Shape;2499;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0" name="Google Shape;2500;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1" name="Google Shape;2501;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2" name="Google Shape;2502;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3" name="Google Shape;2503;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4" name="Google Shape;2504;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5" name="Google Shape;2505;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6" name="Google Shape;2506;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7" name="Google Shape;2507;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8" name="Google Shape;2508;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9" name="Google Shape;2509;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510" name="Google Shape;2510;p3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511" name="Google Shape;2511;p35"/>
          <p:cNvGrpSpPr/>
          <p:nvPr/>
        </p:nvGrpSpPr>
        <p:grpSpPr>
          <a:xfrm>
            <a:off x="-1530678" y="2991542"/>
            <a:ext cx="1404225" cy="2177094"/>
            <a:chOff x="6195941" y="562596"/>
            <a:chExt cx="1872300" cy="2902792"/>
          </a:xfrm>
        </p:grpSpPr>
        <p:grpSp>
          <p:nvGrpSpPr>
            <p:cNvPr id="2512" name="Google Shape;2512;p35"/>
            <p:cNvGrpSpPr/>
            <p:nvPr/>
          </p:nvGrpSpPr>
          <p:grpSpPr>
            <a:xfrm>
              <a:off x="6195941" y="832605"/>
              <a:ext cx="1872300" cy="2632784"/>
              <a:chOff x="-1872716" y="660661"/>
              <a:chExt cx="1872300" cy="1974637"/>
            </a:xfrm>
          </p:grpSpPr>
          <p:sp>
            <p:nvSpPr>
              <p:cNvPr id="2513" name="Google Shape;2513;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514" name="Google Shape;2514;p3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515" name="Google Shape;2515;p35"/>
            <p:cNvGrpSpPr/>
            <p:nvPr/>
          </p:nvGrpSpPr>
          <p:grpSpPr>
            <a:xfrm>
              <a:off x="6303954" y="562596"/>
              <a:ext cx="540000" cy="540000"/>
              <a:chOff x="6303954" y="562596"/>
              <a:chExt cx="540000" cy="540000"/>
            </a:xfrm>
          </p:grpSpPr>
          <p:sp>
            <p:nvSpPr>
              <p:cNvPr id="2516" name="Google Shape;2516;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517" name="Google Shape;2517;p3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518" name="Google Shape;2518;p3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3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3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rtl="0">
              <a:lnSpc>
                <a:spcPct val="90000"/>
              </a:lnSpc>
              <a:spcBef>
                <a:spcPts val="0"/>
              </a:spcBef>
              <a:spcAft>
                <a:spcPts val="0"/>
              </a:spcAft>
              <a:buClr>
                <a:schemeClr val="lt1"/>
              </a:buClr>
              <a:buSzPts val="2100"/>
              <a:buFont typeface="Calibri"/>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521" name="Google Shape;2521;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522" name="Google Shape;2522;p3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rtl="0">
              <a:lnSpc>
                <a:spcPct val="90000"/>
              </a:lnSpc>
              <a:spcBef>
                <a:spcPts val="300"/>
              </a:spcBef>
              <a:spcAft>
                <a:spcPts val="0"/>
              </a:spcAft>
              <a:buClr>
                <a:schemeClr val="lt1"/>
              </a:buClr>
              <a:buSzPts val="1500"/>
              <a:buNone/>
              <a:defRPr>
                <a:solidFill>
                  <a:schemeClr val="lt1"/>
                </a:solidFill>
              </a:defRPr>
            </a:lvl1pPr>
            <a:lvl2pPr marL="914400" lvl="1" indent="-228600" algn="l" rtl="0">
              <a:lnSpc>
                <a:spcPct val="90000"/>
              </a:lnSpc>
              <a:spcBef>
                <a:spcPts val="300"/>
              </a:spcBef>
              <a:spcAft>
                <a:spcPts val="0"/>
              </a:spcAft>
              <a:buClr>
                <a:schemeClr val="lt1"/>
              </a:buClr>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Clr>
                <a:schemeClr val="lt1"/>
              </a:buClr>
              <a:buSzPts val="1500"/>
              <a:buNone/>
              <a:defRPr>
                <a:solidFill>
                  <a:schemeClr val="lt1"/>
                </a:solidFill>
              </a:defRPr>
            </a:lvl5pPr>
            <a:lvl6pPr marL="2743200" lvl="5" indent="-317500" algn="l" rtl="0">
              <a:lnSpc>
                <a:spcPct val="90000"/>
              </a:lnSpc>
              <a:spcBef>
                <a:spcPts val="400"/>
              </a:spcBef>
              <a:spcAft>
                <a:spcPts val="0"/>
              </a:spcAft>
              <a:buClr>
                <a:srgbClr val="FF0000"/>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2523" name="Google Shape;2523;p35"/>
          <p:cNvGrpSpPr/>
          <p:nvPr/>
        </p:nvGrpSpPr>
        <p:grpSpPr>
          <a:xfrm>
            <a:off x="-1530678" y="653649"/>
            <a:ext cx="1026225" cy="1698128"/>
            <a:chOff x="-1836712" y="2937191"/>
            <a:chExt cx="1368300" cy="2264171"/>
          </a:xfrm>
        </p:grpSpPr>
        <p:pic>
          <p:nvPicPr>
            <p:cNvPr id="2524" name="Google Shape;2524;p3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525" name="Google Shape;2525;p3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526" name="Google Shape;2526;p3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527"/>
        <p:cNvGrpSpPr/>
        <p:nvPr/>
      </p:nvGrpSpPr>
      <p:grpSpPr>
        <a:xfrm>
          <a:off x="0" y="0"/>
          <a:ext cx="0" cy="0"/>
          <a:chOff x="0" y="0"/>
          <a:chExt cx="0" cy="0"/>
        </a:xfrm>
      </p:grpSpPr>
      <p:sp>
        <p:nvSpPr>
          <p:cNvPr id="2528" name="Google Shape;2528;p36"/>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lstStyle>
            <a:lvl1pPr lvl="0" algn="ctr" rtl="0">
              <a:lnSpc>
                <a:spcPct val="90000"/>
              </a:lnSpc>
              <a:spcBef>
                <a:spcPts val="0"/>
              </a:spcBef>
              <a:spcAft>
                <a:spcPts val="0"/>
              </a:spcAft>
              <a:buSzPts val="5200"/>
              <a:buNone/>
              <a:defRPr sz="5200"/>
            </a:lvl1pPr>
            <a:lvl2pPr lvl="1" algn="ctr" rtl="0">
              <a:lnSpc>
                <a:spcPct val="100000"/>
              </a:lnSpc>
              <a:spcBef>
                <a:spcPts val="0"/>
              </a:spcBef>
              <a:spcAft>
                <a:spcPts val="0"/>
              </a:spcAft>
              <a:buSzPts val="5200"/>
              <a:buNone/>
              <a:defRPr sz="5200"/>
            </a:lvl2pPr>
            <a:lvl3pPr lvl="2" algn="ctr" rtl="0">
              <a:lnSpc>
                <a:spcPct val="100000"/>
              </a:lnSpc>
              <a:spcBef>
                <a:spcPts val="0"/>
              </a:spcBef>
              <a:spcAft>
                <a:spcPts val="0"/>
              </a:spcAft>
              <a:buSzPts val="5200"/>
              <a:buNone/>
              <a:defRPr sz="5200"/>
            </a:lvl3pPr>
            <a:lvl4pPr lvl="3" algn="ctr" rtl="0">
              <a:lnSpc>
                <a:spcPct val="100000"/>
              </a:lnSpc>
              <a:spcBef>
                <a:spcPts val="0"/>
              </a:spcBef>
              <a:spcAft>
                <a:spcPts val="0"/>
              </a:spcAft>
              <a:buSzPts val="5200"/>
              <a:buNone/>
              <a:defRPr sz="5200"/>
            </a:lvl4pPr>
            <a:lvl5pPr lvl="4" algn="ctr" rtl="0">
              <a:lnSpc>
                <a:spcPct val="100000"/>
              </a:lnSpc>
              <a:spcBef>
                <a:spcPts val="0"/>
              </a:spcBef>
              <a:spcAft>
                <a:spcPts val="0"/>
              </a:spcAft>
              <a:buSzPts val="5200"/>
              <a:buNone/>
              <a:defRPr sz="5200"/>
            </a:lvl5pPr>
            <a:lvl6pPr lvl="5" algn="ctr" rtl="0">
              <a:lnSpc>
                <a:spcPct val="100000"/>
              </a:lnSpc>
              <a:spcBef>
                <a:spcPts val="0"/>
              </a:spcBef>
              <a:spcAft>
                <a:spcPts val="0"/>
              </a:spcAft>
              <a:buSzPts val="5200"/>
              <a:buNone/>
              <a:defRPr sz="5200"/>
            </a:lvl6pPr>
            <a:lvl7pPr lvl="6" algn="ctr" rtl="0">
              <a:lnSpc>
                <a:spcPct val="100000"/>
              </a:lnSpc>
              <a:spcBef>
                <a:spcPts val="0"/>
              </a:spcBef>
              <a:spcAft>
                <a:spcPts val="0"/>
              </a:spcAft>
              <a:buSzPts val="5200"/>
              <a:buNone/>
              <a:defRPr sz="5200"/>
            </a:lvl7pPr>
            <a:lvl8pPr lvl="7" algn="ctr" rtl="0">
              <a:lnSpc>
                <a:spcPct val="100000"/>
              </a:lnSpc>
              <a:spcBef>
                <a:spcPts val="0"/>
              </a:spcBef>
              <a:spcAft>
                <a:spcPts val="0"/>
              </a:spcAft>
              <a:buSzPts val="5200"/>
              <a:buNone/>
              <a:defRPr sz="5200"/>
            </a:lvl8pPr>
            <a:lvl9pPr lvl="8" algn="ctr" rtl="0">
              <a:lnSpc>
                <a:spcPct val="100000"/>
              </a:lnSpc>
              <a:spcBef>
                <a:spcPts val="0"/>
              </a:spcBef>
              <a:spcAft>
                <a:spcPts val="0"/>
              </a:spcAft>
              <a:buSzPts val="5200"/>
              <a:buNone/>
              <a:defRPr sz="5200"/>
            </a:lvl9pPr>
          </a:lstStyle>
          <a:p>
            <a:endParaRPr/>
          </a:p>
        </p:txBody>
      </p:sp>
      <p:sp>
        <p:nvSpPr>
          <p:cNvPr id="2529" name="Google Shape;2529;p36"/>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lstStyle>
            <a:lvl1pPr lvl="0" algn="ctr" rtl="0">
              <a:lnSpc>
                <a:spcPct val="100000"/>
              </a:lnSpc>
              <a:spcBef>
                <a:spcPts val="300"/>
              </a:spcBef>
              <a:spcAft>
                <a:spcPts val="0"/>
              </a:spcAft>
              <a:buSzPts val="2800"/>
              <a:buNone/>
              <a:defRPr sz="2800"/>
            </a:lvl1pPr>
            <a:lvl2pPr lvl="1" algn="ctr" rtl="0">
              <a:lnSpc>
                <a:spcPct val="100000"/>
              </a:lnSpc>
              <a:spcBef>
                <a:spcPts val="300"/>
              </a:spcBef>
              <a:spcAft>
                <a:spcPts val="0"/>
              </a:spcAft>
              <a:buSzPts val="2800"/>
              <a:buNone/>
              <a:defRPr sz="2800"/>
            </a:lvl2pPr>
            <a:lvl3pPr lvl="2" algn="ctr" rtl="0">
              <a:lnSpc>
                <a:spcPct val="100000"/>
              </a:lnSpc>
              <a:spcBef>
                <a:spcPts val="300"/>
              </a:spcBef>
              <a:spcAft>
                <a:spcPts val="0"/>
              </a:spcAft>
              <a:buSzPts val="2800"/>
              <a:buNone/>
              <a:defRPr sz="2800"/>
            </a:lvl3pPr>
            <a:lvl4pPr lvl="3" algn="ctr" rtl="0">
              <a:lnSpc>
                <a:spcPct val="100000"/>
              </a:lnSpc>
              <a:spcBef>
                <a:spcPts val="300"/>
              </a:spcBef>
              <a:spcAft>
                <a:spcPts val="0"/>
              </a:spcAft>
              <a:buSzPts val="2800"/>
              <a:buNone/>
              <a:defRPr sz="2800"/>
            </a:lvl4pPr>
            <a:lvl5pPr lvl="4" algn="ctr" rtl="0">
              <a:lnSpc>
                <a:spcPct val="100000"/>
              </a:lnSpc>
              <a:spcBef>
                <a:spcPts val="600"/>
              </a:spcBef>
              <a:spcAft>
                <a:spcPts val="0"/>
              </a:spcAft>
              <a:buSzPts val="2800"/>
              <a:buNone/>
              <a:defRPr sz="2800"/>
            </a:lvl5pPr>
            <a:lvl6pPr lvl="5" algn="ctr" rtl="0">
              <a:lnSpc>
                <a:spcPct val="100000"/>
              </a:lnSpc>
              <a:spcBef>
                <a:spcPts val="400"/>
              </a:spcBef>
              <a:spcAft>
                <a:spcPts val="0"/>
              </a:spcAft>
              <a:buSzPts val="2800"/>
              <a:buNone/>
              <a:defRPr sz="2800"/>
            </a:lvl6pPr>
            <a:lvl7pPr lvl="6" algn="ctr" rtl="0">
              <a:lnSpc>
                <a:spcPct val="100000"/>
              </a:lnSpc>
              <a:spcBef>
                <a:spcPts val="400"/>
              </a:spcBef>
              <a:spcAft>
                <a:spcPts val="0"/>
              </a:spcAft>
              <a:buSzPts val="2800"/>
              <a:buNone/>
              <a:defRPr sz="2800"/>
            </a:lvl7pPr>
            <a:lvl8pPr lvl="7" algn="ctr" rtl="0">
              <a:lnSpc>
                <a:spcPct val="100000"/>
              </a:lnSpc>
              <a:spcBef>
                <a:spcPts val="400"/>
              </a:spcBef>
              <a:spcAft>
                <a:spcPts val="0"/>
              </a:spcAft>
              <a:buSzPts val="2800"/>
              <a:buNone/>
              <a:defRPr sz="2800"/>
            </a:lvl8pPr>
            <a:lvl9pPr lvl="8" algn="ctr" rtl="0">
              <a:lnSpc>
                <a:spcPct val="100000"/>
              </a:lnSpc>
              <a:spcBef>
                <a:spcPts val="400"/>
              </a:spcBef>
              <a:spcAft>
                <a:spcPts val="0"/>
              </a:spcAft>
              <a:buSzPts val="2800"/>
              <a:buNone/>
              <a:defRPr sz="2800"/>
            </a:lvl9pPr>
          </a:lstStyle>
          <a:p>
            <a:endParaRPr/>
          </a:p>
        </p:txBody>
      </p:sp>
      <p:sp>
        <p:nvSpPr>
          <p:cNvPr id="2530" name="Google Shape;2530;p36"/>
          <p:cNvSpPr txBox="1">
            <a:spLocks noGrp="1"/>
          </p:cNvSpPr>
          <p:nvPr>
            <p:ph type="sldNum" idx="12"/>
          </p:nvPr>
        </p:nvSpPr>
        <p:spPr>
          <a:xfrm>
            <a:off x="8472458" y="4663217"/>
            <a:ext cx="548700" cy="3936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2537"/>
        <p:cNvGrpSpPr/>
        <p:nvPr/>
      </p:nvGrpSpPr>
      <p:grpSpPr>
        <a:xfrm>
          <a:off x="0" y="0"/>
          <a:ext cx="0" cy="0"/>
          <a:chOff x="0" y="0"/>
          <a:chExt cx="0" cy="0"/>
        </a:xfrm>
      </p:grpSpPr>
      <p:sp>
        <p:nvSpPr>
          <p:cNvPr id="2538" name="Google Shape;2538;p3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539" name="Google Shape;2539;p3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540" name="Google Shape;2540;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41" name="Google Shape;2541;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42" name="Google Shape;2542;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543" name="Google Shape;2543;p3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544" name="Google Shape;2544;p38"/>
          <p:cNvGrpSpPr/>
          <p:nvPr/>
        </p:nvGrpSpPr>
        <p:grpSpPr>
          <a:xfrm>
            <a:off x="-1530678" y="2991542"/>
            <a:ext cx="1404225" cy="2177094"/>
            <a:chOff x="6195941" y="562596"/>
            <a:chExt cx="1872300" cy="2902792"/>
          </a:xfrm>
        </p:grpSpPr>
        <p:grpSp>
          <p:nvGrpSpPr>
            <p:cNvPr id="2545" name="Google Shape;2545;p38"/>
            <p:cNvGrpSpPr/>
            <p:nvPr/>
          </p:nvGrpSpPr>
          <p:grpSpPr>
            <a:xfrm>
              <a:off x="6195941" y="832605"/>
              <a:ext cx="1872300" cy="2632784"/>
              <a:chOff x="-1872716" y="660661"/>
              <a:chExt cx="1872300" cy="1974637"/>
            </a:xfrm>
          </p:grpSpPr>
          <p:sp>
            <p:nvSpPr>
              <p:cNvPr id="2546" name="Google Shape;2546;p3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547" name="Google Shape;2547;p3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548" name="Google Shape;2548;p38"/>
            <p:cNvGrpSpPr/>
            <p:nvPr/>
          </p:nvGrpSpPr>
          <p:grpSpPr>
            <a:xfrm>
              <a:off x="6303954" y="562596"/>
              <a:ext cx="540000" cy="540000"/>
              <a:chOff x="6303954" y="562596"/>
              <a:chExt cx="540000" cy="540000"/>
            </a:xfrm>
          </p:grpSpPr>
          <p:sp>
            <p:nvSpPr>
              <p:cNvPr id="2549" name="Google Shape;2549;p3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550" name="Google Shape;2550;p3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551" name="Google Shape;2551;p3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552" name="Google Shape;2552;p38"/>
          <p:cNvGrpSpPr/>
          <p:nvPr/>
        </p:nvGrpSpPr>
        <p:grpSpPr>
          <a:xfrm>
            <a:off x="7916400" y="221400"/>
            <a:ext cx="893889" cy="359014"/>
            <a:chOff x="1899" y="899"/>
            <a:chExt cx="4163" cy="1671"/>
          </a:xfrm>
        </p:grpSpPr>
        <p:sp>
          <p:nvSpPr>
            <p:cNvPr id="2553" name="Google Shape;2553;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3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3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8" name="Google Shape;2598;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9" name="Google Shape;2599;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0" name="Google Shape;2600;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1" name="Google Shape;2601;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2" name="Google Shape;2602;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3" name="Google Shape;2603;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4" name="Google Shape;2604;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5" name="Google Shape;2605;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6" name="Google Shape;2606;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7" name="Google Shape;2607;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8" name="Google Shape;2608;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9" name="Google Shape;2609;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0" name="Google Shape;2610;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1" name="Google Shape;2611;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2" name="Google Shape;2612;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3" name="Google Shape;2613;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4" name="Google Shape;2614;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5" name="Google Shape;2615;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6" name="Google Shape;2616;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3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6" name="Google Shape;2636;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7" name="Google Shape;2637;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8" name="Google Shape;2638;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9" name="Google Shape;2639;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0" name="Google Shape;2640;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1" name="Google Shape;2641;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2" name="Google Shape;2642;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3" name="Google Shape;2643;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4" name="Google Shape;2644;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5" name="Google Shape;2645;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646" name="Google Shape;2646;p3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2647"/>
        <p:cNvGrpSpPr/>
        <p:nvPr/>
      </p:nvGrpSpPr>
      <p:grpSpPr>
        <a:xfrm>
          <a:off x="0" y="0"/>
          <a:ext cx="0" cy="0"/>
          <a:chOff x="0" y="0"/>
          <a:chExt cx="0" cy="0"/>
        </a:xfrm>
      </p:grpSpPr>
      <p:sp>
        <p:nvSpPr>
          <p:cNvPr id="2648" name="Google Shape;2648;p3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649" name="Google Shape;2649;p3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650" name="Google Shape;2650;p3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651" name="Google Shape;2651;p3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652" name="Google Shape;2652;p3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653" name="Google Shape;2653;p39"/>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654" name="Google Shape;2654;p39"/>
          <p:cNvGrpSpPr/>
          <p:nvPr/>
        </p:nvGrpSpPr>
        <p:grpSpPr>
          <a:xfrm>
            <a:off x="-1530678" y="2991542"/>
            <a:ext cx="1404225" cy="2177094"/>
            <a:chOff x="6195941" y="562596"/>
            <a:chExt cx="1872300" cy="2902792"/>
          </a:xfrm>
        </p:grpSpPr>
        <p:grpSp>
          <p:nvGrpSpPr>
            <p:cNvPr id="2655" name="Google Shape;2655;p39"/>
            <p:cNvGrpSpPr/>
            <p:nvPr/>
          </p:nvGrpSpPr>
          <p:grpSpPr>
            <a:xfrm>
              <a:off x="6195941" y="832605"/>
              <a:ext cx="1872300" cy="2632784"/>
              <a:chOff x="-1872716" y="660661"/>
              <a:chExt cx="1872300" cy="1974637"/>
            </a:xfrm>
          </p:grpSpPr>
          <p:sp>
            <p:nvSpPr>
              <p:cNvPr id="2656" name="Google Shape;2656;p3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657" name="Google Shape;2657;p3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658" name="Google Shape;2658;p39"/>
            <p:cNvGrpSpPr/>
            <p:nvPr/>
          </p:nvGrpSpPr>
          <p:grpSpPr>
            <a:xfrm>
              <a:off x="6303954" y="562596"/>
              <a:ext cx="540000" cy="540000"/>
              <a:chOff x="6303954" y="562596"/>
              <a:chExt cx="540000" cy="540000"/>
            </a:xfrm>
          </p:grpSpPr>
          <p:sp>
            <p:nvSpPr>
              <p:cNvPr id="2659" name="Google Shape;2659;p3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660" name="Google Shape;2660;p3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661" name="Google Shape;2661;p39"/>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662" name="Google Shape;2662;p39"/>
          <p:cNvGrpSpPr/>
          <p:nvPr/>
        </p:nvGrpSpPr>
        <p:grpSpPr>
          <a:xfrm>
            <a:off x="7916400" y="221400"/>
            <a:ext cx="893889" cy="359014"/>
            <a:chOff x="1899" y="899"/>
            <a:chExt cx="4163" cy="1671"/>
          </a:xfrm>
        </p:grpSpPr>
        <p:sp>
          <p:nvSpPr>
            <p:cNvPr id="2663" name="Google Shape;2663;p3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4" name="Google Shape;2664;p3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5" name="Google Shape;2665;p3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6" name="Google Shape;2666;p3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7" name="Google Shape;2667;p3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8" name="Google Shape;2668;p3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9" name="Google Shape;2669;p3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0" name="Google Shape;2670;p3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1" name="Google Shape;2671;p3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2" name="Google Shape;2672;p3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3" name="Google Shape;2673;p3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4" name="Google Shape;2674;p3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5" name="Google Shape;2675;p3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6" name="Google Shape;2676;p3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7" name="Google Shape;2677;p3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8" name="Google Shape;2678;p3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9" name="Google Shape;2679;p3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0" name="Google Shape;2680;p3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1" name="Google Shape;2681;p3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2" name="Google Shape;2682;p3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3" name="Google Shape;2683;p3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4" name="Google Shape;2684;p3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5" name="Google Shape;2685;p3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6" name="Google Shape;2686;p3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7" name="Google Shape;2687;p3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8" name="Google Shape;2688;p3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9" name="Google Shape;2689;p3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0" name="Google Shape;2690;p3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1" name="Google Shape;2691;p3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2" name="Google Shape;2692;p3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3" name="Google Shape;2693;p3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4" name="Google Shape;2694;p3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5" name="Google Shape;2695;p3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6" name="Google Shape;2696;p3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7" name="Google Shape;2697;p3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8" name="Google Shape;2698;p3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9" name="Google Shape;2699;p3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0" name="Google Shape;2700;p3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1" name="Google Shape;2701;p3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2" name="Google Shape;2702;p3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3" name="Google Shape;2703;p3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4" name="Google Shape;2704;p3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5" name="Google Shape;2705;p3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6" name="Google Shape;2706;p3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7" name="Google Shape;2707;p3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8" name="Google Shape;2708;p3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9" name="Google Shape;2709;p3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0" name="Google Shape;2710;p3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1" name="Google Shape;2711;p3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2" name="Google Shape;2712;p3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3" name="Google Shape;2713;p3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4" name="Google Shape;2714;p3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5" name="Google Shape;2715;p3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6" name="Google Shape;2716;p3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7" name="Google Shape;2717;p3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8" name="Google Shape;2718;p3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9" name="Google Shape;2719;p3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0" name="Google Shape;2720;p3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1" name="Google Shape;2721;p3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2" name="Google Shape;2722;p3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3" name="Google Shape;2723;p3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4" name="Google Shape;2724;p3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5" name="Google Shape;2725;p3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6" name="Google Shape;2726;p3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7" name="Google Shape;2727;p3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8" name="Google Shape;2728;p3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9" name="Google Shape;2729;p3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0" name="Google Shape;2730;p3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1" name="Google Shape;2731;p3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2" name="Google Shape;2732;p3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3" name="Google Shape;2733;p3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4" name="Google Shape;2734;p3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5" name="Google Shape;2735;p3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6" name="Google Shape;2736;p3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7" name="Google Shape;2737;p3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8" name="Google Shape;2738;p3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9" name="Google Shape;2739;p3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0" name="Google Shape;2740;p3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1" name="Google Shape;2741;p3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2" name="Google Shape;2742;p3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3" name="Google Shape;2743;p3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4" name="Google Shape;2744;p3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5" name="Google Shape;2745;p3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6" name="Google Shape;2746;p3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7" name="Google Shape;2747;p3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8" name="Google Shape;2748;p3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9" name="Google Shape;2749;p3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0" name="Google Shape;2750;p3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1" name="Google Shape;2751;p3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2" name="Google Shape;2752;p3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3" name="Google Shape;2753;p3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4" name="Google Shape;2754;p3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5" name="Google Shape;2755;p3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56" name="Google Shape;2756;p3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2757" name="Google Shape;2757;p39"/>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758"/>
        <p:cNvGrpSpPr/>
        <p:nvPr/>
      </p:nvGrpSpPr>
      <p:grpSpPr>
        <a:xfrm>
          <a:off x="0" y="0"/>
          <a:ext cx="0" cy="0"/>
          <a:chOff x="0" y="0"/>
          <a:chExt cx="0" cy="0"/>
        </a:xfrm>
      </p:grpSpPr>
      <p:sp>
        <p:nvSpPr>
          <p:cNvPr id="2759" name="Google Shape;2759;p40"/>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760" name="Google Shape;2760;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61" name="Google Shape;2761;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62" name="Google Shape;2762;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763" name="Google Shape;2763;p40"/>
          <p:cNvGrpSpPr/>
          <p:nvPr/>
        </p:nvGrpSpPr>
        <p:grpSpPr>
          <a:xfrm>
            <a:off x="5221340" y="819609"/>
            <a:ext cx="1861980" cy="747829"/>
            <a:chOff x="1899" y="899"/>
            <a:chExt cx="4163" cy="1671"/>
          </a:xfrm>
        </p:grpSpPr>
        <p:sp>
          <p:nvSpPr>
            <p:cNvPr id="2764" name="Google Shape;2764;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5" name="Google Shape;2765;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6" name="Google Shape;2766;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7" name="Google Shape;2767;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8" name="Google Shape;2768;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9" name="Google Shape;2769;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0" name="Google Shape;2770;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1" name="Google Shape;2771;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2" name="Google Shape;2772;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3" name="Google Shape;2773;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4" name="Google Shape;2774;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5" name="Google Shape;2775;p4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6" name="Google Shape;2776;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7" name="Google Shape;2777;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8" name="Google Shape;2778;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9" name="Google Shape;2779;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0" name="Google Shape;2780;p4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1" name="Google Shape;2781;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2" name="Google Shape;2782;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3" name="Google Shape;2783;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4" name="Google Shape;2784;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5" name="Google Shape;2785;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6" name="Google Shape;2786;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7" name="Google Shape;2787;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8" name="Google Shape;2788;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9" name="Google Shape;2789;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0" name="Google Shape;2790;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1" name="Google Shape;2791;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2" name="Google Shape;2792;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3" name="Google Shape;2793;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4" name="Google Shape;2794;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5" name="Google Shape;2795;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6" name="Google Shape;2796;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7" name="Google Shape;2797;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8" name="Google Shape;2798;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9" name="Google Shape;2799;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0" name="Google Shape;2800;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1" name="Google Shape;2801;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2" name="Google Shape;2802;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3" name="Google Shape;2803;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4" name="Google Shape;2804;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5" name="Google Shape;2805;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6" name="Google Shape;2806;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7" name="Google Shape;2807;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8" name="Google Shape;2808;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9" name="Google Shape;2809;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0" name="Google Shape;2810;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1" name="Google Shape;2811;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2" name="Google Shape;2812;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3" name="Google Shape;2813;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4" name="Google Shape;2814;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5" name="Google Shape;2815;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6" name="Google Shape;2816;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7" name="Google Shape;2817;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8" name="Google Shape;2818;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9" name="Google Shape;2819;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0" name="Google Shape;2820;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1" name="Google Shape;2821;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2" name="Google Shape;2822;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3" name="Google Shape;2823;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4" name="Google Shape;2824;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5" name="Google Shape;2825;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6" name="Google Shape;2826;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7" name="Google Shape;2827;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8" name="Google Shape;2828;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9" name="Google Shape;2829;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0" name="Google Shape;2830;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1" name="Google Shape;2831;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2" name="Google Shape;2832;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3" name="Google Shape;2833;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4" name="Google Shape;2834;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5" name="Google Shape;2835;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6" name="Google Shape;2836;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7" name="Google Shape;2837;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8" name="Google Shape;2838;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9" name="Google Shape;2839;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0" name="Google Shape;2840;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1" name="Google Shape;2841;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2" name="Google Shape;2842;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3" name="Google Shape;2843;p4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4" name="Google Shape;2844;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5" name="Google Shape;2845;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6" name="Google Shape;2846;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7" name="Google Shape;2847;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8" name="Google Shape;2848;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9" name="Google Shape;2849;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0" name="Google Shape;2850;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1" name="Google Shape;2851;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2" name="Google Shape;2852;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3" name="Google Shape;2853;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4" name="Google Shape;2854;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5" name="Google Shape;2855;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6" name="Google Shape;2856;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857" name="Google Shape;2857;p4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858" name="Google Shape;2858;p4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859" name="Google Shape;2859;p4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860" name="Google Shape;2860;p40"/>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861" name="Google Shape;2861;p40"/>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862" name="Google Shape;2862;p40"/>
          <p:cNvGrpSpPr/>
          <p:nvPr/>
        </p:nvGrpSpPr>
        <p:grpSpPr>
          <a:xfrm>
            <a:off x="-1530678" y="653649"/>
            <a:ext cx="1026225" cy="1698128"/>
            <a:chOff x="-1836712" y="2937191"/>
            <a:chExt cx="1368300" cy="2264171"/>
          </a:xfrm>
        </p:grpSpPr>
        <p:pic>
          <p:nvPicPr>
            <p:cNvPr id="2863" name="Google Shape;2863;p40"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864" name="Google Shape;2864;p4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865" name="Google Shape;2865;p40"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60"/>
                                        </p:tgtEl>
                                        <p:attrNameLst>
                                          <p:attrName>style.visibility</p:attrName>
                                        </p:attrNameLst>
                                      </p:cBhvr>
                                      <p:to>
                                        <p:strVal val="visible"/>
                                      </p:to>
                                    </p:set>
                                    <p:animEffect transition="in" filter="fade">
                                      <p:cBhvr>
                                        <p:cTn id="7" dur="500"/>
                                        <p:tgtEl>
                                          <p:spTgt spid="286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63"/>
                                        </p:tgtEl>
                                        <p:attrNameLst>
                                          <p:attrName>style.visibility</p:attrName>
                                        </p:attrNameLst>
                                      </p:cBhvr>
                                      <p:to>
                                        <p:strVal val="visible"/>
                                      </p:to>
                                    </p:set>
                                    <p:animEffect transition="in" filter="fade">
                                      <p:cBhvr>
                                        <p:cTn id="11" dur="500"/>
                                        <p:tgtEl>
                                          <p:spTgt spid="2763"/>
                                        </p:tgtEl>
                                      </p:cBhvr>
                                    </p:animEffect>
                                  </p:childTnLst>
                                </p:cTn>
                              </p:par>
                              <p:par>
                                <p:cTn id="12" presetID="10" presetClass="entr" presetSubtype="0" fill="hold" nodeType="withEffect">
                                  <p:stCondLst>
                                    <p:cond delay="0"/>
                                  </p:stCondLst>
                                  <p:childTnLst>
                                    <p:set>
                                      <p:cBhvr>
                                        <p:cTn id="13" dur="1" fill="hold">
                                          <p:stCondLst>
                                            <p:cond delay="0"/>
                                          </p:stCondLst>
                                        </p:cTn>
                                        <p:tgtEl>
                                          <p:spTgt spid="2858"/>
                                        </p:tgtEl>
                                        <p:attrNameLst>
                                          <p:attrName>style.visibility</p:attrName>
                                        </p:attrNameLst>
                                      </p:cBhvr>
                                      <p:to>
                                        <p:strVal val="visible"/>
                                      </p:to>
                                    </p:set>
                                    <p:animEffect transition="in" filter="fade">
                                      <p:cBhvr>
                                        <p:cTn id="14" dur="500"/>
                                        <p:tgtEl>
                                          <p:spTgt spid="2858"/>
                                        </p:tgtEl>
                                      </p:cBhvr>
                                    </p:animEffect>
                                  </p:childTnLst>
                                </p:cTn>
                              </p:par>
                              <p:par>
                                <p:cTn id="15" presetID="10" presetClass="entr" presetSubtype="0" fill="hold" nodeType="withEffect">
                                  <p:stCondLst>
                                    <p:cond delay="0"/>
                                  </p:stCondLst>
                                  <p:childTnLst>
                                    <p:set>
                                      <p:cBhvr>
                                        <p:cTn id="16" dur="1" fill="hold">
                                          <p:stCondLst>
                                            <p:cond delay="0"/>
                                          </p:stCondLst>
                                        </p:cTn>
                                        <p:tgtEl>
                                          <p:spTgt spid="2859">
                                            <p:txEl>
                                              <p:pRg st="0" end="0"/>
                                            </p:txEl>
                                          </p:spTgt>
                                        </p:tgtEl>
                                        <p:attrNameLst>
                                          <p:attrName>style.visibility</p:attrName>
                                        </p:attrNameLst>
                                      </p:cBhvr>
                                      <p:to>
                                        <p:strVal val="visible"/>
                                      </p:to>
                                    </p:set>
                                    <p:animEffect transition="in" filter="fade">
                                      <p:cBhvr>
                                        <p:cTn id="17" dur="500"/>
                                        <p:tgtEl>
                                          <p:spTgt spid="285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859">
                                            <p:txEl>
                                              <p:pRg st="1" end="1"/>
                                            </p:txEl>
                                          </p:spTgt>
                                        </p:tgtEl>
                                        <p:attrNameLst>
                                          <p:attrName>style.visibility</p:attrName>
                                        </p:attrNameLst>
                                      </p:cBhvr>
                                      <p:to>
                                        <p:strVal val="visible"/>
                                      </p:to>
                                    </p:set>
                                    <p:animEffect transition="in" filter="fade">
                                      <p:cBhvr>
                                        <p:cTn id="20" dur="500"/>
                                        <p:tgtEl>
                                          <p:spTgt spid="285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859">
                                            <p:txEl>
                                              <p:pRg st="2" end="2"/>
                                            </p:txEl>
                                          </p:spTgt>
                                        </p:tgtEl>
                                        <p:attrNameLst>
                                          <p:attrName>style.visibility</p:attrName>
                                        </p:attrNameLst>
                                      </p:cBhvr>
                                      <p:to>
                                        <p:strVal val="visible"/>
                                      </p:to>
                                    </p:set>
                                    <p:animEffect transition="in" filter="fade">
                                      <p:cBhvr>
                                        <p:cTn id="23" dur="500"/>
                                        <p:tgtEl>
                                          <p:spTgt spid="285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859">
                                            <p:txEl>
                                              <p:pRg st="3" end="3"/>
                                            </p:txEl>
                                          </p:spTgt>
                                        </p:tgtEl>
                                        <p:attrNameLst>
                                          <p:attrName>style.visibility</p:attrName>
                                        </p:attrNameLst>
                                      </p:cBhvr>
                                      <p:to>
                                        <p:strVal val="visible"/>
                                      </p:to>
                                    </p:set>
                                    <p:animEffect transition="in" filter="fade">
                                      <p:cBhvr>
                                        <p:cTn id="26" dur="500"/>
                                        <p:tgtEl>
                                          <p:spTgt spid="285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859">
                                            <p:txEl>
                                              <p:pRg st="4" end="4"/>
                                            </p:txEl>
                                          </p:spTgt>
                                        </p:tgtEl>
                                        <p:attrNameLst>
                                          <p:attrName>style.visibility</p:attrName>
                                        </p:attrNameLst>
                                      </p:cBhvr>
                                      <p:to>
                                        <p:strVal val="visible"/>
                                      </p:to>
                                    </p:set>
                                    <p:animEffect transition="in" filter="fade">
                                      <p:cBhvr>
                                        <p:cTn id="29" dur="500"/>
                                        <p:tgtEl>
                                          <p:spTgt spid="285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859">
                                            <p:txEl>
                                              <p:pRg st="5" end="5"/>
                                            </p:txEl>
                                          </p:spTgt>
                                        </p:tgtEl>
                                        <p:attrNameLst>
                                          <p:attrName>style.visibility</p:attrName>
                                        </p:attrNameLst>
                                      </p:cBhvr>
                                      <p:to>
                                        <p:strVal val="visible"/>
                                      </p:to>
                                    </p:set>
                                    <p:animEffect transition="in" filter="fade">
                                      <p:cBhvr>
                                        <p:cTn id="32" dur="500"/>
                                        <p:tgtEl>
                                          <p:spTgt spid="285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859">
                                            <p:txEl>
                                              <p:pRg st="6" end="6"/>
                                            </p:txEl>
                                          </p:spTgt>
                                        </p:tgtEl>
                                        <p:attrNameLst>
                                          <p:attrName>style.visibility</p:attrName>
                                        </p:attrNameLst>
                                      </p:cBhvr>
                                      <p:to>
                                        <p:strVal val="visible"/>
                                      </p:to>
                                    </p:set>
                                    <p:animEffect transition="in" filter="fade">
                                      <p:cBhvr>
                                        <p:cTn id="35" dur="500"/>
                                        <p:tgtEl>
                                          <p:spTgt spid="285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859">
                                            <p:txEl>
                                              <p:pRg st="7" end="7"/>
                                            </p:txEl>
                                          </p:spTgt>
                                        </p:tgtEl>
                                        <p:attrNameLst>
                                          <p:attrName>style.visibility</p:attrName>
                                        </p:attrNameLst>
                                      </p:cBhvr>
                                      <p:to>
                                        <p:strVal val="visible"/>
                                      </p:to>
                                    </p:set>
                                    <p:animEffect transition="in" filter="fade">
                                      <p:cBhvr>
                                        <p:cTn id="38" dur="500"/>
                                        <p:tgtEl>
                                          <p:spTgt spid="285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859">
                                            <p:txEl>
                                              <p:pRg st="8" end="8"/>
                                            </p:txEl>
                                          </p:spTgt>
                                        </p:tgtEl>
                                        <p:attrNameLst>
                                          <p:attrName>style.visibility</p:attrName>
                                        </p:attrNameLst>
                                      </p:cBhvr>
                                      <p:to>
                                        <p:strVal val="visible"/>
                                      </p:to>
                                    </p:set>
                                    <p:animEffect transition="in" filter="fade">
                                      <p:cBhvr>
                                        <p:cTn id="41" dur="500"/>
                                        <p:tgtEl>
                                          <p:spTgt spid="285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861"/>
                                        </p:tgtEl>
                                        <p:attrNameLst>
                                          <p:attrName>style.visibility</p:attrName>
                                        </p:attrNameLst>
                                      </p:cBhvr>
                                      <p:to>
                                        <p:strVal val="visible"/>
                                      </p:to>
                                    </p:set>
                                    <p:animEffect transition="in" filter="fade">
                                      <p:cBhvr>
                                        <p:cTn id="45" dur="1000"/>
                                        <p:tgtEl>
                                          <p:spTgt spid="2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866"/>
        <p:cNvGrpSpPr/>
        <p:nvPr/>
      </p:nvGrpSpPr>
      <p:grpSpPr>
        <a:xfrm>
          <a:off x="0" y="0"/>
          <a:ext cx="0" cy="0"/>
          <a:chOff x="0" y="0"/>
          <a:chExt cx="0" cy="0"/>
        </a:xfrm>
      </p:grpSpPr>
      <p:sp>
        <p:nvSpPr>
          <p:cNvPr id="2867" name="Google Shape;2867;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868" name="Google Shape;2868;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869" name="Google Shape;2869;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870" name="Google Shape;2870;p41"/>
          <p:cNvGrpSpPr/>
          <p:nvPr/>
        </p:nvGrpSpPr>
        <p:grpSpPr>
          <a:xfrm>
            <a:off x="5221340" y="819609"/>
            <a:ext cx="1861980" cy="747829"/>
            <a:chOff x="1899" y="899"/>
            <a:chExt cx="4163" cy="1671"/>
          </a:xfrm>
        </p:grpSpPr>
        <p:sp>
          <p:nvSpPr>
            <p:cNvPr id="2871" name="Google Shape;2871;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2" name="Google Shape;2872;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4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4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1" name="Google Shape;2921;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2" name="Google Shape;2922;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3" name="Google Shape;2923;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4" name="Google Shape;2924;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5" name="Google Shape;2925;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6" name="Google Shape;2926;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7" name="Google Shape;2927;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8" name="Google Shape;2928;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9" name="Google Shape;2929;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0" name="Google Shape;2930;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1" name="Google Shape;2931;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2" name="Google Shape;2932;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3" name="Google Shape;2933;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4" name="Google Shape;2934;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5" name="Google Shape;2935;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8" name="Google Shape;2938;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9" name="Google Shape;2939;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0" name="Google Shape;2940;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1" name="Google Shape;2941;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2" name="Google Shape;2942;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3" name="Google Shape;2943;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4" name="Google Shape;2944;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5" name="Google Shape;2945;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6" name="Google Shape;2946;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7" name="Google Shape;2947;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8" name="Google Shape;2948;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9" name="Google Shape;2949;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0" name="Google Shape;2950;p4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1" name="Google Shape;2951;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2" name="Google Shape;2952;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3" name="Google Shape;2953;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4" name="Google Shape;2954;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5" name="Google Shape;2955;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64" name="Google Shape;2964;p4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965" name="Google Shape;2965;p4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966" name="Google Shape;2966;p4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967" name="Google Shape;2967;p41"/>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68" name="Google Shape;2968;p41"/>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2969" name="Google Shape;2969;p41"/>
          <p:cNvGrpSpPr/>
          <p:nvPr/>
        </p:nvGrpSpPr>
        <p:grpSpPr>
          <a:xfrm>
            <a:off x="-1449668" y="146875"/>
            <a:ext cx="1026225" cy="2044304"/>
            <a:chOff x="-1555624" y="1196393"/>
            <a:chExt cx="1368300" cy="2725739"/>
          </a:xfrm>
        </p:grpSpPr>
        <p:grpSp>
          <p:nvGrpSpPr>
            <p:cNvPr id="2970" name="Google Shape;2970;p41"/>
            <p:cNvGrpSpPr/>
            <p:nvPr/>
          </p:nvGrpSpPr>
          <p:grpSpPr>
            <a:xfrm>
              <a:off x="-1555624" y="1488707"/>
              <a:ext cx="1368300" cy="2433425"/>
              <a:chOff x="-1836712" y="3275837"/>
              <a:chExt cx="1368300" cy="2433425"/>
            </a:xfrm>
          </p:grpSpPr>
          <p:sp>
            <p:nvSpPr>
              <p:cNvPr id="2971" name="Google Shape;2971;p4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972" name="Google Shape;2972;p41"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2973" name="Google Shape;2973;p4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2974" name="Google Shape;2974;p4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67"/>
                                        </p:tgtEl>
                                        <p:attrNameLst>
                                          <p:attrName>style.visibility</p:attrName>
                                        </p:attrNameLst>
                                      </p:cBhvr>
                                      <p:to>
                                        <p:strVal val="visible"/>
                                      </p:to>
                                    </p:set>
                                    <p:animEffect transition="in" filter="fade">
                                      <p:cBhvr>
                                        <p:cTn id="7" dur="500"/>
                                        <p:tgtEl>
                                          <p:spTgt spid="296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870"/>
                                        </p:tgtEl>
                                        <p:attrNameLst>
                                          <p:attrName>style.visibility</p:attrName>
                                        </p:attrNameLst>
                                      </p:cBhvr>
                                      <p:to>
                                        <p:strVal val="visible"/>
                                      </p:to>
                                    </p:set>
                                    <p:animEffect transition="in" filter="fade">
                                      <p:cBhvr>
                                        <p:cTn id="11" dur="500"/>
                                        <p:tgtEl>
                                          <p:spTgt spid="2870"/>
                                        </p:tgtEl>
                                      </p:cBhvr>
                                    </p:animEffect>
                                  </p:childTnLst>
                                </p:cTn>
                              </p:par>
                              <p:par>
                                <p:cTn id="12" presetID="10" presetClass="entr" presetSubtype="0" fill="hold" nodeType="withEffect">
                                  <p:stCondLst>
                                    <p:cond delay="0"/>
                                  </p:stCondLst>
                                  <p:childTnLst>
                                    <p:set>
                                      <p:cBhvr>
                                        <p:cTn id="13" dur="1" fill="hold">
                                          <p:stCondLst>
                                            <p:cond delay="0"/>
                                          </p:stCondLst>
                                        </p:cTn>
                                        <p:tgtEl>
                                          <p:spTgt spid="2965"/>
                                        </p:tgtEl>
                                        <p:attrNameLst>
                                          <p:attrName>style.visibility</p:attrName>
                                        </p:attrNameLst>
                                      </p:cBhvr>
                                      <p:to>
                                        <p:strVal val="visible"/>
                                      </p:to>
                                    </p:set>
                                    <p:animEffect transition="in" filter="fade">
                                      <p:cBhvr>
                                        <p:cTn id="14" dur="500"/>
                                        <p:tgtEl>
                                          <p:spTgt spid="2965"/>
                                        </p:tgtEl>
                                      </p:cBhvr>
                                    </p:animEffect>
                                  </p:childTnLst>
                                </p:cTn>
                              </p:par>
                              <p:par>
                                <p:cTn id="15" presetID="10" presetClass="entr" presetSubtype="0" fill="hold" nodeType="withEffect">
                                  <p:stCondLst>
                                    <p:cond delay="0"/>
                                  </p:stCondLst>
                                  <p:childTnLst>
                                    <p:set>
                                      <p:cBhvr>
                                        <p:cTn id="16" dur="1" fill="hold">
                                          <p:stCondLst>
                                            <p:cond delay="0"/>
                                          </p:stCondLst>
                                        </p:cTn>
                                        <p:tgtEl>
                                          <p:spTgt spid="2966">
                                            <p:txEl>
                                              <p:pRg st="0" end="0"/>
                                            </p:txEl>
                                          </p:spTgt>
                                        </p:tgtEl>
                                        <p:attrNameLst>
                                          <p:attrName>style.visibility</p:attrName>
                                        </p:attrNameLst>
                                      </p:cBhvr>
                                      <p:to>
                                        <p:strVal val="visible"/>
                                      </p:to>
                                    </p:set>
                                    <p:animEffect transition="in" filter="fade">
                                      <p:cBhvr>
                                        <p:cTn id="17" dur="500"/>
                                        <p:tgtEl>
                                          <p:spTgt spid="296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66">
                                            <p:txEl>
                                              <p:pRg st="1" end="1"/>
                                            </p:txEl>
                                          </p:spTgt>
                                        </p:tgtEl>
                                        <p:attrNameLst>
                                          <p:attrName>style.visibility</p:attrName>
                                        </p:attrNameLst>
                                      </p:cBhvr>
                                      <p:to>
                                        <p:strVal val="visible"/>
                                      </p:to>
                                    </p:set>
                                    <p:animEffect transition="in" filter="fade">
                                      <p:cBhvr>
                                        <p:cTn id="20" dur="500"/>
                                        <p:tgtEl>
                                          <p:spTgt spid="296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66">
                                            <p:txEl>
                                              <p:pRg st="2" end="2"/>
                                            </p:txEl>
                                          </p:spTgt>
                                        </p:tgtEl>
                                        <p:attrNameLst>
                                          <p:attrName>style.visibility</p:attrName>
                                        </p:attrNameLst>
                                      </p:cBhvr>
                                      <p:to>
                                        <p:strVal val="visible"/>
                                      </p:to>
                                    </p:set>
                                    <p:animEffect transition="in" filter="fade">
                                      <p:cBhvr>
                                        <p:cTn id="23" dur="500"/>
                                        <p:tgtEl>
                                          <p:spTgt spid="296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66">
                                            <p:txEl>
                                              <p:pRg st="3" end="3"/>
                                            </p:txEl>
                                          </p:spTgt>
                                        </p:tgtEl>
                                        <p:attrNameLst>
                                          <p:attrName>style.visibility</p:attrName>
                                        </p:attrNameLst>
                                      </p:cBhvr>
                                      <p:to>
                                        <p:strVal val="visible"/>
                                      </p:to>
                                    </p:set>
                                    <p:animEffect transition="in" filter="fade">
                                      <p:cBhvr>
                                        <p:cTn id="26" dur="500"/>
                                        <p:tgtEl>
                                          <p:spTgt spid="296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66">
                                            <p:txEl>
                                              <p:pRg st="4" end="4"/>
                                            </p:txEl>
                                          </p:spTgt>
                                        </p:tgtEl>
                                        <p:attrNameLst>
                                          <p:attrName>style.visibility</p:attrName>
                                        </p:attrNameLst>
                                      </p:cBhvr>
                                      <p:to>
                                        <p:strVal val="visible"/>
                                      </p:to>
                                    </p:set>
                                    <p:animEffect transition="in" filter="fade">
                                      <p:cBhvr>
                                        <p:cTn id="29" dur="500"/>
                                        <p:tgtEl>
                                          <p:spTgt spid="296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66">
                                            <p:txEl>
                                              <p:pRg st="5" end="5"/>
                                            </p:txEl>
                                          </p:spTgt>
                                        </p:tgtEl>
                                        <p:attrNameLst>
                                          <p:attrName>style.visibility</p:attrName>
                                        </p:attrNameLst>
                                      </p:cBhvr>
                                      <p:to>
                                        <p:strVal val="visible"/>
                                      </p:to>
                                    </p:set>
                                    <p:animEffect transition="in" filter="fade">
                                      <p:cBhvr>
                                        <p:cTn id="32" dur="500"/>
                                        <p:tgtEl>
                                          <p:spTgt spid="296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966">
                                            <p:txEl>
                                              <p:pRg st="6" end="6"/>
                                            </p:txEl>
                                          </p:spTgt>
                                        </p:tgtEl>
                                        <p:attrNameLst>
                                          <p:attrName>style.visibility</p:attrName>
                                        </p:attrNameLst>
                                      </p:cBhvr>
                                      <p:to>
                                        <p:strVal val="visible"/>
                                      </p:to>
                                    </p:set>
                                    <p:animEffect transition="in" filter="fade">
                                      <p:cBhvr>
                                        <p:cTn id="35" dur="500"/>
                                        <p:tgtEl>
                                          <p:spTgt spid="296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966">
                                            <p:txEl>
                                              <p:pRg st="7" end="7"/>
                                            </p:txEl>
                                          </p:spTgt>
                                        </p:tgtEl>
                                        <p:attrNameLst>
                                          <p:attrName>style.visibility</p:attrName>
                                        </p:attrNameLst>
                                      </p:cBhvr>
                                      <p:to>
                                        <p:strVal val="visible"/>
                                      </p:to>
                                    </p:set>
                                    <p:animEffect transition="in" filter="fade">
                                      <p:cBhvr>
                                        <p:cTn id="38" dur="500"/>
                                        <p:tgtEl>
                                          <p:spTgt spid="296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966">
                                            <p:txEl>
                                              <p:pRg st="8" end="8"/>
                                            </p:txEl>
                                          </p:spTgt>
                                        </p:tgtEl>
                                        <p:attrNameLst>
                                          <p:attrName>style.visibility</p:attrName>
                                        </p:attrNameLst>
                                      </p:cBhvr>
                                      <p:to>
                                        <p:strVal val="visible"/>
                                      </p:to>
                                    </p:set>
                                    <p:animEffect transition="in" filter="fade">
                                      <p:cBhvr>
                                        <p:cTn id="41" dur="500"/>
                                        <p:tgtEl>
                                          <p:spTgt spid="296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968"/>
                                        </p:tgtEl>
                                        <p:attrNameLst>
                                          <p:attrName>style.visibility</p:attrName>
                                        </p:attrNameLst>
                                      </p:cBhvr>
                                      <p:to>
                                        <p:strVal val="visible"/>
                                      </p:to>
                                    </p:set>
                                    <p:animEffect transition="in" filter="fade">
                                      <p:cBhvr>
                                        <p:cTn id="45" dur="1000"/>
                                        <p:tgtEl>
                                          <p:spTgt spid="29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2975"/>
        <p:cNvGrpSpPr/>
        <p:nvPr/>
      </p:nvGrpSpPr>
      <p:grpSpPr>
        <a:xfrm>
          <a:off x="0" y="0"/>
          <a:ext cx="0" cy="0"/>
          <a:chOff x="0" y="0"/>
          <a:chExt cx="0" cy="0"/>
        </a:xfrm>
      </p:grpSpPr>
      <p:sp>
        <p:nvSpPr>
          <p:cNvPr id="2976" name="Google Shape;2976;p4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977" name="Google Shape;2977;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978" name="Google Shape;2978;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979" name="Google Shape;2979;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980" name="Google Shape;2980;p4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981" name="Google Shape;2981;p4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982" name="Google Shape;2982;p42"/>
          <p:cNvGrpSpPr/>
          <p:nvPr/>
        </p:nvGrpSpPr>
        <p:grpSpPr>
          <a:xfrm>
            <a:off x="-1530678" y="2991542"/>
            <a:ext cx="1404225" cy="2177094"/>
            <a:chOff x="6195941" y="562596"/>
            <a:chExt cx="1872300" cy="2902792"/>
          </a:xfrm>
        </p:grpSpPr>
        <p:grpSp>
          <p:nvGrpSpPr>
            <p:cNvPr id="2983" name="Google Shape;2983;p42"/>
            <p:cNvGrpSpPr/>
            <p:nvPr/>
          </p:nvGrpSpPr>
          <p:grpSpPr>
            <a:xfrm>
              <a:off x="6195941" y="832605"/>
              <a:ext cx="1872300" cy="2632784"/>
              <a:chOff x="-1872716" y="660661"/>
              <a:chExt cx="1872300" cy="1974637"/>
            </a:xfrm>
          </p:grpSpPr>
          <p:sp>
            <p:nvSpPr>
              <p:cNvPr id="2984" name="Google Shape;2984;p4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985" name="Google Shape;2985;p4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986" name="Google Shape;2986;p42"/>
            <p:cNvGrpSpPr/>
            <p:nvPr/>
          </p:nvGrpSpPr>
          <p:grpSpPr>
            <a:xfrm>
              <a:off x="6303954" y="562596"/>
              <a:ext cx="540000" cy="540000"/>
              <a:chOff x="6303954" y="562596"/>
              <a:chExt cx="540000" cy="540000"/>
            </a:xfrm>
          </p:grpSpPr>
          <p:sp>
            <p:nvSpPr>
              <p:cNvPr id="2987" name="Google Shape;2987;p4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88" name="Google Shape;2988;p4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2989" name="Google Shape;2989;p42"/>
          <p:cNvGrpSpPr/>
          <p:nvPr/>
        </p:nvGrpSpPr>
        <p:grpSpPr>
          <a:xfrm>
            <a:off x="-1449668" y="146875"/>
            <a:ext cx="1026225" cy="2044304"/>
            <a:chOff x="-1555624" y="1196393"/>
            <a:chExt cx="1368300" cy="2725739"/>
          </a:xfrm>
        </p:grpSpPr>
        <p:grpSp>
          <p:nvGrpSpPr>
            <p:cNvPr id="2990" name="Google Shape;2990;p42"/>
            <p:cNvGrpSpPr/>
            <p:nvPr/>
          </p:nvGrpSpPr>
          <p:grpSpPr>
            <a:xfrm>
              <a:off x="-1555624" y="1488707"/>
              <a:ext cx="1368300" cy="2433425"/>
              <a:chOff x="-1836712" y="3275837"/>
              <a:chExt cx="1368300" cy="2433425"/>
            </a:xfrm>
          </p:grpSpPr>
          <p:sp>
            <p:nvSpPr>
              <p:cNvPr id="2991" name="Google Shape;2991;p4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992" name="Google Shape;2992;p4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2993" name="Google Shape;2993;p42"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2994" name="Google Shape;2994;p4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2995" name="Google Shape;2995;p4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996" name="Google Shape;2996;p42"/>
          <p:cNvGrpSpPr/>
          <p:nvPr/>
        </p:nvGrpSpPr>
        <p:grpSpPr>
          <a:xfrm>
            <a:off x="7915032" y="222489"/>
            <a:ext cx="895855" cy="359804"/>
            <a:chOff x="1899" y="899"/>
            <a:chExt cx="4163" cy="1671"/>
          </a:xfrm>
        </p:grpSpPr>
        <p:sp>
          <p:nvSpPr>
            <p:cNvPr id="2997" name="Google Shape;2997;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8" name="Google Shape;2998;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9" name="Google Shape;2999;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0" name="Google Shape;3000;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1" name="Google Shape;3001;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2" name="Google Shape;3002;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3" name="Google Shape;3003;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4" name="Google Shape;3004;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5" name="Google Shape;3005;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6" name="Google Shape;3006;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7" name="Google Shape;3007;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8" name="Google Shape;3008;p4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9" name="Google Shape;3009;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0" name="Google Shape;3010;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1" name="Google Shape;3011;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2" name="Google Shape;3012;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3" name="Google Shape;3013;p4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4" name="Google Shape;3014;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5" name="Google Shape;3015;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6" name="Google Shape;3016;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7" name="Google Shape;3017;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8" name="Google Shape;3018;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9" name="Google Shape;3019;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0" name="Google Shape;3020;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1" name="Google Shape;3021;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2" name="Google Shape;3022;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3" name="Google Shape;3023;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4" name="Google Shape;3024;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5" name="Google Shape;3025;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6" name="Google Shape;3026;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7" name="Google Shape;3027;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8" name="Google Shape;3028;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9" name="Google Shape;3029;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0" name="Google Shape;3030;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1" name="Google Shape;3031;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2" name="Google Shape;3032;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3" name="Google Shape;3033;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4" name="Google Shape;3034;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5" name="Google Shape;3035;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6" name="Google Shape;3036;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7" name="Google Shape;3037;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8" name="Google Shape;3038;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9" name="Google Shape;3039;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0" name="Google Shape;3040;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1" name="Google Shape;3041;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2" name="Google Shape;3042;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3" name="Google Shape;3043;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4" name="Google Shape;3044;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5" name="Google Shape;3045;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6" name="Google Shape;3046;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7" name="Google Shape;3047;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8" name="Google Shape;3048;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9" name="Google Shape;3049;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0" name="Google Shape;3050;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1" name="Google Shape;3051;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2" name="Google Shape;3052;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3" name="Google Shape;3053;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4" name="Google Shape;3054;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5" name="Google Shape;3055;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6" name="Google Shape;3056;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7" name="Google Shape;3057;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8" name="Google Shape;3058;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9" name="Google Shape;3059;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0" name="Google Shape;3060;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1" name="Google Shape;3061;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2" name="Google Shape;3062;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3" name="Google Shape;3063;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4" name="Google Shape;3064;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5" name="Google Shape;3065;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6" name="Google Shape;3066;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7" name="Google Shape;3067;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8" name="Google Shape;3068;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9" name="Google Shape;3069;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0" name="Google Shape;3070;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1" name="Google Shape;3071;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2" name="Google Shape;3072;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3" name="Google Shape;3073;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4" name="Google Shape;3074;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5" name="Google Shape;3075;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6" name="Google Shape;3076;p4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7" name="Google Shape;3077;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8" name="Google Shape;3078;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9" name="Google Shape;3079;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0" name="Google Shape;3080;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1" name="Google Shape;3081;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2" name="Google Shape;3082;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3" name="Google Shape;3083;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4" name="Google Shape;3084;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5" name="Google Shape;3085;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6" name="Google Shape;3086;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7" name="Google Shape;3087;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8" name="Google Shape;3088;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9" name="Google Shape;3089;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090" name="Google Shape;3090;p4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3091"/>
        <p:cNvGrpSpPr/>
        <p:nvPr/>
      </p:nvGrpSpPr>
      <p:grpSpPr>
        <a:xfrm>
          <a:off x="0" y="0"/>
          <a:ext cx="0" cy="0"/>
          <a:chOff x="0" y="0"/>
          <a:chExt cx="0" cy="0"/>
        </a:xfrm>
      </p:grpSpPr>
      <p:sp>
        <p:nvSpPr>
          <p:cNvPr id="3092" name="Google Shape;3092;p43"/>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093" name="Google Shape;3093;p4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094" name="Google Shape;3094;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095" name="Google Shape;3095;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096" name="Google Shape;3096;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097" name="Google Shape;3097;p43"/>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098" name="Google Shape;3098;p43"/>
          <p:cNvGrpSpPr/>
          <p:nvPr/>
        </p:nvGrpSpPr>
        <p:grpSpPr>
          <a:xfrm>
            <a:off x="-1530678" y="2991542"/>
            <a:ext cx="1404225" cy="2177094"/>
            <a:chOff x="6195941" y="562596"/>
            <a:chExt cx="1872300" cy="2902792"/>
          </a:xfrm>
        </p:grpSpPr>
        <p:grpSp>
          <p:nvGrpSpPr>
            <p:cNvPr id="3099" name="Google Shape;3099;p43"/>
            <p:cNvGrpSpPr/>
            <p:nvPr/>
          </p:nvGrpSpPr>
          <p:grpSpPr>
            <a:xfrm>
              <a:off x="6195941" y="832605"/>
              <a:ext cx="1872300" cy="2632784"/>
              <a:chOff x="-1872716" y="660661"/>
              <a:chExt cx="1872300" cy="1974637"/>
            </a:xfrm>
          </p:grpSpPr>
          <p:sp>
            <p:nvSpPr>
              <p:cNvPr id="3100" name="Google Shape;3100;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101" name="Google Shape;3101;p4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102" name="Google Shape;3102;p43"/>
            <p:cNvGrpSpPr/>
            <p:nvPr/>
          </p:nvGrpSpPr>
          <p:grpSpPr>
            <a:xfrm>
              <a:off x="6303954" y="562596"/>
              <a:ext cx="540000" cy="540000"/>
              <a:chOff x="6303954" y="562596"/>
              <a:chExt cx="540000" cy="540000"/>
            </a:xfrm>
          </p:grpSpPr>
          <p:sp>
            <p:nvSpPr>
              <p:cNvPr id="3103" name="Google Shape;3103;p4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104" name="Google Shape;3104;p4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105" name="Google Shape;3105;p43"/>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106" name="Google Shape;3106;p43"/>
          <p:cNvGrpSpPr/>
          <p:nvPr/>
        </p:nvGrpSpPr>
        <p:grpSpPr>
          <a:xfrm>
            <a:off x="7915032" y="222489"/>
            <a:ext cx="895855" cy="359804"/>
            <a:chOff x="1899" y="899"/>
            <a:chExt cx="4163" cy="1671"/>
          </a:xfrm>
        </p:grpSpPr>
        <p:sp>
          <p:nvSpPr>
            <p:cNvPr id="3107" name="Google Shape;3107;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8" name="Google Shape;3108;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9" name="Google Shape;3109;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0" name="Google Shape;3110;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1" name="Google Shape;3111;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2" name="Google Shape;3112;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3" name="Google Shape;3113;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4" name="Google Shape;3114;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5" name="Google Shape;3115;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6" name="Google Shape;3116;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7" name="Google Shape;3117;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8" name="Google Shape;3118;p4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9" name="Google Shape;3119;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0" name="Google Shape;3120;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1" name="Google Shape;3121;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2" name="Google Shape;3122;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3" name="Google Shape;3123;p4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4" name="Google Shape;3124;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5" name="Google Shape;3125;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6" name="Google Shape;3126;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7" name="Google Shape;3127;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8" name="Google Shape;3128;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9" name="Google Shape;3129;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0" name="Google Shape;3130;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1" name="Google Shape;3131;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2" name="Google Shape;3132;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3" name="Google Shape;3133;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4" name="Google Shape;3134;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5" name="Google Shape;3135;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6" name="Google Shape;3136;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7" name="Google Shape;3137;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8" name="Google Shape;3138;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9" name="Google Shape;3139;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0" name="Google Shape;3140;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1" name="Google Shape;3141;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2" name="Google Shape;3142;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3" name="Google Shape;3143;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4" name="Google Shape;3144;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5" name="Google Shape;3145;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6" name="Google Shape;3146;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7" name="Google Shape;3147;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8" name="Google Shape;3148;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9" name="Google Shape;3149;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0" name="Google Shape;3150;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1" name="Google Shape;3151;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2" name="Google Shape;3152;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3" name="Google Shape;3153;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4" name="Google Shape;3154;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5" name="Google Shape;3155;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6" name="Google Shape;3156;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7" name="Google Shape;3157;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8" name="Google Shape;3158;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9" name="Google Shape;3159;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0" name="Google Shape;3160;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1" name="Google Shape;3161;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2" name="Google Shape;3162;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3" name="Google Shape;3163;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4" name="Google Shape;3164;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5" name="Google Shape;3165;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6" name="Google Shape;3166;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7" name="Google Shape;3167;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8" name="Google Shape;3168;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9" name="Google Shape;3169;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0" name="Google Shape;3170;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1" name="Google Shape;3171;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2" name="Google Shape;3172;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3" name="Google Shape;3173;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4" name="Google Shape;3174;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5" name="Google Shape;3175;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6" name="Google Shape;3176;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7" name="Google Shape;3177;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8" name="Google Shape;3178;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9" name="Google Shape;3179;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0" name="Google Shape;3180;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1" name="Google Shape;3181;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2" name="Google Shape;3182;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3" name="Google Shape;3183;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4" name="Google Shape;3184;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5" name="Google Shape;3185;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6" name="Google Shape;3186;p4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7" name="Google Shape;3187;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8" name="Google Shape;3188;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9" name="Google Shape;3189;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0" name="Google Shape;3190;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1" name="Google Shape;3191;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2" name="Google Shape;3192;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3" name="Google Shape;3193;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4" name="Google Shape;3194;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5" name="Google Shape;3195;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6" name="Google Shape;3196;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7" name="Google Shape;3197;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8" name="Google Shape;3198;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9" name="Google Shape;3199;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00" name="Google Shape;3200;p4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201" name="Google Shape;3201;p43"/>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02" name="Google Shape;3202;p43"/>
          <p:cNvGrpSpPr/>
          <p:nvPr/>
        </p:nvGrpSpPr>
        <p:grpSpPr>
          <a:xfrm>
            <a:off x="-1530678" y="653649"/>
            <a:ext cx="1026225" cy="1698128"/>
            <a:chOff x="-1836712" y="2937191"/>
            <a:chExt cx="1368300" cy="2264171"/>
          </a:xfrm>
        </p:grpSpPr>
        <p:pic>
          <p:nvPicPr>
            <p:cNvPr id="3203" name="Google Shape;3203;p4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204" name="Google Shape;3204;p4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205" name="Google Shape;3205;p4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206"/>
        <p:cNvGrpSpPr/>
        <p:nvPr/>
      </p:nvGrpSpPr>
      <p:grpSpPr>
        <a:xfrm>
          <a:off x="0" y="0"/>
          <a:ext cx="0" cy="0"/>
          <a:chOff x="0" y="0"/>
          <a:chExt cx="0" cy="0"/>
        </a:xfrm>
      </p:grpSpPr>
      <p:sp>
        <p:nvSpPr>
          <p:cNvPr id="3207" name="Google Shape;3207;p4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08" name="Google Shape;3208;p4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09" name="Google Shape;3209;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210" name="Google Shape;3210;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211" name="Google Shape;3211;p44"/>
          <p:cNvGrpSpPr/>
          <p:nvPr/>
        </p:nvGrpSpPr>
        <p:grpSpPr>
          <a:xfrm>
            <a:off x="7915032" y="222489"/>
            <a:ext cx="895855" cy="359804"/>
            <a:chOff x="1899" y="899"/>
            <a:chExt cx="4163" cy="1671"/>
          </a:xfrm>
        </p:grpSpPr>
        <p:sp>
          <p:nvSpPr>
            <p:cNvPr id="3212" name="Google Shape;3212;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3" name="Google Shape;3213;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4" name="Google Shape;3214;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5" name="Google Shape;3215;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6" name="Google Shape;3216;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7" name="Google Shape;3217;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8" name="Google Shape;3218;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4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4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4" name="Google Shape;3264;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5" name="Google Shape;3265;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6" name="Google Shape;3266;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7" name="Google Shape;3267;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8" name="Google Shape;3268;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9" name="Google Shape;3269;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0" name="Google Shape;3270;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1" name="Google Shape;3271;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2" name="Google Shape;3272;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3" name="Google Shape;3273;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4" name="Google Shape;3274;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5" name="Google Shape;3275;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6" name="Google Shape;3276;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7" name="Google Shape;3277;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0" name="Google Shape;3280;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1" name="Google Shape;3281;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2" name="Google Shape;3282;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3" name="Google Shape;3283;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4" name="Google Shape;3284;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5" name="Google Shape;3285;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6" name="Google Shape;3286;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7" name="Google Shape;3287;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8" name="Google Shape;3288;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9" name="Google Shape;3289;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0" name="Google Shape;3290;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1" name="Google Shape;3291;p4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2" name="Google Shape;3292;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05" name="Google Shape;3305;p4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306" name="Google Shape;3306;p44"/>
          <p:cNvGrpSpPr/>
          <p:nvPr/>
        </p:nvGrpSpPr>
        <p:grpSpPr>
          <a:xfrm>
            <a:off x="-1530678" y="2991542"/>
            <a:ext cx="1404225" cy="2177094"/>
            <a:chOff x="6195941" y="562596"/>
            <a:chExt cx="1872300" cy="2902792"/>
          </a:xfrm>
        </p:grpSpPr>
        <p:grpSp>
          <p:nvGrpSpPr>
            <p:cNvPr id="3307" name="Google Shape;3307;p44"/>
            <p:cNvGrpSpPr/>
            <p:nvPr/>
          </p:nvGrpSpPr>
          <p:grpSpPr>
            <a:xfrm>
              <a:off x="6195941" y="832605"/>
              <a:ext cx="1872300" cy="2632784"/>
              <a:chOff x="-1872716" y="660661"/>
              <a:chExt cx="1872300" cy="1974637"/>
            </a:xfrm>
          </p:grpSpPr>
          <p:sp>
            <p:nvSpPr>
              <p:cNvPr id="3308" name="Google Shape;3308;p4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09" name="Google Shape;3309;p4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10" name="Google Shape;3310;p44"/>
            <p:cNvGrpSpPr/>
            <p:nvPr/>
          </p:nvGrpSpPr>
          <p:grpSpPr>
            <a:xfrm>
              <a:off x="6303954" y="562596"/>
              <a:ext cx="540000" cy="540000"/>
              <a:chOff x="6303954" y="562596"/>
              <a:chExt cx="540000" cy="540000"/>
            </a:xfrm>
          </p:grpSpPr>
          <p:sp>
            <p:nvSpPr>
              <p:cNvPr id="3311" name="Google Shape;3311;p4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12" name="Google Shape;3312;p4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13" name="Google Shape;3313;p4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4" name="Google Shape;3314;p4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5" name="Google Shape;3315;p4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316" name="Google Shape;3316;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317" name="Google Shape;3317;p4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18" name="Google Shape;3318;p44"/>
          <p:cNvGrpSpPr/>
          <p:nvPr/>
        </p:nvGrpSpPr>
        <p:grpSpPr>
          <a:xfrm>
            <a:off x="-1530678" y="653649"/>
            <a:ext cx="1026225" cy="1698128"/>
            <a:chOff x="-1836712" y="2937191"/>
            <a:chExt cx="1368300" cy="2264171"/>
          </a:xfrm>
        </p:grpSpPr>
        <p:pic>
          <p:nvPicPr>
            <p:cNvPr id="3319" name="Google Shape;3319;p4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320" name="Google Shape;3320;p4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321" name="Google Shape;3321;p4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3322"/>
        <p:cNvGrpSpPr/>
        <p:nvPr/>
      </p:nvGrpSpPr>
      <p:grpSpPr>
        <a:xfrm>
          <a:off x="0" y="0"/>
          <a:ext cx="0" cy="0"/>
          <a:chOff x="0" y="0"/>
          <a:chExt cx="0" cy="0"/>
        </a:xfrm>
      </p:grpSpPr>
      <p:sp>
        <p:nvSpPr>
          <p:cNvPr id="3323" name="Google Shape;3323;p4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24" name="Google Shape;3324;p4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25" name="Google Shape;3325;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326" name="Google Shape;3326;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327" name="Google Shape;3327;p45"/>
          <p:cNvGrpSpPr/>
          <p:nvPr/>
        </p:nvGrpSpPr>
        <p:grpSpPr>
          <a:xfrm>
            <a:off x="7915032" y="222489"/>
            <a:ext cx="895855" cy="359804"/>
            <a:chOff x="1899" y="899"/>
            <a:chExt cx="4163" cy="1671"/>
          </a:xfrm>
        </p:grpSpPr>
        <p:sp>
          <p:nvSpPr>
            <p:cNvPr id="3328" name="Google Shape;3328;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9" name="Google Shape;3329;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4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4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9" name="Google Shape;3369;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0" name="Google Shape;3370;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1" name="Google Shape;3371;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2" name="Google Shape;3372;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3" name="Google Shape;3373;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4" name="Google Shape;3374;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5" name="Google Shape;3375;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6" name="Google Shape;3376;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7" name="Google Shape;3377;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0" name="Google Shape;3380;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1" name="Google Shape;3381;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2" name="Google Shape;3382;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3" name="Google Shape;3383;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4" name="Google Shape;3384;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5" name="Google Shape;3385;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6" name="Google Shape;3386;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7" name="Google Shape;3387;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8" name="Google Shape;3388;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9" name="Google Shape;3389;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0" name="Google Shape;3390;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1" name="Google Shape;3391;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2" name="Google Shape;3392;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3" name="Google Shape;3393;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6" name="Google Shape;3396;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7" name="Google Shape;3397;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8" name="Google Shape;3398;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9" name="Google Shape;3399;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0" name="Google Shape;3400;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1" name="Google Shape;3401;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2" name="Google Shape;3402;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3" name="Google Shape;3403;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4" name="Google Shape;3404;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5" name="Google Shape;3405;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6" name="Google Shape;3406;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7" name="Google Shape;3407;p4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8" name="Google Shape;3408;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421" name="Google Shape;3421;p4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422" name="Google Shape;3422;p45"/>
          <p:cNvGrpSpPr/>
          <p:nvPr/>
        </p:nvGrpSpPr>
        <p:grpSpPr>
          <a:xfrm>
            <a:off x="-1530678" y="2991542"/>
            <a:ext cx="1404225" cy="2177094"/>
            <a:chOff x="6195941" y="562596"/>
            <a:chExt cx="1872300" cy="2902792"/>
          </a:xfrm>
        </p:grpSpPr>
        <p:grpSp>
          <p:nvGrpSpPr>
            <p:cNvPr id="3423" name="Google Shape;3423;p45"/>
            <p:cNvGrpSpPr/>
            <p:nvPr/>
          </p:nvGrpSpPr>
          <p:grpSpPr>
            <a:xfrm>
              <a:off x="6195941" y="832605"/>
              <a:ext cx="1872300" cy="2632784"/>
              <a:chOff x="-1872716" y="660661"/>
              <a:chExt cx="1872300" cy="1974637"/>
            </a:xfrm>
          </p:grpSpPr>
          <p:sp>
            <p:nvSpPr>
              <p:cNvPr id="3424" name="Google Shape;3424;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425" name="Google Shape;3425;p4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426" name="Google Shape;3426;p45"/>
            <p:cNvGrpSpPr/>
            <p:nvPr/>
          </p:nvGrpSpPr>
          <p:grpSpPr>
            <a:xfrm>
              <a:off x="6303954" y="562596"/>
              <a:ext cx="540000" cy="540000"/>
              <a:chOff x="6303954" y="562596"/>
              <a:chExt cx="540000" cy="540000"/>
            </a:xfrm>
          </p:grpSpPr>
          <p:sp>
            <p:nvSpPr>
              <p:cNvPr id="3427" name="Google Shape;3427;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428" name="Google Shape;3428;p4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429" name="Google Shape;3429;p4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4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4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432" name="Google Shape;3432;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433" name="Google Shape;3433;p4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434" name="Google Shape;3434;p45"/>
          <p:cNvGrpSpPr/>
          <p:nvPr/>
        </p:nvGrpSpPr>
        <p:grpSpPr>
          <a:xfrm>
            <a:off x="-1530678" y="653649"/>
            <a:ext cx="1026225" cy="1698128"/>
            <a:chOff x="-1836712" y="2937191"/>
            <a:chExt cx="1368300" cy="2264171"/>
          </a:xfrm>
        </p:grpSpPr>
        <p:pic>
          <p:nvPicPr>
            <p:cNvPr id="3435" name="Google Shape;3435;p4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36" name="Google Shape;3436;p4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437" name="Google Shape;3437;p4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3438"/>
        <p:cNvGrpSpPr/>
        <p:nvPr/>
      </p:nvGrpSpPr>
      <p:grpSpPr>
        <a:xfrm>
          <a:off x="0" y="0"/>
          <a:ext cx="0" cy="0"/>
          <a:chOff x="0" y="0"/>
          <a:chExt cx="0" cy="0"/>
        </a:xfrm>
      </p:grpSpPr>
      <p:sp>
        <p:nvSpPr>
          <p:cNvPr id="3439" name="Google Shape;3439;p4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440" name="Google Shape;3440;p4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441" name="Google Shape;3441;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442" name="Google Shape;3442;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443" name="Google Shape;3443;p46"/>
          <p:cNvGrpSpPr/>
          <p:nvPr/>
        </p:nvGrpSpPr>
        <p:grpSpPr>
          <a:xfrm>
            <a:off x="7915032" y="222489"/>
            <a:ext cx="895855" cy="359804"/>
            <a:chOff x="1899" y="899"/>
            <a:chExt cx="4163" cy="1671"/>
          </a:xfrm>
        </p:grpSpPr>
        <p:sp>
          <p:nvSpPr>
            <p:cNvPr id="3444" name="Google Shape;3444;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4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4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5" name="Google Shape;3485;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6" name="Google Shape;3486;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7" name="Google Shape;3487;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8" name="Google Shape;3488;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9" name="Google Shape;3489;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0" name="Google Shape;3490;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1" name="Google Shape;3491;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2" name="Google Shape;3492;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3" name="Google Shape;3493;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6" name="Google Shape;3496;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7" name="Google Shape;3497;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8" name="Google Shape;3498;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9" name="Google Shape;3499;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0" name="Google Shape;3500;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1" name="Google Shape;3501;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2" name="Google Shape;3502;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3" name="Google Shape;3503;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4" name="Google Shape;3504;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5" name="Google Shape;3505;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6" name="Google Shape;3506;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7" name="Google Shape;3507;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8" name="Google Shape;3508;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9" name="Google Shape;3509;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2" name="Google Shape;3512;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3" name="Google Shape;3513;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4" name="Google Shape;3514;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5" name="Google Shape;3515;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6" name="Google Shape;3516;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7" name="Google Shape;3517;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8" name="Google Shape;3518;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9" name="Google Shape;3519;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0" name="Google Shape;3520;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1" name="Google Shape;3521;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2" name="Google Shape;3522;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3" name="Google Shape;3523;p4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4" name="Google Shape;3524;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5" name="Google Shape;3525;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6" name="Google Shape;3526;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7" name="Google Shape;3527;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8" name="Google Shape;3528;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9" name="Google Shape;3529;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0" name="Google Shape;3530;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1" name="Google Shape;3531;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2" name="Google Shape;3532;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3" name="Google Shape;3533;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4" name="Google Shape;3534;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5" name="Google Shape;3535;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6" name="Google Shape;3536;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537" name="Google Shape;3537;p4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538" name="Google Shape;3538;p46"/>
          <p:cNvGrpSpPr/>
          <p:nvPr/>
        </p:nvGrpSpPr>
        <p:grpSpPr>
          <a:xfrm>
            <a:off x="-1530678" y="2991542"/>
            <a:ext cx="1404225" cy="2177094"/>
            <a:chOff x="6195941" y="562596"/>
            <a:chExt cx="1872300" cy="2902792"/>
          </a:xfrm>
        </p:grpSpPr>
        <p:grpSp>
          <p:nvGrpSpPr>
            <p:cNvPr id="3539" name="Google Shape;3539;p46"/>
            <p:cNvGrpSpPr/>
            <p:nvPr/>
          </p:nvGrpSpPr>
          <p:grpSpPr>
            <a:xfrm>
              <a:off x="6195941" y="832605"/>
              <a:ext cx="1872300" cy="2632784"/>
              <a:chOff x="-1872716" y="660661"/>
              <a:chExt cx="1872300" cy="1974637"/>
            </a:xfrm>
          </p:grpSpPr>
          <p:sp>
            <p:nvSpPr>
              <p:cNvPr id="3540" name="Google Shape;3540;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541" name="Google Shape;3541;p4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542" name="Google Shape;3542;p46"/>
            <p:cNvGrpSpPr/>
            <p:nvPr/>
          </p:nvGrpSpPr>
          <p:grpSpPr>
            <a:xfrm>
              <a:off x="6303954" y="562596"/>
              <a:ext cx="540000" cy="540000"/>
              <a:chOff x="6303954" y="562596"/>
              <a:chExt cx="540000" cy="540000"/>
            </a:xfrm>
          </p:grpSpPr>
          <p:sp>
            <p:nvSpPr>
              <p:cNvPr id="3543" name="Google Shape;3543;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544" name="Google Shape;3544;p4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545" name="Google Shape;3545;p4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6" name="Google Shape;3546;p4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7" name="Google Shape;3547;p4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548" name="Google Shape;3548;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49" name="Google Shape;3549;p4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550" name="Google Shape;3550;p46"/>
          <p:cNvGrpSpPr/>
          <p:nvPr/>
        </p:nvGrpSpPr>
        <p:grpSpPr>
          <a:xfrm>
            <a:off x="-1530678" y="653649"/>
            <a:ext cx="1026225" cy="1698128"/>
            <a:chOff x="-1836712" y="2937191"/>
            <a:chExt cx="1368300" cy="2264171"/>
          </a:xfrm>
        </p:grpSpPr>
        <p:pic>
          <p:nvPicPr>
            <p:cNvPr id="3551" name="Google Shape;3551;p4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552" name="Google Shape;3552;p4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553" name="Google Shape;3553;p4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3554"/>
        <p:cNvGrpSpPr/>
        <p:nvPr/>
      </p:nvGrpSpPr>
      <p:grpSpPr>
        <a:xfrm>
          <a:off x="0" y="0"/>
          <a:ext cx="0" cy="0"/>
          <a:chOff x="0" y="0"/>
          <a:chExt cx="0" cy="0"/>
        </a:xfrm>
      </p:grpSpPr>
      <p:sp>
        <p:nvSpPr>
          <p:cNvPr id="3555" name="Google Shape;3555;p4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56" name="Google Shape;3556;p4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57" name="Google Shape;3557;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58" name="Google Shape;3558;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559" name="Google Shape;3559;p47"/>
          <p:cNvGrpSpPr/>
          <p:nvPr/>
        </p:nvGrpSpPr>
        <p:grpSpPr>
          <a:xfrm>
            <a:off x="7915032" y="222489"/>
            <a:ext cx="895855" cy="359804"/>
            <a:chOff x="1899" y="899"/>
            <a:chExt cx="4163" cy="1671"/>
          </a:xfrm>
        </p:grpSpPr>
        <p:sp>
          <p:nvSpPr>
            <p:cNvPr id="3560" name="Google Shape;3560;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4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4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1" name="Google Shape;3601;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2" name="Google Shape;3602;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3" name="Google Shape;3603;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4" name="Google Shape;3604;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5" name="Google Shape;3605;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6" name="Google Shape;3606;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7" name="Google Shape;3607;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8" name="Google Shape;3608;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9" name="Google Shape;3609;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2" name="Google Shape;3612;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3" name="Google Shape;3613;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4" name="Google Shape;3614;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5" name="Google Shape;3615;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6" name="Google Shape;3616;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7" name="Google Shape;3617;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8" name="Google Shape;3618;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9" name="Google Shape;3619;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0" name="Google Shape;3620;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1" name="Google Shape;3621;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2" name="Google Shape;3622;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3" name="Google Shape;3623;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4" name="Google Shape;3624;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5" name="Google Shape;3625;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8" name="Google Shape;3628;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9" name="Google Shape;3629;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0" name="Google Shape;3630;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1" name="Google Shape;3631;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2" name="Google Shape;3632;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3" name="Google Shape;3633;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4" name="Google Shape;3634;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5" name="Google Shape;3635;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6" name="Google Shape;3636;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7" name="Google Shape;3637;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8" name="Google Shape;3638;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9" name="Google Shape;3639;p4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0" name="Google Shape;3640;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5" name="Google Shape;3645;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6" name="Google Shape;3646;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7" name="Google Shape;3647;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8" name="Google Shape;3648;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9" name="Google Shape;3649;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0" name="Google Shape;3650;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1" name="Google Shape;3651;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2" name="Google Shape;3652;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53" name="Google Shape;3653;p4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654" name="Google Shape;3654;p47"/>
          <p:cNvGrpSpPr/>
          <p:nvPr/>
        </p:nvGrpSpPr>
        <p:grpSpPr>
          <a:xfrm>
            <a:off x="-1530678" y="2991542"/>
            <a:ext cx="1404225" cy="2177094"/>
            <a:chOff x="6195941" y="562596"/>
            <a:chExt cx="1872300" cy="2902792"/>
          </a:xfrm>
        </p:grpSpPr>
        <p:grpSp>
          <p:nvGrpSpPr>
            <p:cNvPr id="3655" name="Google Shape;3655;p47"/>
            <p:cNvGrpSpPr/>
            <p:nvPr/>
          </p:nvGrpSpPr>
          <p:grpSpPr>
            <a:xfrm>
              <a:off x="6195941" y="832605"/>
              <a:ext cx="1872300" cy="2632784"/>
              <a:chOff x="-1872716" y="660661"/>
              <a:chExt cx="1872300" cy="1974637"/>
            </a:xfrm>
          </p:grpSpPr>
          <p:sp>
            <p:nvSpPr>
              <p:cNvPr id="3656" name="Google Shape;3656;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57" name="Google Shape;3657;p4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658" name="Google Shape;3658;p47"/>
            <p:cNvGrpSpPr/>
            <p:nvPr/>
          </p:nvGrpSpPr>
          <p:grpSpPr>
            <a:xfrm>
              <a:off x="6303954" y="562596"/>
              <a:ext cx="540000" cy="540000"/>
              <a:chOff x="6303954" y="562596"/>
              <a:chExt cx="540000" cy="540000"/>
            </a:xfrm>
          </p:grpSpPr>
          <p:sp>
            <p:nvSpPr>
              <p:cNvPr id="3659" name="Google Shape;3659;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60" name="Google Shape;3660;p4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661" name="Google Shape;3661;p4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2" name="Google Shape;3662;p4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3" name="Google Shape;3663;p4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664" name="Google Shape;3664;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65" name="Google Shape;3665;p4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66" name="Google Shape;3666;p47"/>
          <p:cNvGrpSpPr/>
          <p:nvPr/>
        </p:nvGrpSpPr>
        <p:grpSpPr>
          <a:xfrm>
            <a:off x="-1530678" y="653649"/>
            <a:ext cx="1026225" cy="1698128"/>
            <a:chOff x="-1836712" y="2937191"/>
            <a:chExt cx="1368300" cy="2264171"/>
          </a:xfrm>
        </p:grpSpPr>
        <p:pic>
          <p:nvPicPr>
            <p:cNvPr id="3667" name="Google Shape;3667;p4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668" name="Google Shape;3668;p4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669" name="Google Shape;3669;p4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3670"/>
        <p:cNvGrpSpPr/>
        <p:nvPr/>
      </p:nvGrpSpPr>
      <p:grpSpPr>
        <a:xfrm>
          <a:off x="0" y="0"/>
          <a:ext cx="0" cy="0"/>
          <a:chOff x="0" y="0"/>
          <a:chExt cx="0" cy="0"/>
        </a:xfrm>
      </p:grpSpPr>
      <p:sp>
        <p:nvSpPr>
          <p:cNvPr id="3671" name="Google Shape;3671;p4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72" name="Google Shape;3672;p4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73" name="Google Shape;3673;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74" name="Google Shape;3674;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675" name="Google Shape;3675;p48"/>
          <p:cNvGrpSpPr/>
          <p:nvPr/>
        </p:nvGrpSpPr>
        <p:grpSpPr>
          <a:xfrm>
            <a:off x="7915032" y="222489"/>
            <a:ext cx="895855" cy="359804"/>
            <a:chOff x="1899" y="899"/>
            <a:chExt cx="4163" cy="1671"/>
          </a:xfrm>
        </p:grpSpPr>
        <p:sp>
          <p:nvSpPr>
            <p:cNvPr id="3676" name="Google Shape;3676;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4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4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7" name="Google Shape;3717;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8" name="Google Shape;3718;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9" name="Google Shape;3719;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0" name="Google Shape;3720;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1" name="Google Shape;3721;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2" name="Google Shape;3722;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3" name="Google Shape;3723;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4" name="Google Shape;3724;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5" name="Google Shape;3725;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8" name="Google Shape;3728;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9" name="Google Shape;3729;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0" name="Google Shape;3730;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1" name="Google Shape;3731;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2" name="Google Shape;3732;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3" name="Google Shape;3733;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4" name="Google Shape;3734;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5" name="Google Shape;3735;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6" name="Google Shape;3736;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7" name="Google Shape;3737;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8" name="Google Shape;3738;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9" name="Google Shape;3739;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0" name="Google Shape;3740;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1" name="Google Shape;3741;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4" name="Google Shape;3744;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5" name="Google Shape;3745;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6" name="Google Shape;3746;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7" name="Google Shape;3747;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8" name="Google Shape;3748;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9" name="Google Shape;3749;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0" name="Google Shape;3750;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1" name="Google Shape;3751;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3" name="Google Shape;3753;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4" name="Google Shape;3754;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5" name="Google Shape;3755;p4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6" name="Google Shape;3756;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7" name="Google Shape;3757;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8" name="Google Shape;3758;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9" name="Google Shape;3759;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0" name="Google Shape;3760;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1" name="Google Shape;3761;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2" name="Google Shape;3762;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3" name="Google Shape;3763;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4" name="Google Shape;3764;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5" name="Google Shape;3765;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6" name="Google Shape;3766;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7" name="Google Shape;3767;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8" name="Google Shape;3768;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69" name="Google Shape;3769;p4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770" name="Google Shape;3770;p48"/>
          <p:cNvGrpSpPr/>
          <p:nvPr/>
        </p:nvGrpSpPr>
        <p:grpSpPr>
          <a:xfrm>
            <a:off x="-1530678" y="2991542"/>
            <a:ext cx="1404225" cy="2177094"/>
            <a:chOff x="6195941" y="562596"/>
            <a:chExt cx="1872300" cy="2902792"/>
          </a:xfrm>
        </p:grpSpPr>
        <p:grpSp>
          <p:nvGrpSpPr>
            <p:cNvPr id="3771" name="Google Shape;3771;p48"/>
            <p:cNvGrpSpPr/>
            <p:nvPr/>
          </p:nvGrpSpPr>
          <p:grpSpPr>
            <a:xfrm>
              <a:off x="6195941" y="832605"/>
              <a:ext cx="1872300" cy="2632784"/>
              <a:chOff x="-1872716" y="660661"/>
              <a:chExt cx="1872300" cy="1974637"/>
            </a:xfrm>
          </p:grpSpPr>
          <p:sp>
            <p:nvSpPr>
              <p:cNvPr id="3772" name="Google Shape;3772;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773" name="Google Shape;3773;p4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774" name="Google Shape;3774;p48"/>
            <p:cNvGrpSpPr/>
            <p:nvPr/>
          </p:nvGrpSpPr>
          <p:grpSpPr>
            <a:xfrm>
              <a:off x="6303954" y="562596"/>
              <a:ext cx="540000" cy="540000"/>
              <a:chOff x="6303954" y="562596"/>
              <a:chExt cx="540000" cy="540000"/>
            </a:xfrm>
          </p:grpSpPr>
          <p:sp>
            <p:nvSpPr>
              <p:cNvPr id="3775" name="Google Shape;3775;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76" name="Google Shape;3776;p4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777" name="Google Shape;3777;p4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8" name="Google Shape;3778;p4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9" name="Google Shape;3779;p4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780" name="Google Shape;3780;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781" name="Google Shape;3781;p4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82" name="Google Shape;3782;p48"/>
          <p:cNvGrpSpPr/>
          <p:nvPr/>
        </p:nvGrpSpPr>
        <p:grpSpPr>
          <a:xfrm>
            <a:off x="-1530678" y="653649"/>
            <a:ext cx="1026225" cy="1698128"/>
            <a:chOff x="-1836712" y="2937191"/>
            <a:chExt cx="1368300" cy="2264171"/>
          </a:xfrm>
        </p:grpSpPr>
        <p:pic>
          <p:nvPicPr>
            <p:cNvPr id="3783" name="Google Shape;3783;p4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784" name="Google Shape;3784;p4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785" name="Google Shape;3785;p4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3786"/>
        <p:cNvGrpSpPr/>
        <p:nvPr/>
      </p:nvGrpSpPr>
      <p:grpSpPr>
        <a:xfrm>
          <a:off x="0" y="0"/>
          <a:ext cx="0" cy="0"/>
          <a:chOff x="0" y="0"/>
          <a:chExt cx="0" cy="0"/>
        </a:xfrm>
      </p:grpSpPr>
      <p:sp>
        <p:nvSpPr>
          <p:cNvPr id="3787" name="Google Shape;3787;p4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88" name="Google Shape;3788;p4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89" name="Google Shape;3789;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790" name="Google Shape;3790;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791" name="Google Shape;3791;p49"/>
          <p:cNvGrpSpPr/>
          <p:nvPr/>
        </p:nvGrpSpPr>
        <p:grpSpPr>
          <a:xfrm>
            <a:off x="7915032" y="222489"/>
            <a:ext cx="895855" cy="359804"/>
            <a:chOff x="1899" y="899"/>
            <a:chExt cx="4163" cy="1671"/>
          </a:xfrm>
        </p:grpSpPr>
        <p:sp>
          <p:nvSpPr>
            <p:cNvPr id="3792" name="Google Shape;3792;p4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3" name="Google Shape;3793;p4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4" name="Google Shape;3794;p4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5" name="Google Shape;3795;p4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6" name="Google Shape;3796;p4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7" name="Google Shape;3797;p4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8" name="Google Shape;3798;p4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9" name="Google Shape;3799;p4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0" name="Google Shape;3800;p4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1" name="Google Shape;3801;p4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2" name="Google Shape;3802;p4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3" name="Google Shape;3803;p4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4" name="Google Shape;3804;p4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5" name="Google Shape;3805;p4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6" name="Google Shape;3806;p4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7" name="Google Shape;3807;p4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8" name="Google Shape;3808;p4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9" name="Google Shape;3809;p4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0" name="Google Shape;3810;p4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1" name="Google Shape;3811;p4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2" name="Google Shape;3812;p4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3" name="Google Shape;3813;p4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4" name="Google Shape;3814;p4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5" name="Google Shape;3815;p4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6" name="Google Shape;3816;p4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7" name="Google Shape;3817;p4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8" name="Google Shape;3818;p4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9" name="Google Shape;3819;p4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0" name="Google Shape;3820;p4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1" name="Google Shape;3821;p4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2" name="Google Shape;3822;p4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3" name="Google Shape;3823;p4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4" name="Google Shape;3824;p4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5" name="Google Shape;3825;p4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6" name="Google Shape;3826;p4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7" name="Google Shape;3827;p4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8" name="Google Shape;3828;p4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9" name="Google Shape;3829;p4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0" name="Google Shape;3830;p4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1" name="Google Shape;3831;p4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2" name="Google Shape;3832;p4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3" name="Google Shape;3833;p4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4" name="Google Shape;3834;p4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5" name="Google Shape;3835;p4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6" name="Google Shape;3836;p4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7" name="Google Shape;3837;p4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8" name="Google Shape;3838;p4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9" name="Google Shape;3839;p4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0" name="Google Shape;3840;p4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1" name="Google Shape;3841;p4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2" name="Google Shape;3842;p4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3" name="Google Shape;3843;p4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4" name="Google Shape;3844;p4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5" name="Google Shape;3845;p4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6" name="Google Shape;3846;p4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7" name="Google Shape;3847;p4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8" name="Google Shape;3848;p4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9" name="Google Shape;3849;p4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0" name="Google Shape;3850;p4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1" name="Google Shape;3851;p4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2" name="Google Shape;3852;p4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3" name="Google Shape;3853;p4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4" name="Google Shape;3854;p4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5" name="Google Shape;3855;p4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6" name="Google Shape;3856;p4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7" name="Google Shape;3857;p4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8" name="Google Shape;3858;p4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9" name="Google Shape;3859;p4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0" name="Google Shape;3860;p4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1" name="Google Shape;3861;p4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2" name="Google Shape;3862;p4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3" name="Google Shape;3863;p4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4" name="Google Shape;3864;p4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5" name="Google Shape;3865;p4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6" name="Google Shape;3866;p4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7" name="Google Shape;3867;p4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8" name="Google Shape;3868;p4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9" name="Google Shape;3869;p4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0" name="Google Shape;3870;p4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1" name="Google Shape;3871;p4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2" name="Google Shape;3872;p4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3" name="Google Shape;3873;p4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4" name="Google Shape;3874;p4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5" name="Google Shape;3875;p4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6" name="Google Shape;3876;p4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7" name="Google Shape;3877;p4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8" name="Google Shape;3878;p4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9" name="Google Shape;3879;p4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0" name="Google Shape;3880;p4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1" name="Google Shape;3881;p4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2" name="Google Shape;3882;p4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3" name="Google Shape;3883;p4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4" name="Google Shape;3884;p4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885" name="Google Shape;3885;p4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886" name="Google Shape;3886;p49"/>
          <p:cNvGrpSpPr/>
          <p:nvPr/>
        </p:nvGrpSpPr>
        <p:grpSpPr>
          <a:xfrm>
            <a:off x="-1530678" y="2991542"/>
            <a:ext cx="1404225" cy="2177094"/>
            <a:chOff x="6195941" y="562596"/>
            <a:chExt cx="1872300" cy="2902792"/>
          </a:xfrm>
        </p:grpSpPr>
        <p:grpSp>
          <p:nvGrpSpPr>
            <p:cNvPr id="3887" name="Google Shape;3887;p49"/>
            <p:cNvGrpSpPr/>
            <p:nvPr/>
          </p:nvGrpSpPr>
          <p:grpSpPr>
            <a:xfrm>
              <a:off x="6195941" y="832605"/>
              <a:ext cx="1872300" cy="2632784"/>
              <a:chOff x="-1872716" y="660661"/>
              <a:chExt cx="1872300" cy="1974637"/>
            </a:xfrm>
          </p:grpSpPr>
          <p:sp>
            <p:nvSpPr>
              <p:cNvPr id="3888" name="Google Shape;3888;p4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889" name="Google Shape;3889;p4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890" name="Google Shape;3890;p49"/>
            <p:cNvGrpSpPr/>
            <p:nvPr/>
          </p:nvGrpSpPr>
          <p:grpSpPr>
            <a:xfrm>
              <a:off x="6303954" y="562596"/>
              <a:ext cx="540000" cy="540000"/>
              <a:chOff x="6303954" y="562596"/>
              <a:chExt cx="540000" cy="540000"/>
            </a:xfrm>
          </p:grpSpPr>
          <p:sp>
            <p:nvSpPr>
              <p:cNvPr id="3891" name="Google Shape;3891;p4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892" name="Google Shape;3892;p4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893" name="Google Shape;3893;p4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4" name="Google Shape;3894;p4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5" name="Google Shape;3895;p4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896" name="Google Shape;3896;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897" name="Google Shape;3897;p4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898" name="Google Shape;3898;p49"/>
          <p:cNvGrpSpPr/>
          <p:nvPr/>
        </p:nvGrpSpPr>
        <p:grpSpPr>
          <a:xfrm>
            <a:off x="-1530678" y="653649"/>
            <a:ext cx="1026225" cy="1698128"/>
            <a:chOff x="-1836712" y="2937191"/>
            <a:chExt cx="1368300" cy="2264171"/>
          </a:xfrm>
        </p:grpSpPr>
        <p:pic>
          <p:nvPicPr>
            <p:cNvPr id="3899" name="Google Shape;3899;p4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900" name="Google Shape;3900;p4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901" name="Google Shape;3901;p4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3902"/>
        <p:cNvGrpSpPr/>
        <p:nvPr/>
      </p:nvGrpSpPr>
      <p:grpSpPr>
        <a:xfrm>
          <a:off x="0" y="0"/>
          <a:ext cx="0" cy="0"/>
          <a:chOff x="0" y="0"/>
          <a:chExt cx="0" cy="0"/>
        </a:xfrm>
      </p:grpSpPr>
      <p:sp>
        <p:nvSpPr>
          <p:cNvPr id="3903" name="Google Shape;3903;p5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4" name="Google Shape;3904;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905" name="Google Shape;3905;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906" name="Google Shape;3906;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907" name="Google Shape;3907;p5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08" name="Google Shape;3908;p50"/>
          <p:cNvGrpSpPr/>
          <p:nvPr/>
        </p:nvGrpSpPr>
        <p:grpSpPr>
          <a:xfrm>
            <a:off x="7915032" y="222489"/>
            <a:ext cx="895855" cy="359804"/>
            <a:chOff x="1899" y="899"/>
            <a:chExt cx="4163" cy="1671"/>
          </a:xfrm>
        </p:grpSpPr>
        <p:sp>
          <p:nvSpPr>
            <p:cNvPr id="3909" name="Google Shape;3909;p5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0" name="Google Shape;3910;p5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1" name="Google Shape;3911;p5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2" name="Google Shape;3912;p5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3" name="Google Shape;3913;p5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4" name="Google Shape;3914;p5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5" name="Google Shape;3915;p5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6" name="Google Shape;3916;p5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7" name="Google Shape;3917;p5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8" name="Google Shape;3918;p5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9" name="Google Shape;3919;p5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0" name="Google Shape;3920;p5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1" name="Google Shape;3921;p5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2" name="Google Shape;3922;p5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3" name="Google Shape;3923;p5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4" name="Google Shape;3924;p5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5" name="Google Shape;3925;p5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6" name="Google Shape;3926;p5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7" name="Google Shape;3927;p5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8" name="Google Shape;3928;p5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9" name="Google Shape;3929;p5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0" name="Google Shape;3930;p5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1" name="Google Shape;3931;p5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2" name="Google Shape;3932;p5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3" name="Google Shape;3933;p5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4" name="Google Shape;3934;p5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5" name="Google Shape;3935;p5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6" name="Google Shape;3936;p5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7" name="Google Shape;3937;p5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8" name="Google Shape;3938;p5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9" name="Google Shape;3939;p5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0" name="Google Shape;3940;p5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1" name="Google Shape;3941;p5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2" name="Google Shape;3942;p5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3" name="Google Shape;3943;p5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4" name="Google Shape;3944;p5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5" name="Google Shape;3945;p5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6" name="Google Shape;3946;p5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7" name="Google Shape;3947;p5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8" name="Google Shape;3948;p5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9" name="Google Shape;3949;p5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0" name="Google Shape;3950;p5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1" name="Google Shape;3951;p5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2" name="Google Shape;3952;p5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3" name="Google Shape;3953;p5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4" name="Google Shape;3954;p5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5" name="Google Shape;3955;p5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6" name="Google Shape;3956;p5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7" name="Google Shape;3957;p5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8" name="Google Shape;3958;p5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9" name="Google Shape;3959;p5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0" name="Google Shape;3960;p5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1" name="Google Shape;3961;p5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2" name="Google Shape;3962;p5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3" name="Google Shape;3963;p5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4" name="Google Shape;3964;p5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5" name="Google Shape;3965;p5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6" name="Google Shape;3966;p5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7" name="Google Shape;3967;p5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8" name="Google Shape;3968;p5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9" name="Google Shape;3969;p5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0" name="Google Shape;3970;p5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1" name="Google Shape;3971;p5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2" name="Google Shape;3972;p5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3" name="Google Shape;3973;p5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4" name="Google Shape;3974;p5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5" name="Google Shape;3975;p5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6" name="Google Shape;3976;p5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7" name="Google Shape;3977;p5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8" name="Google Shape;3978;p5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9" name="Google Shape;3979;p5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0" name="Google Shape;3980;p5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1" name="Google Shape;3981;p5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2" name="Google Shape;3982;p5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3" name="Google Shape;3983;p5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4" name="Google Shape;3984;p5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5" name="Google Shape;3985;p5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6" name="Google Shape;3986;p5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7" name="Google Shape;3987;p5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8" name="Google Shape;3988;p5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9" name="Google Shape;3989;p5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0" name="Google Shape;3990;p5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1" name="Google Shape;3991;p5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2" name="Google Shape;3992;p5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3" name="Google Shape;3993;p5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4" name="Google Shape;3994;p5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5" name="Google Shape;3995;p5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6" name="Google Shape;3996;p5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7" name="Google Shape;3997;p5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8" name="Google Shape;3998;p5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9" name="Google Shape;3999;p5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0" name="Google Shape;4000;p5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1" name="Google Shape;4001;p5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002" name="Google Shape;4002;p5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003" name="Google Shape;4003;p5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4004" name="Google Shape;4004;p50"/>
          <p:cNvGrpSpPr/>
          <p:nvPr/>
        </p:nvGrpSpPr>
        <p:grpSpPr>
          <a:xfrm>
            <a:off x="-1530678" y="2991542"/>
            <a:ext cx="1404225" cy="2177094"/>
            <a:chOff x="6195941" y="562596"/>
            <a:chExt cx="1872300" cy="2902792"/>
          </a:xfrm>
        </p:grpSpPr>
        <p:grpSp>
          <p:nvGrpSpPr>
            <p:cNvPr id="4005" name="Google Shape;4005;p50"/>
            <p:cNvGrpSpPr/>
            <p:nvPr/>
          </p:nvGrpSpPr>
          <p:grpSpPr>
            <a:xfrm>
              <a:off x="6195941" y="832605"/>
              <a:ext cx="1872300" cy="2632784"/>
              <a:chOff x="-1872716" y="660661"/>
              <a:chExt cx="1872300" cy="1974637"/>
            </a:xfrm>
          </p:grpSpPr>
          <p:sp>
            <p:nvSpPr>
              <p:cNvPr id="4006" name="Google Shape;4006;p5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007" name="Google Shape;4007;p5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008" name="Google Shape;4008;p50"/>
            <p:cNvGrpSpPr/>
            <p:nvPr/>
          </p:nvGrpSpPr>
          <p:grpSpPr>
            <a:xfrm>
              <a:off x="6303954" y="562596"/>
              <a:ext cx="540000" cy="540000"/>
              <a:chOff x="6303954" y="562596"/>
              <a:chExt cx="540000" cy="540000"/>
            </a:xfrm>
          </p:grpSpPr>
          <p:sp>
            <p:nvSpPr>
              <p:cNvPr id="4009" name="Google Shape;4009;p5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010" name="Google Shape;4010;p5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011" name="Google Shape;4011;p5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12" name="Google Shape;4012;p5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13" name="Google Shape;4013;p5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014" name="Google Shape;4014;p50"/>
          <p:cNvGrpSpPr/>
          <p:nvPr/>
        </p:nvGrpSpPr>
        <p:grpSpPr>
          <a:xfrm>
            <a:off x="-1449668" y="146875"/>
            <a:ext cx="1026225" cy="2044304"/>
            <a:chOff x="-1555624" y="1196393"/>
            <a:chExt cx="1368300" cy="2725739"/>
          </a:xfrm>
        </p:grpSpPr>
        <p:grpSp>
          <p:nvGrpSpPr>
            <p:cNvPr id="4015" name="Google Shape;4015;p50"/>
            <p:cNvGrpSpPr/>
            <p:nvPr/>
          </p:nvGrpSpPr>
          <p:grpSpPr>
            <a:xfrm>
              <a:off x="-1555624" y="1488707"/>
              <a:ext cx="1368300" cy="2433425"/>
              <a:chOff x="-1836712" y="3275837"/>
              <a:chExt cx="1368300" cy="2433425"/>
            </a:xfrm>
          </p:grpSpPr>
          <p:sp>
            <p:nvSpPr>
              <p:cNvPr id="4016" name="Google Shape;4016;p5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017" name="Google Shape;4017;p5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018" name="Google Shape;4018;p5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019" name="Google Shape;4019;p5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4020"/>
        <p:cNvGrpSpPr/>
        <p:nvPr/>
      </p:nvGrpSpPr>
      <p:grpSpPr>
        <a:xfrm>
          <a:off x="0" y="0"/>
          <a:ext cx="0" cy="0"/>
          <a:chOff x="0" y="0"/>
          <a:chExt cx="0" cy="0"/>
        </a:xfrm>
      </p:grpSpPr>
      <p:sp>
        <p:nvSpPr>
          <p:cNvPr id="4021" name="Google Shape;4021;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022" name="Google Shape;4022;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023" name="Google Shape;4023;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024" name="Google Shape;4024;p51"/>
          <p:cNvGrpSpPr/>
          <p:nvPr/>
        </p:nvGrpSpPr>
        <p:grpSpPr>
          <a:xfrm>
            <a:off x="4673500" y="957436"/>
            <a:ext cx="1518893" cy="610036"/>
            <a:chOff x="1899" y="899"/>
            <a:chExt cx="4163" cy="1671"/>
          </a:xfrm>
        </p:grpSpPr>
        <p:sp>
          <p:nvSpPr>
            <p:cNvPr id="4025" name="Google Shape;4025;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6" name="Google Shape;4026;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7" name="Google Shape;4027;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8" name="Google Shape;4028;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9" name="Google Shape;4029;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0" name="Google Shape;4030;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1" name="Google Shape;4031;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2" name="Google Shape;4032;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3" name="Google Shape;4033;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4" name="Google Shape;4034;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5" name="Google Shape;4035;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6" name="Google Shape;4036;p5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7" name="Google Shape;4037;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8" name="Google Shape;4038;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9" name="Google Shape;4039;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0" name="Google Shape;4040;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1" name="Google Shape;4041;p5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2" name="Google Shape;4042;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3" name="Google Shape;4043;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4" name="Google Shape;4044;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5" name="Google Shape;4045;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6" name="Google Shape;4046;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7" name="Google Shape;4047;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8" name="Google Shape;4048;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9" name="Google Shape;4049;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0" name="Google Shape;4050;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1" name="Google Shape;4051;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2" name="Google Shape;4052;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3" name="Google Shape;4053;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4" name="Google Shape;4054;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5" name="Google Shape;4055;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6" name="Google Shape;4056;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7" name="Google Shape;4057;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8" name="Google Shape;4058;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9" name="Google Shape;4059;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0" name="Google Shape;4060;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1" name="Google Shape;4061;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2" name="Google Shape;4062;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3" name="Google Shape;4063;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4" name="Google Shape;4064;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5" name="Google Shape;4065;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6" name="Google Shape;4066;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7" name="Google Shape;4067;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8" name="Google Shape;4068;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9" name="Google Shape;4069;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0" name="Google Shape;4070;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1" name="Google Shape;4071;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2" name="Google Shape;4072;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3" name="Google Shape;4073;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4" name="Google Shape;4074;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5" name="Google Shape;4075;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6" name="Google Shape;4076;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7" name="Google Shape;4077;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8" name="Google Shape;4078;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9" name="Google Shape;4079;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0" name="Google Shape;4080;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1" name="Google Shape;4081;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2" name="Google Shape;4082;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3" name="Google Shape;4083;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4" name="Google Shape;4084;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5" name="Google Shape;4085;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6" name="Google Shape;4086;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7" name="Google Shape;4087;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8" name="Google Shape;4088;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9" name="Google Shape;4089;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0" name="Google Shape;4090;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1" name="Google Shape;4091;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2" name="Google Shape;4092;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3" name="Google Shape;4093;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4" name="Google Shape;4094;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5" name="Google Shape;4095;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6" name="Google Shape;4096;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7" name="Google Shape;4097;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8" name="Google Shape;4098;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9" name="Google Shape;4099;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0" name="Google Shape;4100;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1" name="Google Shape;4101;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2" name="Google Shape;4102;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3" name="Google Shape;4103;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4" name="Google Shape;4104;p5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5" name="Google Shape;4105;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6" name="Google Shape;4106;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7" name="Google Shape;4107;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8" name="Google Shape;4108;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9" name="Google Shape;4109;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0" name="Google Shape;4110;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1" name="Google Shape;4111;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2" name="Google Shape;4112;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3" name="Google Shape;4113;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4" name="Google Shape;4114;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5" name="Google Shape;4115;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6" name="Google Shape;4116;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7" name="Google Shape;4117;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118" name="Google Shape;4118;p5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119" name="Google Shape;4119;p51"/>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120" name="Google Shape;4120;p51"/>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121" name="Google Shape;4121;p51"/>
          <p:cNvGrpSpPr/>
          <p:nvPr/>
        </p:nvGrpSpPr>
        <p:grpSpPr>
          <a:xfrm>
            <a:off x="-1449668" y="146875"/>
            <a:ext cx="1026225" cy="2044304"/>
            <a:chOff x="-1555624" y="1196393"/>
            <a:chExt cx="1368300" cy="2725739"/>
          </a:xfrm>
        </p:grpSpPr>
        <p:grpSp>
          <p:nvGrpSpPr>
            <p:cNvPr id="4122" name="Google Shape;4122;p51"/>
            <p:cNvGrpSpPr/>
            <p:nvPr/>
          </p:nvGrpSpPr>
          <p:grpSpPr>
            <a:xfrm>
              <a:off x="-1555624" y="1488707"/>
              <a:ext cx="1368300" cy="2433425"/>
              <a:chOff x="-1836712" y="3275837"/>
              <a:chExt cx="1368300" cy="2433425"/>
            </a:xfrm>
          </p:grpSpPr>
          <p:sp>
            <p:nvSpPr>
              <p:cNvPr id="4123" name="Google Shape;4123;p5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124" name="Google Shape;4124;p5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125" name="Google Shape;4125;p51"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126" name="Google Shape;4126;p5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4127" name="Google Shape;4127;p51"/>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4128"/>
        <p:cNvGrpSpPr/>
        <p:nvPr/>
      </p:nvGrpSpPr>
      <p:grpSpPr>
        <a:xfrm>
          <a:off x="0" y="0"/>
          <a:ext cx="0" cy="0"/>
          <a:chOff x="0" y="0"/>
          <a:chExt cx="0" cy="0"/>
        </a:xfrm>
      </p:grpSpPr>
      <p:sp>
        <p:nvSpPr>
          <p:cNvPr id="4129" name="Google Shape;4129;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30" name="Google Shape;4130;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131" name="Google Shape;4131;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132" name="Google Shape;4132;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133" name="Google Shape;4133;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134" name="Google Shape;4134;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4135" name="Google Shape;4135;p52"/>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4136" name="Google Shape;4136;p52"/>
          <p:cNvGrpSpPr/>
          <p:nvPr/>
        </p:nvGrpSpPr>
        <p:grpSpPr>
          <a:xfrm>
            <a:off x="5221340" y="819718"/>
            <a:ext cx="1861710" cy="747721"/>
            <a:chOff x="1899" y="899"/>
            <a:chExt cx="4163" cy="1671"/>
          </a:xfrm>
        </p:grpSpPr>
        <p:sp>
          <p:nvSpPr>
            <p:cNvPr id="4137" name="Google Shape;4137;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8" name="Google Shape;4138;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9" name="Google Shape;4139;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0" name="Google Shape;4140;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1" name="Google Shape;4141;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2" name="Google Shape;4142;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3" name="Google Shape;4143;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4" name="Google Shape;4144;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5" name="Google Shape;4145;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6" name="Google Shape;4146;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7" name="Google Shape;4147;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8" name="Google Shape;4148;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9" name="Google Shape;4149;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0" name="Google Shape;4150;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1" name="Google Shape;4151;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2" name="Google Shape;4152;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3" name="Google Shape;4153;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4" name="Google Shape;4154;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5" name="Google Shape;4155;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6" name="Google Shape;4156;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7" name="Google Shape;4157;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8" name="Google Shape;4158;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9" name="Google Shape;4159;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0" name="Google Shape;4160;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1" name="Google Shape;4161;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2" name="Google Shape;4162;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3" name="Google Shape;4163;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4" name="Google Shape;4164;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5" name="Google Shape;4165;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6" name="Google Shape;4166;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7" name="Google Shape;4167;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8" name="Google Shape;4168;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9" name="Google Shape;4169;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0" name="Google Shape;4170;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1" name="Google Shape;4171;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2" name="Google Shape;4172;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3" name="Google Shape;4173;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4" name="Google Shape;4174;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5" name="Google Shape;4175;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6" name="Google Shape;4176;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7" name="Google Shape;4177;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8" name="Google Shape;4178;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9" name="Google Shape;4179;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0" name="Google Shape;4180;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1" name="Google Shape;4181;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2" name="Google Shape;4182;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3" name="Google Shape;4183;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4" name="Google Shape;4184;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5" name="Google Shape;4185;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6" name="Google Shape;4186;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7" name="Google Shape;4187;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8" name="Google Shape;4188;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9" name="Google Shape;4189;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0" name="Google Shape;4190;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1" name="Google Shape;4191;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2" name="Google Shape;4192;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3" name="Google Shape;4193;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4" name="Google Shape;4194;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5" name="Google Shape;4195;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6" name="Google Shape;4196;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7" name="Google Shape;4197;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8" name="Google Shape;4198;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9" name="Google Shape;4199;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0" name="Google Shape;4200;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1" name="Google Shape;4201;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2" name="Google Shape;4202;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3" name="Google Shape;4203;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4" name="Google Shape;4204;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5" name="Google Shape;4205;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6" name="Google Shape;4206;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7" name="Google Shape;4207;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8" name="Google Shape;4208;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9" name="Google Shape;4209;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0" name="Google Shape;4210;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1" name="Google Shape;4211;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2" name="Google Shape;4212;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3" name="Google Shape;4213;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4" name="Google Shape;4214;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5" name="Google Shape;4215;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6" name="Google Shape;4216;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7" name="Google Shape;4217;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8" name="Google Shape;4218;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9" name="Google Shape;4219;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0" name="Google Shape;4220;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1" name="Google Shape;4221;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2" name="Google Shape;4222;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3" name="Google Shape;4223;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4" name="Google Shape;4224;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5" name="Google Shape;4225;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6" name="Google Shape;4226;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7" name="Google Shape;4227;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8" name="Google Shape;4228;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9" name="Google Shape;4229;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230" name="Google Shape;4230;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4231" name="Google Shape;4231;p52"/>
          <p:cNvGrpSpPr/>
          <p:nvPr/>
        </p:nvGrpSpPr>
        <p:grpSpPr>
          <a:xfrm>
            <a:off x="-1748100" y="135391"/>
            <a:ext cx="6661786" cy="4665596"/>
            <a:chOff x="8589113" y="1245357"/>
            <a:chExt cx="1009132" cy="706748"/>
          </a:xfrm>
        </p:grpSpPr>
        <p:sp>
          <p:nvSpPr>
            <p:cNvPr id="4232" name="Google Shape;4232;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3" name="Google Shape;4233;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4" name="Google Shape;4234;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31"/>
                                        </p:tgtEl>
                                        <p:attrNameLst>
                                          <p:attrName>style.visibility</p:attrName>
                                        </p:attrNameLst>
                                      </p:cBhvr>
                                      <p:to>
                                        <p:strVal val="visible"/>
                                      </p:to>
                                    </p:set>
                                    <p:animEffect transition="in" filter="fade">
                                      <p:cBhvr>
                                        <p:cTn id="7" dur="500"/>
                                        <p:tgtEl>
                                          <p:spTgt spid="42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136"/>
                                        </p:tgtEl>
                                        <p:attrNameLst>
                                          <p:attrName>style.visibility</p:attrName>
                                        </p:attrNameLst>
                                      </p:cBhvr>
                                      <p:to>
                                        <p:strVal val="visible"/>
                                      </p:to>
                                    </p:set>
                                    <p:animEffect transition="in" filter="fade">
                                      <p:cBhvr>
                                        <p:cTn id="11" dur="500"/>
                                        <p:tgtEl>
                                          <p:spTgt spid="4136"/>
                                        </p:tgtEl>
                                      </p:cBhvr>
                                    </p:animEffect>
                                  </p:childTnLst>
                                </p:cTn>
                              </p:par>
                              <p:par>
                                <p:cTn id="12" presetID="10" presetClass="entr" presetSubtype="0" fill="hold" nodeType="withEffect">
                                  <p:stCondLst>
                                    <p:cond delay="0"/>
                                  </p:stCondLst>
                                  <p:childTnLst>
                                    <p:set>
                                      <p:cBhvr>
                                        <p:cTn id="13" dur="1" fill="hold">
                                          <p:stCondLst>
                                            <p:cond delay="0"/>
                                          </p:stCondLst>
                                        </p:cTn>
                                        <p:tgtEl>
                                          <p:spTgt spid="4133"/>
                                        </p:tgtEl>
                                        <p:attrNameLst>
                                          <p:attrName>style.visibility</p:attrName>
                                        </p:attrNameLst>
                                      </p:cBhvr>
                                      <p:to>
                                        <p:strVal val="visible"/>
                                      </p:to>
                                    </p:set>
                                    <p:animEffect transition="in" filter="fade">
                                      <p:cBhvr>
                                        <p:cTn id="14" dur="500"/>
                                        <p:tgtEl>
                                          <p:spTgt spid="4133"/>
                                        </p:tgtEl>
                                      </p:cBhvr>
                                    </p:animEffect>
                                  </p:childTnLst>
                                </p:cTn>
                              </p:par>
                              <p:par>
                                <p:cTn id="15" presetID="10" presetClass="entr" presetSubtype="0" fill="hold" nodeType="withEffect">
                                  <p:stCondLst>
                                    <p:cond delay="0"/>
                                  </p:stCondLst>
                                  <p:childTnLst>
                                    <p:set>
                                      <p:cBhvr>
                                        <p:cTn id="16" dur="1" fill="hold">
                                          <p:stCondLst>
                                            <p:cond delay="0"/>
                                          </p:stCondLst>
                                        </p:cTn>
                                        <p:tgtEl>
                                          <p:spTgt spid="4134">
                                            <p:txEl>
                                              <p:pRg st="0" end="0"/>
                                            </p:txEl>
                                          </p:spTgt>
                                        </p:tgtEl>
                                        <p:attrNameLst>
                                          <p:attrName>style.visibility</p:attrName>
                                        </p:attrNameLst>
                                      </p:cBhvr>
                                      <p:to>
                                        <p:strVal val="visible"/>
                                      </p:to>
                                    </p:set>
                                    <p:animEffect transition="in" filter="fade">
                                      <p:cBhvr>
                                        <p:cTn id="17" dur="500"/>
                                        <p:tgtEl>
                                          <p:spTgt spid="413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134">
                                            <p:txEl>
                                              <p:pRg st="1" end="1"/>
                                            </p:txEl>
                                          </p:spTgt>
                                        </p:tgtEl>
                                        <p:attrNameLst>
                                          <p:attrName>style.visibility</p:attrName>
                                        </p:attrNameLst>
                                      </p:cBhvr>
                                      <p:to>
                                        <p:strVal val="visible"/>
                                      </p:to>
                                    </p:set>
                                    <p:animEffect transition="in" filter="fade">
                                      <p:cBhvr>
                                        <p:cTn id="20" dur="500"/>
                                        <p:tgtEl>
                                          <p:spTgt spid="413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134">
                                            <p:txEl>
                                              <p:pRg st="2" end="2"/>
                                            </p:txEl>
                                          </p:spTgt>
                                        </p:tgtEl>
                                        <p:attrNameLst>
                                          <p:attrName>style.visibility</p:attrName>
                                        </p:attrNameLst>
                                      </p:cBhvr>
                                      <p:to>
                                        <p:strVal val="visible"/>
                                      </p:to>
                                    </p:set>
                                    <p:animEffect transition="in" filter="fade">
                                      <p:cBhvr>
                                        <p:cTn id="23" dur="500"/>
                                        <p:tgtEl>
                                          <p:spTgt spid="413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134">
                                            <p:txEl>
                                              <p:pRg st="3" end="3"/>
                                            </p:txEl>
                                          </p:spTgt>
                                        </p:tgtEl>
                                        <p:attrNameLst>
                                          <p:attrName>style.visibility</p:attrName>
                                        </p:attrNameLst>
                                      </p:cBhvr>
                                      <p:to>
                                        <p:strVal val="visible"/>
                                      </p:to>
                                    </p:set>
                                    <p:animEffect transition="in" filter="fade">
                                      <p:cBhvr>
                                        <p:cTn id="26" dur="500"/>
                                        <p:tgtEl>
                                          <p:spTgt spid="413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4134">
                                            <p:txEl>
                                              <p:pRg st="4" end="4"/>
                                            </p:txEl>
                                          </p:spTgt>
                                        </p:tgtEl>
                                        <p:attrNameLst>
                                          <p:attrName>style.visibility</p:attrName>
                                        </p:attrNameLst>
                                      </p:cBhvr>
                                      <p:to>
                                        <p:strVal val="visible"/>
                                      </p:to>
                                    </p:set>
                                    <p:animEffect transition="in" filter="fade">
                                      <p:cBhvr>
                                        <p:cTn id="29" dur="500"/>
                                        <p:tgtEl>
                                          <p:spTgt spid="413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4134">
                                            <p:txEl>
                                              <p:pRg st="5" end="5"/>
                                            </p:txEl>
                                          </p:spTgt>
                                        </p:tgtEl>
                                        <p:attrNameLst>
                                          <p:attrName>style.visibility</p:attrName>
                                        </p:attrNameLst>
                                      </p:cBhvr>
                                      <p:to>
                                        <p:strVal val="visible"/>
                                      </p:to>
                                    </p:set>
                                    <p:animEffect transition="in" filter="fade">
                                      <p:cBhvr>
                                        <p:cTn id="32" dur="500"/>
                                        <p:tgtEl>
                                          <p:spTgt spid="413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4134">
                                            <p:txEl>
                                              <p:pRg st="6" end="6"/>
                                            </p:txEl>
                                          </p:spTgt>
                                        </p:tgtEl>
                                        <p:attrNameLst>
                                          <p:attrName>style.visibility</p:attrName>
                                        </p:attrNameLst>
                                      </p:cBhvr>
                                      <p:to>
                                        <p:strVal val="visible"/>
                                      </p:to>
                                    </p:set>
                                    <p:animEffect transition="in" filter="fade">
                                      <p:cBhvr>
                                        <p:cTn id="35" dur="500"/>
                                        <p:tgtEl>
                                          <p:spTgt spid="413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4134">
                                            <p:txEl>
                                              <p:pRg st="7" end="7"/>
                                            </p:txEl>
                                          </p:spTgt>
                                        </p:tgtEl>
                                        <p:attrNameLst>
                                          <p:attrName>style.visibility</p:attrName>
                                        </p:attrNameLst>
                                      </p:cBhvr>
                                      <p:to>
                                        <p:strVal val="visible"/>
                                      </p:to>
                                    </p:set>
                                    <p:animEffect transition="in" filter="fade">
                                      <p:cBhvr>
                                        <p:cTn id="38" dur="500"/>
                                        <p:tgtEl>
                                          <p:spTgt spid="413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4134">
                                            <p:txEl>
                                              <p:pRg st="8" end="8"/>
                                            </p:txEl>
                                          </p:spTgt>
                                        </p:tgtEl>
                                        <p:attrNameLst>
                                          <p:attrName>style.visibility</p:attrName>
                                        </p:attrNameLst>
                                      </p:cBhvr>
                                      <p:to>
                                        <p:strVal val="visible"/>
                                      </p:to>
                                    </p:set>
                                    <p:animEffect transition="in" filter="fade">
                                      <p:cBhvr>
                                        <p:cTn id="41" dur="500"/>
                                        <p:tgtEl>
                                          <p:spTgt spid="413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4135"/>
                                        </p:tgtEl>
                                        <p:attrNameLst>
                                          <p:attrName>style.visibility</p:attrName>
                                        </p:attrNameLst>
                                      </p:cBhvr>
                                      <p:to>
                                        <p:strVal val="visible"/>
                                      </p:to>
                                    </p:set>
                                    <p:animEffect transition="in" filter="fade">
                                      <p:cBhvr>
                                        <p:cTn id="45" dur="1000"/>
                                        <p:tgtEl>
                                          <p:spTgt spid="4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235"/>
        <p:cNvGrpSpPr/>
        <p:nvPr/>
      </p:nvGrpSpPr>
      <p:grpSpPr>
        <a:xfrm>
          <a:off x="0" y="0"/>
          <a:ext cx="0" cy="0"/>
          <a:chOff x="0" y="0"/>
          <a:chExt cx="0" cy="0"/>
        </a:xfrm>
      </p:grpSpPr>
      <p:sp>
        <p:nvSpPr>
          <p:cNvPr id="4236" name="Google Shape;4236;p5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237" name="Google Shape;4237;p53"/>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238" name="Google Shape;4238;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239" name="Google Shape;4239;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240" name="Google Shape;4240;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241" name="Google Shape;4241;p53"/>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242" name="Google Shape;4242;p53"/>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243" name="Google Shape;4243;p53"/>
          <p:cNvGrpSpPr/>
          <p:nvPr/>
        </p:nvGrpSpPr>
        <p:grpSpPr>
          <a:xfrm>
            <a:off x="-1530678" y="2991542"/>
            <a:ext cx="1404225" cy="2177094"/>
            <a:chOff x="6195941" y="562596"/>
            <a:chExt cx="1872300" cy="2902792"/>
          </a:xfrm>
        </p:grpSpPr>
        <p:grpSp>
          <p:nvGrpSpPr>
            <p:cNvPr id="4244" name="Google Shape;4244;p53"/>
            <p:cNvGrpSpPr/>
            <p:nvPr/>
          </p:nvGrpSpPr>
          <p:grpSpPr>
            <a:xfrm>
              <a:off x="6195941" y="832605"/>
              <a:ext cx="1872300" cy="2632784"/>
              <a:chOff x="-1872716" y="660661"/>
              <a:chExt cx="1872300" cy="1974637"/>
            </a:xfrm>
          </p:grpSpPr>
          <p:sp>
            <p:nvSpPr>
              <p:cNvPr id="4245" name="Google Shape;4245;p5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246" name="Google Shape;4246;p5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247" name="Google Shape;4247;p53"/>
            <p:cNvGrpSpPr/>
            <p:nvPr/>
          </p:nvGrpSpPr>
          <p:grpSpPr>
            <a:xfrm>
              <a:off x="6303954" y="562596"/>
              <a:ext cx="540000" cy="540000"/>
              <a:chOff x="6303954" y="562596"/>
              <a:chExt cx="540000" cy="540000"/>
            </a:xfrm>
          </p:grpSpPr>
          <p:sp>
            <p:nvSpPr>
              <p:cNvPr id="4248" name="Google Shape;4248;p5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249" name="Google Shape;4249;p5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250" name="Google Shape;4250;p53"/>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251" name="Google Shape;4251;p53"/>
          <p:cNvGrpSpPr/>
          <p:nvPr/>
        </p:nvGrpSpPr>
        <p:grpSpPr>
          <a:xfrm>
            <a:off x="7916400" y="221400"/>
            <a:ext cx="893889" cy="359014"/>
            <a:chOff x="1899" y="899"/>
            <a:chExt cx="4163" cy="1671"/>
          </a:xfrm>
        </p:grpSpPr>
        <p:sp>
          <p:nvSpPr>
            <p:cNvPr id="4252" name="Google Shape;4252;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3" name="Google Shape;4253;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4" name="Google Shape;4254;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5" name="Google Shape;4255;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6" name="Google Shape;4256;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7" name="Google Shape;4257;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8" name="Google Shape;4258;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9" name="Google Shape;4259;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0" name="Google Shape;4260;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1" name="Google Shape;4261;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2" name="Google Shape;4262;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3" name="Google Shape;4263;p5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4" name="Google Shape;4264;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5" name="Google Shape;4265;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6" name="Google Shape;4266;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7" name="Google Shape;4267;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8" name="Google Shape;4268;p5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9" name="Google Shape;4269;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0" name="Google Shape;4270;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1" name="Google Shape;4271;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2" name="Google Shape;4272;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3" name="Google Shape;4273;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4" name="Google Shape;4274;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5" name="Google Shape;4275;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6" name="Google Shape;4276;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7" name="Google Shape;4277;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8" name="Google Shape;4278;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9" name="Google Shape;4279;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0" name="Google Shape;4280;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1" name="Google Shape;4281;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2" name="Google Shape;4282;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3" name="Google Shape;4283;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4" name="Google Shape;4284;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5" name="Google Shape;4285;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6" name="Google Shape;4286;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7" name="Google Shape;4287;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8" name="Google Shape;4288;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9" name="Google Shape;4289;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0" name="Google Shape;4290;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1" name="Google Shape;4291;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2" name="Google Shape;4292;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3" name="Google Shape;4293;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4" name="Google Shape;4294;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5" name="Google Shape;4295;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6" name="Google Shape;4296;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7" name="Google Shape;4297;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8" name="Google Shape;4298;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9" name="Google Shape;4299;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0" name="Google Shape;4300;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1" name="Google Shape;4301;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2" name="Google Shape;4302;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3" name="Google Shape;4303;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4" name="Google Shape;4304;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5" name="Google Shape;4305;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6" name="Google Shape;4306;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7" name="Google Shape;4307;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8" name="Google Shape;4308;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9" name="Google Shape;4309;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0" name="Google Shape;4310;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1" name="Google Shape;4311;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2" name="Google Shape;4312;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3" name="Google Shape;4313;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4" name="Google Shape;4314;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5" name="Google Shape;4315;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6" name="Google Shape;4316;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7" name="Google Shape;4317;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8" name="Google Shape;4318;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9" name="Google Shape;4319;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0" name="Google Shape;4320;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1" name="Google Shape;4321;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2" name="Google Shape;4322;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3" name="Google Shape;4323;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4" name="Google Shape;4324;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5" name="Google Shape;4325;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6" name="Google Shape;4326;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7" name="Google Shape;4327;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8" name="Google Shape;4328;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9" name="Google Shape;4329;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0" name="Google Shape;4330;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1" name="Google Shape;4331;p5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2" name="Google Shape;4332;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3" name="Google Shape;4333;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4" name="Google Shape;4334;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5" name="Google Shape;4335;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6" name="Google Shape;4336;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7" name="Google Shape;4337;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8" name="Google Shape;4338;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9" name="Google Shape;4339;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0" name="Google Shape;4340;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1" name="Google Shape;4341;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2" name="Google Shape;4342;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3" name="Google Shape;4343;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4" name="Google Shape;4344;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345" name="Google Shape;4345;p5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4346"/>
        <p:cNvGrpSpPr/>
        <p:nvPr/>
      </p:nvGrpSpPr>
      <p:grpSpPr>
        <a:xfrm>
          <a:off x="0" y="0"/>
          <a:ext cx="0" cy="0"/>
          <a:chOff x="0" y="0"/>
          <a:chExt cx="0" cy="0"/>
        </a:xfrm>
      </p:grpSpPr>
      <p:sp>
        <p:nvSpPr>
          <p:cNvPr id="4347" name="Google Shape;4347;p5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348" name="Google Shape;4348;p5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349" name="Google Shape;4349;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350" name="Google Shape;4350;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351" name="Google Shape;4351;p54"/>
          <p:cNvGrpSpPr/>
          <p:nvPr/>
        </p:nvGrpSpPr>
        <p:grpSpPr>
          <a:xfrm>
            <a:off x="7915032" y="222489"/>
            <a:ext cx="895855" cy="359804"/>
            <a:chOff x="1899" y="899"/>
            <a:chExt cx="4163" cy="1671"/>
          </a:xfrm>
        </p:grpSpPr>
        <p:sp>
          <p:nvSpPr>
            <p:cNvPr id="4352" name="Google Shape;4352;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3" name="Google Shape;4353;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4" name="Google Shape;4354;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5" name="Google Shape;4355;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6" name="Google Shape;4356;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7" name="Google Shape;4357;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8" name="Google Shape;4358;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9" name="Google Shape;4359;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0" name="Google Shape;4360;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1" name="Google Shape;4361;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2" name="Google Shape;4362;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3" name="Google Shape;4363;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4" name="Google Shape;4364;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5" name="Google Shape;4365;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6" name="Google Shape;4366;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7" name="Google Shape;4367;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8" name="Google Shape;4368;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9" name="Google Shape;4369;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0" name="Google Shape;4370;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1" name="Google Shape;4371;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2" name="Google Shape;4372;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3" name="Google Shape;4373;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4" name="Google Shape;4374;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5" name="Google Shape;4375;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6" name="Google Shape;4376;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7" name="Google Shape;4377;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8" name="Google Shape;4378;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9" name="Google Shape;4379;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0" name="Google Shape;4380;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1" name="Google Shape;4381;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2" name="Google Shape;4382;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3" name="Google Shape;4383;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4" name="Google Shape;4384;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5" name="Google Shape;4385;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6" name="Google Shape;4386;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7" name="Google Shape;4387;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8" name="Google Shape;4388;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9" name="Google Shape;4389;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0" name="Google Shape;4390;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1" name="Google Shape;4391;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2" name="Google Shape;4392;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3" name="Google Shape;4393;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4" name="Google Shape;4394;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5" name="Google Shape;4395;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6" name="Google Shape;4396;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7" name="Google Shape;4397;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8" name="Google Shape;4398;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9" name="Google Shape;4399;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0" name="Google Shape;4400;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1" name="Google Shape;4401;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2" name="Google Shape;4402;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3" name="Google Shape;4403;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4" name="Google Shape;4404;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5" name="Google Shape;4405;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6" name="Google Shape;4406;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7" name="Google Shape;4407;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8" name="Google Shape;4408;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9" name="Google Shape;4409;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0" name="Google Shape;4410;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1" name="Google Shape;4411;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2" name="Google Shape;4412;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3" name="Google Shape;4413;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4" name="Google Shape;4414;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5" name="Google Shape;4415;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6" name="Google Shape;4416;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7" name="Google Shape;4417;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8" name="Google Shape;4418;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9" name="Google Shape;4419;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0" name="Google Shape;4420;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1" name="Google Shape;4421;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2" name="Google Shape;4422;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3" name="Google Shape;4423;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4" name="Google Shape;4424;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5" name="Google Shape;4425;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6" name="Google Shape;4426;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7" name="Google Shape;4427;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8" name="Google Shape;4428;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9" name="Google Shape;4429;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0" name="Google Shape;4430;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1" name="Google Shape;4431;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2" name="Google Shape;4432;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3" name="Google Shape;4433;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4" name="Google Shape;4434;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5" name="Google Shape;4435;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6" name="Google Shape;4436;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7" name="Google Shape;4437;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8" name="Google Shape;4438;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9" name="Google Shape;4439;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0" name="Google Shape;4440;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1" name="Google Shape;4441;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2" name="Google Shape;4442;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3" name="Google Shape;4443;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4" name="Google Shape;4444;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445" name="Google Shape;4445;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446" name="Google Shape;4446;p54"/>
          <p:cNvGrpSpPr/>
          <p:nvPr/>
        </p:nvGrpSpPr>
        <p:grpSpPr>
          <a:xfrm>
            <a:off x="-1530678" y="2991542"/>
            <a:ext cx="1404225" cy="2177094"/>
            <a:chOff x="6195941" y="562596"/>
            <a:chExt cx="1872300" cy="2902792"/>
          </a:xfrm>
        </p:grpSpPr>
        <p:grpSp>
          <p:nvGrpSpPr>
            <p:cNvPr id="4447" name="Google Shape;4447;p54"/>
            <p:cNvGrpSpPr/>
            <p:nvPr/>
          </p:nvGrpSpPr>
          <p:grpSpPr>
            <a:xfrm>
              <a:off x="6195941" y="832605"/>
              <a:ext cx="1872300" cy="2632784"/>
              <a:chOff x="-1872716" y="660661"/>
              <a:chExt cx="1872300" cy="1974637"/>
            </a:xfrm>
          </p:grpSpPr>
          <p:sp>
            <p:nvSpPr>
              <p:cNvPr id="4448" name="Google Shape;4448;p5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449" name="Google Shape;4449;p5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450" name="Google Shape;4450;p54"/>
            <p:cNvGrpSpPr/>
            <p:nvPr/>
          </p:nvGrpSpPr>
          <p:grpSpPr>
            <a:xfrm>
              <a:off x="6303954" y="562596"/>
              <a:ext cx="540000" cy="540000"/>
              <a:chOff x="6303954" y="562596"/>
              <a:chExt cx="540000" cy="540000"/>
            </a:xfrm>
          </p:grpSpPr>
          <p:sp>
            <p:nvSpPr>
              <p:cNvPr id="4451" name="Google Shape;4451;p5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452" name="Google Shape;4452;p5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453" name="Google Shape;4453;p5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4" name="Google Shape;4454;p5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5" name="Google Shape;4455;p5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456" name="Google Shape;4456;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457" name="Google Shape;4457;p5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458" name="Google Shape;4458;p54"/>
          <p:cNvGrpSpPr/>
          <p:nvPr/>
        </p:nvGrpSpPr>
        <p:grpSpPr>
          <a:xfrm>
            <a:off x="-1530678" y="653649"/>
            <a:ext cx="1026225" cy="1698128"/>
            <a:chOff x="-1836712" y="2937191"/>
            <a:chExt cx="1368300" cy="2264171"/>
          </a:xfrm>
        </p:grpSpPr>
        <p:pic>
          <p:nvPicPr>
            <p:cNvPr id="4459" name="Google Shape;4459;p5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460" name="Google Shape;4460;p5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461" name="Google Shape;4461;p5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4462"/>
        <p:cNvGrpSpPr/>
        <p:nvPr/>
      </p:nvGrpSpPr>
      <p:grpSpPr>
        <a:xfrm>
          <a:off x="0" y="0"/>
          <a:ext cx="0" cy="0"/>
          <a:chOff x="0" y="0"/>
          <a:chExt cx="0" cy="0"/>
        </a:xfrm>
      </p:grpSpPr>
      <p:sp>
        <p:nvSpPr>
          <p:cNvPr id="4463" name="Google Shape;4463;p5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4464" name="Google Shape;4464;p55"/>
          <p:cNvGrpSpPr/>
          <p:nvPr/>
        </p:nvGrpSpPr>
        <p:grpSpPr>
          <a:xfrm>
            <a:off x="7916400" y="221400"/>
            <a:ext cx="893889" cy="359014"/>
            <a:chOff x="1899" y="899"/>
            <a:chExt cx="4163" cy="1671"/>
          </a:xfrm>
        </p:grpSpPr>
        <p:sp>
          <p:nvSpPr>
            <p:cNvPr id="4465" name="Google Shape;4465;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6" name="Google Shape;4466;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7" name="Google Shape;4467;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8" name="Google Shape;4468;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9" name="Google Shape;4469;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0" name="Google Shape;4470;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1" name="Google Shape;4471;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2" name="Google Shape;4472;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3" name="Google Shape;4473;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4" name="Google Shape;4474;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5" name="Google Shape;4475;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6" name="Google Shape;4476;p5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7" name="Google Shape;4477;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8" name="Google Shape;4478;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9" name="Google Shape;4479;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0" name="Google Shape;4480;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1" name="Google Shape;4481;p5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2" name="Google Shape;4482;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3" name="Google Shape;4483;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4" name="Google Shape;4484;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5" name="Google Shape;4485;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6" name="Google Shape;4486;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7" name="Google Shape;4487;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8" name="Google Shape;4488;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9" name="Google Shape;4489;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0" name="Google Shape;4490;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1" name="Google Shape;4491;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2" name="Google Shape;4492;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3" name="Google Shape;4493;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4" name="Google Shape;4494;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5" name="Google Shape;4495;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6" name="Google Shape;4496;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7" name="Google Shape;4497;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8" name="Google Shape;4498;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9" name="Google Shape;4499;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0" name="Google Shape;4500;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1" name="Google Shape;4501;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2" name="Google Shape;4502;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3" name="Google Shape;4503;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4" name="Google Shape;4504;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5" name="Google Shape;4505;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6" name="Google Shape;4506;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7" name="Google Shape;4507;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8" name="Google Shape;4508;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9" name="Google Shape;4509;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0" name="Google Shape;4510;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1" name="Google Shape;4511;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2" name="Google Shape;4512;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3" name="Google Shape;4513;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4" name="Google Shape;4514;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5" name="Google Shape;4515;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6" name="Google Shape;4516;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7" name="Google Shape;4517;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8" name="Google Shape;4518;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9" name="Google Shape;4519;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0" name="Google Shape;4520;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1" name="Google Shape;4521;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2" name="Google Shape;4522;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3" name="Google Shape;4523;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4" name="Google Shape;4524;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5" name="Google Shape;4525;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6" name="Google Shape;4526;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7" name="Google Shape;4527;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8" name="Google Shape;4528;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9" name="Google Shape;4529;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0" name="Google Shape;4530;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1" name="Google Shape;4531;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2" name="Google Shape;4532;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3" name="Google Shape;4533;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4" name="Google Shape;4534;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5" name="Google Shape;4535;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6" name="Google Shape;4536;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7" name="Google Shape;4537;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8" name="Google Shape;4538;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9" name="Google Shape;4539;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0" name="Google Shape;4540;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1" name="Google Shape;4541;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2" name="Google Shape;4542;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3" name="Google Shape;4543;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4" name="Google Shape;4544;p5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5" name="Google Shape;4545;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6" name="Google Shape;4546;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7" name="Google Shape;4547;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8" name="Google Shape;4548;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9" name="Google Shape;4549;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0" name="Google Shape;4550;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1" name="Google Shape;4551;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2" name="Google Shape;4552;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3" name="Google Shape;4553;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4" name="Google Shape;4554;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5" name="Google Shape;4555;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6" name="Google Shape;4556;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7" name="Google Shape;4557;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558" name="Google Shape;4558;p5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559" name="Google Shape;4559;p5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0" name="Google Shape;4560;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61" name="Google Shape;4561;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62" name="Google Shape;4562;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563" name="Google Shape;4563;p5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64" name="Google Shape;4564;p5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4565" name="Google Shape;4565;p55"/>
          <p:cNvGrpSpPr/>
          <p:nvPr/>
        </p:nvGrpSpPr>
        <p:grpSpPr>
          <a:xfrm>
            <a:off x="-1530678" y="2991542"/>
            <a:ext cx="1404225" cy="2177094"/>
            <a:chOff x="6195941" y="562596"/>
            <a:chExt cx="1872300" cy="2902792"/>
          </a:xfrm>
        </p:grpSpPr>
        <p:grpSp>
          <p:nvGrpSpPr>
            <p:cNvPr id="4566" name="Google Shape;4566;p55"/>
            <p:cNvGrpSpPr/>
            <p:nvPr/>
          </p:nvGrpSpPr>
          <p:grpSpPr>
            <a:xfrm>
              <a:off x="6195941" y="832605"/>
              <a:ext cx="1872300" cy="2632784"/>
              <a:chOff x="-1872716" y="660661"/>
              <a:chExt cx="1872300" cy="1974637"/>
            </a:xfrm>
          </p:grpSpPr>
          <p:sp>
            <p:nvSpPr>
              <p:cNvPr id="4567" name="Google Shape;4567;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568" name="Google Shape;4568;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569" name="Google Shape;4569;p55"/>
            <p:cNvGrpSpPr/>
            <p:nvPr/>
          </p:nvGrpSpPr>
          <p:grpSpPr>
            <a:xfrm>
              <a:off x="6303954" y="562596"/>
              <a:ext cx="540000" cy="540000"/>
              <a:chOff x="6303954" y="562596"/>
              <a:chExt cx="540000" cy="540000"/>
            </a:xfrm>
          </p:grpSpPr>
          <p:sp>
            <p:nvSpPr>
              <p:cNvPr id="4570" name="Google Shape;4570;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571" name="Google Shape;4571;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572" name="Google Shape;4572;p5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73" name="Google Shape;4573;p5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74" name="Google Shape;4574;p5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4575"/>
        <p:cNvGrpSpPr/>
        <p:nvPr/>
      </p:nvGrpSpPr>
      <p:grpSpPr>
        <a:xfrm>
          <a:off x="0" y="0"/>
          <a:ext cx="0" cy="0"/>
          <a:chOff x="0" y="0"/>
          <a:chExt cx="0" cy="0"/>
        </a:xfrm>
      </p:grpSpPr>
      <p:sp>
        <p:nvSpPr>
          <p:cNvPr id="4576" name="Google Shape;4576;p5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577" name="Google Shape;4577;p56"/>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8" name="Google Shape;4578;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79" name="Google Shape;4579;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80" name="Google Shape;4580;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581" name="Google Shape;4581;p56"/>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582" name="Google Shape;4582;p56"/>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583" name="Google Shape;4583;p56"/>
          <p:cNvGrpSpPr/>
          <p:nvPr/>
        </p:nvGrpSpPr>
        <p:grpSpPr>
          <a:xfrm>
            <a:off x="4673500" y="957418"/>
            <a:ext cx="1518941" cy="610054"/>
            <a:chOff x="1899" y="899"/>
            <a:chExt cx="4163" cy="1671"/>
          </a:xfrm>
        </p:grpSpPr>
        <p:sp>
          <p:nvSpPr>
            <p:cNvPr id="4584" name="Google Shape;4584;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5" name="Google Shape;4585;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6" name="Google Shape;4586;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7" name="Google Shape;4587;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8" name="Google Shape;4588;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9" name="Google Shape;4589;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0" name="Google Shape;4590;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1" name="Google Shape;4591;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2" name="Google Shape;4592;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3" name="Google Shape;4593;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4" name="Google Shape;4594;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5" name="Google Shape;4595;p5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6" name="Google Shape;4596;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7" name="Google Shape;4597;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8" name="Google Shape;4598;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9" name="Google Shape;4599;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0" name="Google Shape;4600;p5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1" name="Google Shape;4601;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2" name="Google Shape;4602;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3" name="Google Shape;4603;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4" name="Google Shape;4604;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5" name="Google Shape;4605;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6" name="Google Shape;4606;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7" name="Google Shape;4607;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8" name="Google Shape;4608;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9" name="Google Shape;4609;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0" name="Google Shape;4610;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1" name="Google Shape;4611;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2" name="Google Shape;4612;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3" name="Google Shape;4613;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4" name="Google Shape;4614;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5" name="Google Shape;4615;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6" name="Google Shape;4616;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7" name="Google Shape;4617;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8" name="Google Shape;4618;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9" name="Google Shape;4619;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0" name="Google Shape;4620;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1" name="Google Shape;4621;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2" name="Google Shape;4622;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3" name="Google Shape;4623;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4" name="Google Shape;4624;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5" name="Google Shape;4625;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6" name="Google Shape;4626;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7" name="Google Shape;4627;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8" name="Google Shape;4628;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9" name="Google Shape;4629;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0" name="Google Shape;4630;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1" name="Google Shape;4631;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2" name="Google Shape;4632;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3" name="Google Shape;4633;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4" name="Google Shape;4634;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5" name="Google Shape;4635;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6" name="Google Shape;4636;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7" name="Google Shape;4637;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8" name="Google Shape;4638;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9" name="Google Shape;4639;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0" name="Google Shape;4640;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1" name="Google Shape;4641;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2" name="Google Shape;4642;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3" name="Google Shape;4643;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4" name="Google Shape;4644;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5" name="Google Shape;4645;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6" name="Google Shape;4646;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7" name="Google Shape;4647;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8" name="Google Shape;4648;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9" name="Google Shape;4649;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0" name="Google Shape;4650;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1" name="Google Shape;4651;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2" name="Google Shape;4652;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3" name="Google Shape;4653;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4" name="Google Shape;4654;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5" name="Google Shape;4655;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6" name="Google Shape;4656;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7" name="Google Shape;4657;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8" name="Google Shape;4658;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9" name="Google Shape;4659;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0" name="Google Shape;4660;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1" name="Google Shape;4661;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2" name="Google Shape;4662;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3" name="Google Shape;4663;p5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4" name="Google Shape;4664;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5" name="Google Shape;4665;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6" name="Google Shape;4666;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7" name="Google Shape;4667;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8" name="Google Shape;4668;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9" name="Google Shape;4669;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0" name="Google Shape;4670;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1" name="Google Shape;4671;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2" name="Google Shape;4672;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3" name="Google Shape;4673;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4" name="Google Shape;4674;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5" name="Google Shape;4675;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6" name="Google Shape;4676;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677" name="Google Shape;4677;p5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4678"/>
        <p:cNvGrpSpPr/>
        <p:nvPr/>
      </p:nvGrpSpPr>
      <p:grpSpPr>
        <a:xfrm>
          <a:off x="0" y="0"/>
          <a:ext cx="0" cy="0"/>
          <a:chOff x="0" y="0"/>
          <a:chExt cx="0" cy="0"/>
        </a:xfrm>
      </p:grpSpPr>
      <p:sp>
        <p:nvSpPr>
          <p:cNvPr id="4679" name="Google Shape;4679;p5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680" name="Google Shape;4680;p5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681" name="Google Shape;4681;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682" name="Google Shape;4682;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683" name="Google Shape;4683;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84" name="Google Shape;4684;p5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685" name="Google Shape;4685;p57"/>
          <p:cNvGrpSpPr/>
          <p:nvPr/>
        </p:nvGrpSpPr>
        <p:grpSpPr>
          <a:xfrm>
            <a:off x="-1530678" y="2991542"/>
            <a:ext cx="1404225" cy="2177094"/>
            <a:chOff x="6195941" y="562596"/>
            <a:chExt cx="1872300" cy="2902792"/>
          </a:xfrm>
        </p:grpSpPr>
        <p:grpSp>
          <p:nvGrpSpPr>
            <p:cNvPr id="4686" name="Google Shape;4686;p57"/>
            <p:cNvGrpSpPr/>
            <p:nvPr/>
          </p:nvGrpSpPr>
          <p:grpSpPr>
            <a:xfrm>
              <a:off x="6195941" y="832605"/>
              <a:ext cx="1872300" cy="2632784"/>
              <a:chOff x="-1872716" y="660661"/>
              <a:chExt cx="1872300" cy="1974637"/>
            </a:xfrm>
          </p:grpSpPr>
          <p:sp>
            <p:nvSpPr>
              <p:cNvPr id="4687" name="Google Shape;4687;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88" name="Google Shape;4688;p5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89" name="Google Shape;4689;p57"/>
            <p:cNvGrpSpPr/>
            <p:nvPr/>
          </p:nvGrpSpPr>
          <p:grpSpPr>
            <a:xfrm>
              <a:off x="6303954" y="562596"/>
              <a:ext cx="540000" cy="540000"/>
              <a:chOff x="6303954" y="562596"/>
              <a:chExt cx="540000" cy="540000"/>
            </a:xfrm>
          </p:grpSpPr>
          <p:sp>
            <p:nvSpPr>
              <p:cNvPr id="4690" name="Google Shape;4690;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91" name="Google Shape;4691;p5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92" name="Google Shape;4692;p57"/>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693" name="Google Shape;4693;p57"/>
          <p:cNvGrpSpPr/>
          <p:nvPr/>
        </p:nvGrpSpPr>
        <p:grpSpPr>
          <a:xfrm>
            <a:off x="7916400" y="221400"/>
            <a:ext cx="893889" cy="359014"/>
            <a:chOff x="1899" y="899"/>
            <a:chExt cx="4163" cy="1671"/>
          </a:xfrm>
        </p:grpSpPr>
        <p:sp>
          <p:nvSpPr>
            <p:cNvPr id="4694" name="Google Shape;4694;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5" name="Google Shape;4695;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6" name="Google Shape;4696;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7" name="Google Shape;4697;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8" name="Google Shape;4698;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9" name="Google Shape;4699;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0" name="Google Shape;4700;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1" name="Google Shape;4701;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2" name="Google Shape;4702;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3" name="Google Shape;4703;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4" name="Google Shape;4704;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5" name="Google Shape;4705;p5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6" name="Google Shape;4706;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7" name="Google Shape;4707;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8" name="Google Shape;4708;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9" name="Google Shape;4709;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0" name="Google Shape;4710;p5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1" name="Google Shape;4711;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2" name="Google Shape;4712;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3" name="Google Shape;4713;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4" name="Google Shape;4714;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5" name="Google Shape;4715;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6" name="Google Shape;4716;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7" name="Google Shape;4717;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8" name="Google Shape;4718;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9" name="Google Shape;4719;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0" name="Google Shape;4720;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1" name="Google Shape;4721;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2" name="Google Shape;4722;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3" name="Google Shape;4723;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4" name="Google Shape;4724;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5" name="Google Shape;4725;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6" name="Google Shape;4726;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7" name="Google Shape;4727;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8" name="Google Shape;4728;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9" name="Google Shape;4729;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0" name="Google Shape;4730;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1" name="Google Shape;4731;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2" name="Google Shape;4732;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3" name="Google Shape;4733;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4" name="Google Shape;4734;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5" name="Google Shape;4735;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6" name="Google Shape;4736;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7" name="Google Shape;4737;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8" name="Google Shape;4738;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9" name="Google Shape;4739;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0" name="Google Shape;4740;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1" name="Google Shape;4741;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2" name="Google Shape;4742;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3" name="Google Shape;4743;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4" name="Google Shape;4744;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5" name="Google Shape;4745;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6" name="Google Shape;4746;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7" name="Google Shape;4747;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8" name="Google Shape;4748;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9" name="Google Shape;4749;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0" name="Google Shape;4750;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1" name="Google Shape;4751;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2" name="Google Shape;4752;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3" name="Google Shape;4753;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4" name="Google Shape;4754;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5" name="Google Shape;4755;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6" name="Google Shape;4756;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7" name="Google Shape;4757;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8" name="Google Shape;4758;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9" name="Google Shape;4759;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0" name="Google Shape;4760;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1" name="Google Shape;4761;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2" name="Google Shape;4762;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3" name="Google Shape;4763;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4" name="Google Shape;4764;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5" name="Google Shape;4765;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6" name="Google Shape;4766;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7" name="Google Shape;4767;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8" name="Google Shape;4768;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9" name="Google Shape;4769;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0" name="Google Shape;4770;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1" name="Google Shape;4771;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2" name="Google Shape;4772;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3" name="Google Shape;4773;p5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4" name="Google Shape;4774;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5" name="Google Shape;4775;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6" name="Google Shape;4776;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7" name="Google Shape;4777;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8" name="Google Shape;4778;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9" name="Google Shape;4779;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0" name="Google Shape;4780;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1" name="Google Shape;4781;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2" name="Google Shape;4782;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3" name="Google Shape;4783;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4" name="Google Shape;4784;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5" name="Google Shape;4785;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6" name="Google Shape;4786;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787" name="Google Shape;4787;p5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4788"/>
        <p:cNvGrpSpPr/>
        <p:nvPr/>
      </p:nvGrpSpPr>
      <p:grpSpPr>
        <a:xfrm>
          <a:off x="0" y="0"/>
          <a:ext cx="0" cy="0"/>
          <a:chOff x="0" y="0"/>
          <a:chExt cx="0" cy="0"/>
        </a:xfrm>
      </p:grpSpPr>
      <p:sp>
        <p:nvSpPr>
          <p:cNvPr id="4789" name="Google Shape;4789;p5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790" name="Google Shape;4790;p5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791" name="Google Shape;4791;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792" name="Google Shape;4792;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793" name="Google Shape;4793;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794" name="Google Shape;4794;p5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795" name="Google Shape;4795;p58"/>
          <p:cNvGrpSpPr/>
          <p:nvPr/>
        </p:nvGrpSpPr>
        <p:grpSpPr>
          <a:xfrm>
            <a:off x="-1530678" y="2991542"/>
            <a:ext cx="1404225" cy="2177094"/>
            <a:chOff x="6195941" y="562596"/>
            <a:chExt cx="1872300" cy="2902792"/>
          </a:xfrm>
        </p:grpSpPr>
        <p:grpSp>
          <p:nvGrpSpPr>
            <p:cNvPr id="4796" name="Google Shape;4796;p58"/>
            <p:cNvGrpSpPr/>
            <p:nvPr/>
          </p:nvGrpSpPr>
          <p:grpSpPr>
            <a:xfrm>
              <a:off x="6195941" y="832605"/>
              <a:ext cx="1872300" cy="2632784"/>
              <a:chOff x="-1872716" y="660661"/>
              <a:chExt cx="1872300" cy="1974637"/>
            </a:xfrm>
          </p:grpSpPr>
          <p:sp>
            <p:nvSpPr>
              <p:cNvPr id="4797" name="Google Shape;4797;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798" name="Google Shape;4798;p5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99" name="Google Shape;4799;p58"/>
            <p:cNvGrpSpPr/>
            <p:nvPr/>
          </p:nvGrpSpPr>
          <p:grpSpPr>
            <a:xfrm>
              <a:off x="6303954" y="562596"/>
              <a:ext cx="540000" cy="540000"/>
              <a:chOff x="6303954" y="562596"/>
              <a:chExt cx="540000" cy="540000"/>
            </a:xfrm>
          </p:grpSpPr>
          <p:sp>
            <p:nvSpPr>
              <p:cNvPr id="4800" name="Google Shape;4800;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801" name="Google Shape;4801;p5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02" name="Google Shape;4802;p58"/>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03" name="Google Shape;4803;p58"/>
          <p:cNvGrpSpPr/>
          <p:nvPr/>
        </p:nvGrpSpPr>
        <p:grpSpPr>
          <a:xfrm>
            <a:off x="7916400" y="221400"/>
            <a:ext cx="893889" cy="359014"/>
            <a:chOff x="1899" y="899"/>
            <a:chExt cx="4163" cy="1671"/>
          </a:xfrm>
        </p:grpSpPr>
        <p:sp>
          <p:nvSpPr>
            <p:cNvPr id="4804" name="Google Shape;4804;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5" name="Google Shape;4805;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6" name="Google Shape;4806;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7" name="Google Shape;4807;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8" name="Google Shape;4808;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9" name="Google Shape;4809;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0" name="Google Shape;4810;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1" name="Google Shape;4811;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2" name="Google Shape;4812;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3" name="Google Shape;4813;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4" name="Google Shape;4814;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5" name="Google Shape;4815;p5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6" name="Google Shape;4816;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7" name="Google Shape;4817;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8" name="Google Shape;4818;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9" name="Google Shape;4819;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0" name="Google Shape;4820;p5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1" name="Google Shape;4821;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2" name="Google Shape;4822;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3" name="Google Shape;4823;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4" name="Google Shape;4824;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5" name="Google Shape;4825;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6" name="Google Shape;4826;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7" name="Google Shape;4827;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8" name="Google Shape;4828;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9" name="Google Shape;4829;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0" name="Google Shape;4830;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1" name="Google Shape;4831;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2" name="Google Shape;4832;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3" name="Google Shape;4833;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4" name="Google Shape;4834;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5" name="Google Shape;4835;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6" name="Google Shape;4836;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7" name="Google Shape;4837;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8" name="Google Shape;4838;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9" name="Google Shape;4839;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0" name="Google Shape;4840;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1" name="Google Shape;4841;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2" name="Google Shape;4842;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3" name="Google Shape;4843;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4" name="Google Shape;4844;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5" name="Google Shape;4845;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6" name="Google Shape;4846;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7" name="Google Shape;4847;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8" name="Google Shape;4848;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9" name="Google Shape;4849;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0" name="Google Shape;4850;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1" name="Google Shape;4851;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2" name="Google Shape;4852;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3" name="Google Shape;4853;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4" name="Google Shape;4854;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5" name="Google Shape;4855;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6" name="Google Shape;4856;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7" name="Google Shape;4857;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8" name="Google Shape;4858;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9" name="Google Shape;4859;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0" name="Google Shape;4860;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1" name="Google Shape;4861;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2" name="Google Shape;4862;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3" name="Google Shape;4863;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4" name="Google Shape;4864;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5" name="Google Shape;4865;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6" name="Google Shape;4866;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7" name="Google Shape;4867;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8" name="Google Shape;4868;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9" name="Google Shape;4869;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0" name="Google Shape;4870;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1" name="Google Shape;4871;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2" name="Google Shape;4872;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3" name="Google Shape;4873;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4" name="Google Shape;4874;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5" name="Google Shape;4875;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6" name="Google Shape;4876;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7" name="Google Shape;4877;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8" name="Google Shape;4878;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9" name="Google Shape;4879;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0" name="Google Shape;4880;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1" name="Google Shape;4881;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2" name="Google Shape;4882;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3" name="Google Shape;4883;p5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4" name="Google Shape;4884;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5" name="Google Shape;4885;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6" name="Google Shape;4886;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7" name="Google Shape;4887;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8" name="Google Shape;4888;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9" name="Google Shape;4889;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0" name="Google Shape;4890;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1" name="Google Shape;4891;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2" name="Google Shape;4892;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3" name="Google Shape;4893;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4" name="Google Shape;4894;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5" name="Google Shape;4895;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6" name="Google Shape;4896;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97" name="Google Shape;4897;p5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4898"/>
        <p:cNvGrpSpPr/>
        <p:nvPr/>
      </p:nvGrpSpPr>
      <p:grpSpPr>
        <a:xfrm>
          <a:off x="0" y="0"/>
          <a:ext cx="0" cy="0"/>
          <a:chOff x="0" y="0"/>
          <a:chExt cx="0" cy="0"/>
        </a:xfrm>
      </p:grpSpPr>
      <p:sp>
        <p:nvSpPr>
          <p:cNvPr id="4899" name="Google Shape;4899;p5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00" name="Google Shape;4900;p5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901" name="Google Shape;4901;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02" name="Google Shape;4902;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03" name="Google Shape;4903;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04" name="Google Shape;4904;p5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05" name="Google Shape;4905;p59"/>
          <p:cNvGrpSpPr/>
          <p:nvPr/>
        </p:nvGrpSpPr>
        <p:grpSpPr>
          <a:xfrm>
            <a:off x="-1530678" y="2991542"/>
            <a:ext cx="1404225" cy="2177094"/>
            <a:chOff x="6195941" y="562596"/>
            <a:chExt cx="1872300" cy="2902792"/>
          </a:xfrm>
        </p:grpSpPr>
        <p:grpSp>
          <p:nvGrpSpPr>
            <p:cNvPr id="4906" name="Google Shape;4906;p59"/>
            <p:cNvGrpSpPr/>
            <p:nvPr/>
          </p:nvGrpSpPr>
          <p:grpSpPr>
            <a:xfrm>
              <a:off x="6195941" y="832605"/>
              <a:ext cx="1872300" cy="2632784"/>
              <a:chOff x="-1872716" y="660661"/>
              <a:chExt cx="1872300" cy="1974637"/>
            </a:xfrm>
          </p:grpSpPr>
          <p:sp>
            <p:nvSpPr>
              <p:cNvPr id="4907" name="Google Shape;4907;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08" name="Google Shape;4908;p5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09" name="Google Shape;4909;p59"/>
            <p:cNvGrpSpPr/>
            <p:nvPr/>
          </p:nvGrpSpPr>
          <p:grpSpPr>
            <a:xfrm>
              <a:off x="6303954" y="562596"/>
              <a:ext cx="540000" cy="540000"/>
              <a:chOff x="6303954" y="562596"/>
              <a:chExt cx="540000" cy="540000"/>
            </a:xfrm>
          </p:grpSpPr>
          <p:sp>
            <p:nvSpPr>
              <p:cNvPr id="4910" name="Google Shape;4910;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11" name="Google Shape;4911;p5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12" name="Google Shape;4912;p59"/>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13" name="Google Shape;4913;p59"/>
          <p:cNvGrpSpPr/>
          <p:nvPr/>
        </p:nvGrpSpPr>
        <p:grpSpPr>
          <a:xfrm>
            <a:off x="7916400" y="221400"/>
            <a:ext cx="893889" cy="359014"/>
            <a:chOff x="1899" y="899"/>
            <a:chExt cx="4163" cy="1671"/>
          </a:xfrm>
        </p:grpSpPr>
        <p:sp>
          <p:nvSpPr>
            <p:cNvPr id="4914" name="Google Shape;4914;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5" name="Google Shape;4915;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6" name="Google Shape;4916;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7" name="Google Shape;4917;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8" name="Google Shape;4918;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9" name="Google Shape;4919;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0" name="Google Shape;4920;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1" name="Google Shape;4921;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2" name="Google Shape;4922;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3" name="Google Shape;4923;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4" name="Google Shape;4924;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5" name="Google Shape;4925;p5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6" name="Google Shape;4926;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7" name="Google Shape;4927;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8" name="Google Shape;4928;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9" name="Google Shape;4929;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0" name="Google Shape;4930;p5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1" name="Google Shape;4931;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2" name="Google Shape;4932;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3" name="Google Shape;4933;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4" name="Google Shape;4934;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5" name="Google Shape;4935;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6" name="Google Shape;4936;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7" name="Google Shape;4937;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8" name="Google Shape;4938;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9" name="Google Shape;4939;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0" name="Google Shape;4940;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1" name="Google Shape;4941;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2" name="Google Shape;4942;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3" name="Google Shape;4943;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4" name="Google Shape;4944;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5" name="Google Shape;4945;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6" name="Google Shape;4946;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7" name="Google Shape;4947;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8" name="Google Shape;4948;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9" name="Google Shape;4949;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0" name="Google Shape;4950;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1" name="Google Shape;4951;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2" name="Google Shape;4952;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3" name="Google Shape;4953;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4" name="Google Shape;4954;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5" name="Google Shape;4955;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6" name="Google Shape;4956;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7" name="Google Shape;4957;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8" name="Google Shape;4958;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9" name="Google Shape;4959;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0" name="Google Shape;4960;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1" name="Google Shape;4961;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2" name="Google Shape;4962;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3" name="Google Shape;4963;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4" name="Google Shape;4964;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5" name="Google Shape;4965;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6" name="Google Shape;4966;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7" name="Google Shape;4967;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8" name="Google Shape;4968;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9" name="Google Shape;4969;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0" name="Google Shape;4970;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1" name="Google Shape;4971;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2" name="Google Shape;4972;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3" name="Google Shape;4973;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4" name="Google Shape;4974;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5" name="Google Shape;4975;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6" name="Google Shape;4976;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7" name="Google Shape;4977;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8" name="Google Shape;4978;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9" name="Google Shape;4979;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0" name="Google Shape;4980;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1" name="Google Shape;4981;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2" name="Google Shape;4982;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3" name="Google Shape;4983;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4" name="Google Shape;4984;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5" name="Google Shape;4985;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6" name="Google Shape;4986;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7" name="Google Shape;4987;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8" name="Google Shape;4988;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9" name="Google Shape;4989;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0" name="Google Shape;4990;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1" name="Google Shape;4991;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2" name="Google Shape;4992;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3" name="Google Shape;4993;p5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4" name="Google Shape;4994;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5" name="Google Shape;4995;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6" name="Google Shape;4996;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7" name="Google Shape;4997;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07" name="Google Shape;5007;p5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5008" name="Google Shape;5008;p59"/>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009"/>
        <p:cNvGrpSpPr/>
        <p:nvPr/>
      </p:nvGrpSpPr>
      <p:grpSpPr>
        <a:xfrm>
          <a:off x="0" y="0"/>
          <a:ext cx="0" cy="0"/>
          <a:chOff x="0" y="0"/>
          <a:chExt cx="0" cy="0"/>
        </a:xfrm>
      </p:grpSpPr>
      <p:sp>
        <p:nvSpPr>
          <p:cNvPr id="5010" name="Google Shape;5010;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11" name="Google Shape;5011;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12" name="Google Shape;5012;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5019"/>
        <p:cNvGrpSpPr/>
        <p:nvPr/>
      </p:nvGrpSpPr>
      <p:grpSpPr>
        <a:xfrm>
          <a:off x="0" y="0"/>
          <a:ext cx="0" cy="0"/>
          <a:chOff x="0" y="0"/>
          <a:chExt cx="0" cy="0"/>
        </a:xfrm>
      </p:grpSpPr>
      <p:sp>
        <p:nvSpPr>
          <p:cNvPr id="5020" name="Google Shape;5020;p6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21" name="Google Shape;5021;p6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22" name="Google Shape;5022;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23" name="Google Shape;5023;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24" name="Google Shape;5024;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25" name="Google Shape;5025;p6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026" name="Google Shape;5026;p6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027" name="Google Shape;5027;p62"/>
          <p:cNvGrpSpPr/>
          <p:nvPr/>
        </p:nvGrpSpPr>
        <p:grpSpPr>
          <a:xfrm>
            <a:off x="-1530678" y="2991542"/>
            <a:ext cx="1404225" cy="2177094"/>
            <a:chOff x="6195941" y="562596"/>
            <a:chExt cx="1872300" cy="2902792"/>
          </a:xfrm>
        </p:grpSpPr>
        <p:grpSp>
          <p:nvGrpSpPr>
            <p:cNvPr id="5028" name="Google Shape;5028;p62"/>
            <p:cNvGrpSpPr/>
            <p:nvPr/>
          </p:nvGrpSpPr>
          <p:grpSpPr>
            <a:xfrm>
              <a:off x="6195941" y="832605"/>
              <a:ext cx="1872300" cy="2632784"/>
              <a:chOff x="-1872716" y="660661"/>
              <a:chExt cx="1872300" cy="1974637"/>
            </a:xfrm>
          </p:grpSpPr>
          <p:sp>
            <p:nvSpPr>
              <p:cNvPr id="5029" name="Google Shape;5029;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030" name="Google Shape;5030;p6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031" name="Google Shape;5031;p62"/>
            <p:cNvGrpSpPr/>
            <p:nvPr/>
          </p:nvGrpSpPr>
          <p:grpSpPr>
            <a:xfrm>
              <a:off x="6303954" y="562596"/>
              <a:ext cx="540000" cy="540000"/>
              <a:chOff x="6303954" y="562596"/>
              <a:chExt cx="540000" cy="540000"/>
            </a:xfrm>
          </p:grpSpPr>
          <p:sp>
            <p:nvSpPr>
              <p:cNvPr id="5032" name="Google Shape;5032;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033" name="Google Shape;5033;p6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034" name="Google Shape;5034;p6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035" name="Google Shape;5035;p62"/>
          <p:cNvGrpSpPr/>
          <p:nvPr/>
        </p:nvGrpSpPr>
        <p:grpSpPr>
          <a:xfrm>
            <a:off x="7916400" y="221400"/>
            <a:ext cx="893784" cy="359078"/>
            <a:chOff x="1899" y="899"/>
            <a:chExt cx="4163" cy="1671"/>
          </a:xfrm>
        </p:grpSpPr>
        <p:sp>
          <p:nvSpPr>
            <p:cNvPr id="5036" name="Google Shape;5036;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6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6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8" name="Google Shape;5088;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9" name="Google Shape;5089;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0" name="Google Shape;5090;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1" name="Google Shape;5091;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2" name="Google Shape;5092;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3" name="Google Shape;5093;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4" name="Google Shape;5094;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5" name="Google Shape;5095;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6" name="Google Shape;5096;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7" name="Google Shape;5097;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8" name="Google Shape;5098;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9" name="Google Shape;5099;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0" name="Google Shape;5100;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6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29" name="Google Shape;5129;p6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130"/>
        <p:cNvGrpSpPr/>
        <p:nvPr/>
      </p:nvGrpSpPr>
      <p:grpSpPr>
        <a:xfrm>
          <a:off x="0" y="0"/>
          <a:ext cx="0" cy="0"/>
          <a:chOff x="0" y="0"/>
          <a:chExt cx="0" cy="0"/>
        </a:xfrm>
      </p:grpSpPr>
      <p:sp>
        <p:nvSpPr>
          <p:cNvPr id="5131" name="Google Shape;5131;p6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132" name="Google Shape;5132;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133" name="Google Shape;5133;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134" name="Google Shape;5134;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135" name="Google Shape;5135;p6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136" name="Google Shape;5136;p6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137" name="Google Shape;5137;p63"/>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138" name="Google Shape;5138;p63"/>
          <p:cNvGrpSpPr/>
          <p:nvPr/>
        </p:nvGrpSpPr>
        <p:grpSpPr>
          <a:xfrm>
            <a:off x="5221340" y="819718"/>
            <a:ext cx="1861492" cy="747856"/>
            <a:chOff x="1899" y="899"/>
            <a:chExt cx="4163" cy="1671"/>
          </a:xfrm>
        </p:grpSpPr>
        <p:sp>
          <p:nvSpPr>
            <p:cNvPr id="5139" name="Google Shape;513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6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6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1" name="Google Shape;519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2" name="Google Shape;519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3" name="Google Shape;519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4" name="Google Shape;519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5" name="Google Shape;519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6" name="Google Shape;519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7" name="Google Shape;519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8" name="Google Shape;519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9" name="Google Shape;519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0" name="Google Shape;520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1" name="Google Shape;520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2" name="Google Shape;520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3" name="Google Shape;520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4" name="Google Shape;520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6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32" name="Google Shape;5232;p6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233" name="Google Shape;5233;p63"/>
          <p:cNvGrpSpPr/>
          <p:nvPr/>
        </p:nvGrpSpPr>
        <p:grpSpPr>
          <a:xfrm>
            <a:off x="-1748100" y="135394"/>
            <a:ext cx="6661786" cy="4665596"/>
            <a:chOff x="8589113" y="1245357"/>
            <a:chExt cx="1009132" cy="706748"/>
          </a:xfrm>
        </p:grpSpPr>
        <p:sp>
          <p:nvSpPr>
            <p:cNvPr id="5234" name="Google Shape;5234;p63"/>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63"/>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63"/>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33"/>
                                        </p:tgtEl>
                                        <p:attrNameLst>
                                          <p:attrName>style.visibility</p:attrName>
                                        </p:attrNameLst>
                                      </p:cBhvr>
                                      <p:to>
                                        <p:strVal val="visible"/>
                                      </p:to>
                                    </p:set>
                                    <p:animEffect transition="in" filter="fade">
                                      <p:cBhvr>
                                        <p:cTn id="7" dur="500"/>
                                        <p:tgtEl>
                                          <p:spTgt spid="523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138"/>
                                        </p:tgtEl>
                                        <p:attrNameLst>
                                          <p:attrName>style.visibility</p:attrName>
                                        </p:attrNameLst>
                                      </p:cBhvr>
                                      <p:to>
                                        <p:strVal val="visible"/>
                                      </p:to>
                                    </p:set>
                                    <p:animEffect transition="in" filter="fade">
                                      <p:cBhvr>
                                        <p:cTn id="11" dur="500"/>
                                        <p:tgtEl>
                                          <p:spTgt spid="5138"/>
                                        </p:tgtEl>
                                      </p:cBhvr>
                                    </p:animEffect>
                                  </p:childTnLst>
                                </p:cTn>
                              </p:par>
                              <p:par>
                                <p:cTn id="12" presetID="10" presetClass="entr" presetSubtype="0" fill="hold" nodeType="withEffect">
                                  <p:stCondLst>
                                    <p:cond delay="0"/>
                                  </p:stCondLst>
                                  <p:childTnLst>
                                    <p:set>
                                      <p:cBhvr>
                                        <p:cTn id="13" dur="1" fill="hold">
                                          <p:stCondLst>
                                            <p:cond delay="0"/>
                                          </p:stCondLst>
                                        </p:cTn>
                                        <p:tgtEl>
                                          <p:spTgt spid="5135"/>
                                        </p:tgtEl>
                                        <p:attrNameLst>
                                          <p:attrName>style.visibility</p:attrName>
                                        </p:attrNameLst>
                                      </p:cBhvr>
                                      <p:to>
                                        <p:strVal val="visible"/>
                                      </p:to>
                                    </p:set>
                                    <p:animEffect transition="in" filter="fade">
                                      <p:cBhvr>
                                        <p:cTn id="14" dur="500"/>
                                        <p:tgtEl>
                                          <p:spTgt spid="5135"/>
                                        </p:tgtEl>
                                      </p:cBhvr>
                                    </p:animEffect>
                                  </p:childTnLst>
                                </p:cTn>
                              </p:par>
                              <p:par>
                                <p:cTn id="15" presetID="10" presetClass="entr" presetSubtype="0" fill="hold" nodeType="withEffect">
                                  <p:stCondLst>
                                    <p:cond delay="0"/>
                                  </p:stCondLst>
                                  <p:childTnLst>
                                    <p:set>
                                      <p:cBhvr>
                                        <p:cTn id="16" dur="1" fill="hold">
                                          <p:stCondLst>
                                            <p:cond delay="0"/>
                                          </p:stCondLst>
                                        </p:cTn>
                                        <p:tgtEl>
                                          <p:spTgt spid="5136">
                                            <p:txEl>
                                              <p:pRg st="0" end="0"/>
                                            </p:txEl>
                                          </p:spTgt>
                                        </p:tgtEl>
                                        <p:attrNameLst>
                                          <p:attrName>style.visibility</p:attrName>
                                        </p:attrNameLst>
                                      </p:cBhvr>
                                      <p:to>
                                        <p:strVal val="visible"/>
                                      </p:to>
                                    </p:set>
                                    <p:animEffect transition="in" filter="fade">
                                      <p:cBhvr>
                                        <p:cTn id="17" dur="500"/>
                                        <p:tgtEl>
                                          <p:spTgt spid="513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136">
                                            <p:txEl>
                                              <p:pRg st="1" end="1"/>
                                            </p:txEl>
                                          </p:spTgt>
                                        </p:tgtEl>
                                        <p:attrNameLst>
                                          <p:attrName>style.visibility</p:attrName>
                                        </p:attrNameLst>
                                      </p:cBhvr>
                                      <p:to>
                                        <p:strVal val="visible"/>
                                      </p:to>
                                    </p:set>
                                    <p:animEffect transition="in" filter="fade">
                                      <p:cBhvr>
                                        <p:cTn id="20" dur="500"/>
                                        <p:tgtEl>
                                          <p:spTgt spid="513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136">
                                            <p:txEl>
                                              <p:pRg st="2" end="2"/>
                                            </p:txEl>
                                          </p:spTgt>
                                        </p:tgtEl>
                                        <p:attrNameLst>
                                          <p:attrName>style.visibility</p:attrName>
                                        </p:attrNameLst>
                                      </p:cBhvr>
                                      <p:to>
                                        <p:strVal val="visible"/>
                                      </p:to>
                                    </p:set>
                                    <p:animEffect transition="in" filter="fade">
                                      <p:cBhvr>
                                        <p:cTn id="23" dur="500"/>
                                        <p:tgtEl>
                                          <p:spTgt spid="513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136">
                                            <p:txEl>
                                              <p:pRg st="3" end="3"/>
                                            </p:txEl>
                                          </p:spTgt>
                                        </p:tgtEl>
                                        <p:attrNameLst>
                                          <p:attrName>style.visibility</p:attrName>
                                        </p:attrNameLst>
                                      </p:cBhvr>
                                      <p:to>
                                        <p:strVal val="visible"/>
                                      </p:to>
                                    </p:set>
                                    <p:animEffect transition="in" filter="fade">
                                      <p:cBhvr>
                                        <p:cTn id="26" dur="500"/>
                                        <p:tgtEl>
                                          <p:spTgt spid="513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136">
                                            <p:txEl>
                                              <p:pRg st="4" end="4"/>
                                            </p:txEl>
                                          </p:spTgt>
                                        </p:tgtEl>
                                        <p:attrNameLst>
                                          <p:attrName>style.visibility</p:attrName>
                                        </p:attrNameLst>
                                      </p:cBhvr>
                                      <p:to>
                                        <p:strVal val="visible"/>
                                      </p:to>
                                    </p:set>
                                    <p:animEffect transition="in" filter="fade">
                                      <p:cBhvr>
                                        <p:cTn id="29" dur="500"/>
                                        <p:tgtEl>
                                          <p:spTgt spid="513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136">
                                            <p:txEl>
                                              <p:pRg st="5" end="5"/>
                                            </p:txEl>
                                          </p:spTgt>
                                        </p:tgtEl>
                                        <p:attrNameLst>
                                          <p:attrName>style.visibility</p:attrName>
                                        </p:attrNameLst>
                                      </p:cBhvr>
                                      <p:to>
                                        <p:strVal val="visible"/>
                                      </p:to>
                                    </p:set>
                                    <p:animEffect transition="in" filter="fade">
                                      <p:cBhvr>
                                        <p:cTn id="32" dur="500"/>
                                        <p:tgtEl>
                                          <p:spTgt spid="513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136">
                                            <p:txEl>
                                              <p:pRg st="6" end="6"/>
                                            </p:txEl>
                                          </p:spTgt>
                                        </p:tgtEl>
                                        <p:attrNameLst>
                                          <p:attrName>style.visibility</p:attrName>
                                        </p:attrNameLst>
                                      </p:cBhvr>
                                      <p:to>
                                        <p:strVal val="visible"/>
                                      </p:to>
                                    </p:set>
                                    <p:animEffect transition="in" filter="fade">
                                      <p:cBhvr>
                                        <p:cTn id="35" dur="500"/>
                                        <p:tgtEl>
                                          <p:spTgt spid="513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136">
                                            <p:txEl>
                                              <p:pRg st="7" end="7"/>
                                            </p:txEl>
                                          </p:spTgt>
                                        </p:tgtEl>
                                        <p:attrNameLst>
                                          <p:attrName>style.visibility</p:attrName>
                                        </p:attrNameLst>
                                      </p:cBhvr>
                                      <p:to>
                                        <p:strVal val="visible"/>
                                      </p:to>
                                    </p:set>
                                    <p:animEffect transition="in" filter="fade">
                                      <p:cBhvr>
                                        <p:cTn id="38" dur="500"/>
                                        <p:tgtEl>
                                          <p:spTgt spid="513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136">
                                            <p:txEl>
                                              <p:pRg st="8" end="8"/>
                                            </p:txEl>
                                          </p:spTgt>
                                        </p:tgtEl>
                                        <p:attrNameLst>
                                          <p:attrName>style.visibility</p:attrName>
                                        </p:attrNameLst>
                                      </p:cBhvr>
                                      <p:to>
                                        <p:strVal val="visible"/>
                                      </p:to>
                                    </p:set>
                                    <p:animEffect transition="in" filter="fade">
                                      <p:cBhvr>
                                        <p:cTn id="41" dur="500"/>
                                        <p:tgtEl>
                                          <p:spTgt spid="513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137"/>
                                        </p:tgtEl>
                                        <p:attrNameLst>
                                          <p:attrName>style.visibility</p:attrName>
                                        </p:attrNameLst>
                                      </p:cBhvr>
                                      <p:to>
                                        <p:strVal val="visible"/>
                                      </p:to>
                                    </p:set>
                                    <p:animEffect transition="in" filter="fade">
                                      <p:cBhvr>
                                        <p:cTn id="45" dur="1000"/>
                                        <p:tgtEl>
                                          <p:spTgt spid="5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237"/>
        <p:cNvGrpSpPr/>
        <p:nvPr/>
      </p:nvGrpSpPr>
      <p:grpSpPr>
        <a:xfrm>
          <a:off x="0" y="0"/>
          <a:ext cx="0" cy="0"/>
          <a:chOff x="0" y="0"/>
          <a:chExt cx="0" cy="0"/>
        </a:xfrm>
      </p:grpSpPr>
      <p:sp>
        <p:nvSpPr>
          <p:cNvPr id="5238" name="Google Shape;5238;p64"/>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239" name="Google Shape;5239;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40" name="Google Shape;5240;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41" name="Google Shape;5241;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42" name="Google Shape;5242;p64"/>
          <p:cNvGrpSpPr/>
          <p:nvPr/>
        </p:nvGrpSpPr>
        <p:grpSpPr>
          <a:xfrm>
            <a:off x="5221340" y="819609"/>
            <a:ext cx="1861762" cy="747964"/>
            <a:chOff x="1899" y="899"/>
            <a:chExt cx="4163" cy="1671"/>
          </a:xfrm>
        </p:grpSpPr>
        <p:sp>
          <p:nvSpPr>
            <p:cNvPr id="5243" name="Google Shape;5243;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5" name="Google Shape;5295;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6" name="Google Shape;5296;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7" name="Google Shape;5297;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8" name="Google Shape;5298;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9" name="Google Shape;5299;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0" name="Google Shape;5300;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1" name="Google Shape;5301;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2" name="Google Shape;5302;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3" name="Google Shape;5303;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4" name="Google Shape;5304;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5" name="Google Shape;5305;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6" name="Google Shape;5306;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7" name="Google Shape;5307;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8" name="Google Shape;5308;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9" name="Google Shape;5309;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0" name="Google Shape;5310;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1" name="Google Shape;5311;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336" name="Google Shape;5336;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337" name="Google Shape;5337;p6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338" name="Google Shape;5338;p6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39" name="Google Shape;5339;p6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340" name="Google Shape;5340;p64"/>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41" name="Google Shape;5341;p64"/>
          <p:cNvGrpSpPr/>
          <p:nvPr/>
        </p:nvGrpSpPr>
        <p:grpSpPr>
          <a:xfrm>
            <a:off x="-1530678" y="653649"/>
            <a:ext cx="1026225" cy="1698128"/>
            <a:chOff x="-1836712" y="2937191"/>
            <a:chExt cx="1368300" cy="2264171"/>
          </a:xfrm>
        </p:grpSpPr>
        <p:pic>
          <p:nvPicPr>
            <p:cNvPr id="5342" name="Google Shape;5342;p64"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43" name="Google Shape;5343;p6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44" name="Google Shape;5344;p64"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39"/>
                                        </p:tgtEl>
                                        <p:attrNameLst>
                                          <p:attrName>style.visibility</p:attrName>
                                        </p:attrNameLst>
                                      </p:cBhvr>
                                      <p:to>
                                        <p:strVal val="visible"/>
                                      </p:to>
                                    </p:set>
                                    <p:animEffect transition="in" filter="fade">
                                      <p:cBhvr>
                                        <p:cTn id="7" dur="500"/>
                                        <p:tgtEl>
                                          <p:spTgt spid="533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42"/>
                                        </p:tgtEl>
                                        <p:attrNameLst>
                                          <p:attrName>style.visibility</p:attrName>
                                        </p:attrNameLst>
                                      </p:cBhvr>
                                      <p:to>
                                        <p:strVal val="visible"/>
                                      </p:to>
                                    </p:set>
                                    <p:animEffect transition="in" filter="fade">
                                      <p:cBhvr>
                                        <p:cTn id="11" dur="500"/>
                                        <p:tgtEl>
                                          <p:spTgt spid="5242"/>
                                        </p:tgtEl>
                                      </p:cBhvr>
                                    </p:animEffect>
                                  </p:childTnLst>
                                </p:cTn>
                              </p:par>
                              <p:par>
                                <p:cTn id="12" presetID="10" presetClass="entr" presetSubtype="0" fill="hold" nodeType="withEffect">
                                  <p:stCondLst>
                                    <p:cond delay="0"/>
                                  </p:stCondLst>
                                  <p:childTnLst>
                                    <p:set>
                                      <p:cBhvr>
                                        <p:cTn id="13" dur="1" fill="hold">
                                          <p:stCondLst>
                                            <p:cond delay="0"/>
                                          </p:stCondLst>
                                        </p:cTn>
                                        <p:tgtEl>
                                          <p:spTgt spid="5337"/>
                                        </p:tgtEl>
                                        <p:attrNameLst>
                                          <p:attrName>style.visibility</p:attrName>
                                        </p:attrNameLst>
                                      </p:cBhvr>
                                      <p:to>
                                        <p:strVal val="visible"/>
                                      </p:to>
                                    </p:set>
                                    <p:animEffect transition="in" filter="fade">
                                      <p:cBhvr>
                                        <p:cTn id="14" dur="500"/>
                                        <p:tgtEl>
                                          <p:spTgt spid="5337"/>
                                        </p:tgtEl>
                                      </p:cBhvr>
                                    </p:animEffect>
                                  </p:childTnLst>
                                </p:cTn>
                              </p:par>
                              <p:par>
                                <p:cTn id="15" presetID="10" presetClass="entr" presetSubtype="0" fill="hold" nodeType="withEffect">
                                  <p:stCondLst>
                                    <p:cond delay="0"/>
                                  </p:stCondLst>
                                  <p:childTnLst>
                                    <p:set>
                                      <p:cBhvr>
                                        <p:cTn id="16" dur="1" fill="hold">
                                          <p:stCondLst>
                                            <p:cond delay="0"/>
                                          </p:stCondLst>
                                        </p:cTn>
                                        <p:tgtEl>
                                          <p:spTgt spid="5338">
                                            <p:txEl>
                                              <p:pRg st="0" end="0"/>
                                            </p:txEl>
                                          </p:spTgt>
                                        </p:tgtEl>
                                        <p:attrNameLst>
                                          <p:attrName>style.visibility</p:attrName>
                                        </p:attrNameLst>
                                      </p:cBhvr>
                                      <p:to>
                                        <p:strVal val="visible"/>
                                      </p:to>
                                    </p:set>
                                    <p:animEffect transition="in" filter="fade">
                                      <p:cBhvr>
                                        <p:cTn id="17" dur="500"/>
                                        <p:tgtEl>
                                          <p:spTgt spid="533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338">
                                            <p:txEl>
                                              <p:pRg st="1" end="1"/>
                                            </p:txEl>
                                          </p:spTgt>
                                        </p:tgtEl>
                                        <p:attrNameLst>
                                          <p:attrName>style.visibility</p:attrName>
                                        </p:attrNameLst>
                                      </p:cBhvr>
                                      <p:to>
                                        <p:strVal val="visible"/>
                                      </p:to>
                                    </p:set>
                                    <p:animEffect transition="in" filter="fade">
                                      <p:cBhvr>
                                        <p:cTn id="20" dur="500"/>
                                        <p:tgtEl>
                                          <p:spTgt spid="533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338">
                                            <p:txEl>
                                              <p:pRg st="2" end="2"/>
                                            </p:txEl>
                                          </p:spTgt>
                                        </p:tgtEl>
                                        <p:attrNameLst>
                                          <p:attrName>style.visibility</p:attrName>
                                        </p:attrNameLst>
                                      </p:cBhvr>
                                      <p:to>
                                        <p:strVal val="visible"/>
                                      </p:to>
                                    </p:set>
                                    <p:animEffect transition="in" filter="fade">
                                      <p:cBhvr>
                                        <p:cTn id="23" dur="500"/>
                                        <p:tgtEl>
                                          <p:spTgt spid="533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338">
                                            <p:txEl>
                                              <p:pRg st="3" end="3"/>
                                            </p:txEl>
                                          </p:spTgt>
                                        </p:tgtEl>
                                        <p:attrNameLst>
                                          <p:attrName>style.visibility</p:attrName>
                                        </p:attrNameLst>
                                      </p:cBhvr>
                                      <p:to>
                                        <p:strVal val="visible"/>
                                      </p:to>
                                    </p:set>
                                    <p:animEffect transition="in" filter="fade">
                                      <p:cBhvr>
                                        <p:cTn id="26" dur="500"/>
                                        <p:tgtEl>
                                          <p:spTgt spid="533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338">
                                            <p:txEl>
                                              <p:pRg st="4" end="4"/>
                                            </p:txEl>
                                          </p:spTgt>
                                        </p:tgtEl>
                                        <p:attrNameLst>
                                          <p:attrName>style.visibility</p:attrName>
                                        </p:attrNameLst>
                                      </p:cBhvr>
                                      <p:to>
                                        <p:strVal val="visible"/>
                                      </p:to>
                                    </p:set>
                                    <p:animEffect transition="in" filter="fade">
                                      <p:cBhvr>
                                        <p:cTn id="29" dur="500"/>
                                        <p:tgtEl>
                                          <p:spTgt spid="533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338">
                                            <p:txEl>
                                              <p:pRg st="5" end="5"/>
                                            </p:txEl>
                                          </p:spTgt>
                                        </p:tgtEl>
                                        <p:attrNameLst>
                                          <p:attrName>style.visibility</p:attrName>
                                        </p:attrNameLst>
                                      </p:cBhvr>
                                      <p:to>
                                        <p:strVal val="visible"/>
                                      </p:to>
                                    </p:set>
                                    <p:animEffect transition="in" filter="fade">
                                      <p:cBhvr>
                                        <p:cTn id="32" dur="500"/>
                                        <p:tgtEl>
                                          <p:spTgt spid="533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338">
                                            <p:txEl>
                                              <p:pRg st="6" end="6"/>
                                            </p:txEl>
                                          </p:spTgt>
                                        </p:tgtEl>
                                        <p:attrNameLst>
                                          <p:attrName>style.visibility</p:attrName>
                                        </p:attrNameLst>
                                      </p:cBhvr>
                                      <p:to>
                                        <p:strVal val="visible"/>
                                      </p:to>
                                    </p:set>
                                    <p:animEffect transition="in" filter="fade">
                                      <p:cBhvr>
                                        <p:cTn id="35" dur="500"/>
                                        <p:tgtEl>
                                          <p:spTgt spid="533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338">
                                            <p:txEl>
                                              <p:pRg st="7" end="7"/>
                                            </p:txEl>
                                          </p:spTgt>
                                        </p:tgtEl>
                                        <p:attrNameLst>
                                          <p:attrName>style.visibility</p:attrName>
                                        </p:attrNameLst>
                                      </p:cBhvr>
                                      <p:to>
                                        <p:strVal val="visible"/>
                                      </p:to>
                                    </p:set>
                                    <p:animEffect transition="in" filter="fade">
                                      <p:cBhvr>
                                        <p:cTn id="38" dur="500"/>
                                        <p:tgtEl>
                                          <p:spTgt spid="533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338">
                                            <p:txEl>
                                              <p:pRg st="8" end="8"/>
                                            </p:txEl>
                                          </p:spTgt>
                                        </p:tgtEl>
                                        <p:attrNameLst>
                                          <p:attrName>style.visibility</p:attrName>
                                        </p:attrNameLst>
                                      </p:cBhvr>
                                      <p:to>
                                        <p:strVal val="visible"/>
                                      </p:to>
                                    </p:set>
                                    <p:animEffect transition="in" filter="fade">
                                      <p:cBhvr>
                                        <p:cTn id="41" dur="500"/>
                                        <p:tgtEl>
                                          <p:spTgt spid="533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340"/>
                                        </p:tgtEl>
                                        <p:attrNameLst>
                                          <p:attrName>style.visibility</p:attrName>
                                        </p:attrNameLst>
                                      </p:cBhvr>
                                      <p:to>
                                        <p:strVal val="visible"/>
                                      </p:to>
                                    </p:set>
                                    <p:animEffect transition="in" filter="fade">
                                      <p:cBhvr>
                                        <p:cTn id="45" dur="1000"/>
                                        <p:tgtEl>
                                          <p:spTgt spid="5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45"/>
        <p:cNvGrpSpPr/>
        <p:nvPr/>
      </p:nvGrpSpPr>
      <p:grpSpPr>
        <a:xfrm>
          <a:off x="0" y="0"/>
          <a:ext cx="0" cy="0"/>
          <a:chOff x="0" y="0"/>
          <a:chExt cx="0" cy="0"/>
        </a:xfrm>
      </p:grpSpPr>
      <p:sp>
        <p:nvSpPr>
          <p:cNvPr id="5346" name="Google Shape;5346;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47" name="Google Shape;5347;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48" name="Google Shape;5348;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49" name="Google Shape;5349;p65"/>
          <p:cNvGrpSpPr/>
          <p:nvPr/>
        </p:nvGrpSpPr>
        <p:grpSpPr>
          <a:xfrm>
            <a:off x="5221340" y="819609"/>
            <a:ext cx="1861762" cy="747964"/>
            <a:chOff x="1899" y="899"/>
            <a:chExt cx="4163" cy="1671"/>
          </a:xfrm>
        </p:grpSpPr>
        <p:sp>
          <p:nvSpPr>
            <p:cNvPr id="5350" name="Google Shape;5350;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2" name="Google Shape;5402;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3" name="Google Shape;5403;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4" name="Google Shape;5404;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5" name="Google Shape;5405;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6" name="Google Shape;5406;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7" name="Google Shape;5407;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8" name="Google Shape;5408;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9" name="Google Shape;5409;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0" name="Google Shape;5410;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1" name="Google Shape;5411;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2" name="Google Shape;5412;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3" name="Google Shape;5413;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4" name="Google Shape;5414;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5" name="Google Shape;5415;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6" name="Google Shape;5416;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7" name="Google Shape;5417;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8" name="Google Shape;5418;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9" name="Google Shape;5419;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0" name="Google Shape;5420;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1" name="Google Shape;5421;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2" name="Google Shape;5422;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3" name="Google Shape;5423;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4" name="Google Shape;5424;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5" name="Google Shape;5425;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6" name="Google Shape;5426;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7" name="Google Shape;5427;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8" name="Google Shape;5428;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9" name="Google Shape;5429;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0" name="Google Shape;5430;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1" name="Google Shape;5431;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2" name="Google Shape;5432;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3" name="Google Shape;5433;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4" name="Google Shape;5434;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5" name="Google Shape;5435;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6" name="Google Shape;5436;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7" name="Google Shape;5437;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43" name="Google Shape;5443;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44" name="Google Shape;5444;p65"/>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45" name="Google Shape;5445;p65"/>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46" name="Google Shape;5446;p65"/>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47" name="Google Shape;5447;p65"/>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48" name="Google Shape;5448;p65"/>
          <p:cNvGrpSpPr/>
          <p:nvPr/>
        </p:nvGrpSpPr>
        <p:grpSpPr>
          <a:xfrm>
            <a:off x="-1449668" y="146875"/>
            <a:ext cx="1026225" cy="2044304"/>
            <a:chOff x="-1555624" y="1196393"/>
            <a:chExt cx="1368300" cy="2725739"/>
          </a:xfrm>
        </p:grpSpPr>
        <p:grpSp>
          <p:nvGrpSpPr>
            <p:cNvPr id="5449" name="Google Shape;5449;p65"/>
            <p:cNvGrpSpPr/>
            <p:nvPr/>
          </p:nvGrpSpPr>
          <p:grpSpPr>
            <a:xfrm>
              <a:off x="-1555624" y="1488707"/>
              <a:ext cx="1368300" cy="2433425"/>
              <a:chOff x="-1836712" y="3275837"/>
              <a:chExt cx="1368300" cy="2433425"/>
            </a:xfrm>
          </p:grpSpPr>
          <p:sp>
            <p:nvSpPr>
              <p:cNvPr id="5450" name="Google Shape;5450;p6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51" name="Google Shape;5451;p65"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52" name="Google Shape;5452;p6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53" name="Google Shape;5453;p6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46"/>
                                        </p:tgtEl>
                                        <p:attrNameLst>
                                          <p:attrName>style.visibility</p:attrName>
                                        </p:attrNameLst>
                                      </p:cBhvr>
                                      <p:to>
                                        <p:strVal val="visible"/>
                                      </p:to>
                                    </p:set>
                                    <p:animEffect transition="in" filter="fade">
                                      <p:cBhvr>
                                        <p:cTn id="7" dur="500"/>
                                        <p:tgtEl>
                                          <p:spTgt spid="544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49"/>
                                        </p:tgtEl>
                                        <p:attrNameLst>
                                          <p:attrName>style.visibility</p:attrName>
                                        </p:attrNameLst>
                                      </p:cBhvr>
                                      <p:to>
                                        <p:strVal val="visible"/>
                                      </p:to>
                                    </p:set>
                                    <p:animEffect transition="in" filter="fade">
                                      <p:cBhvr>
                                        <p:cTn id="11" dur="500"/>
                                        <p:tgtEl>
                                          <p:spTgt spid="5349"/>
                                        </p:tgtEl>
                                      </p:cBhvr>
                                    </p:animEffect>
                                  </p:childTnLst>
                                </p:cTn>
                              </p:par>
                              <p:par>
                                <p:cTn id="12" presetID="10" presetClass="entr" presetSubtype="0" fill="hold" nodeType="withEffect">
                                  <p:stCondLst>
                                    <p:cond delay="0"/>
                                  </p:stCondLst>
                                  <p:childTnLst>
                                    <p:set>
                                      <p:cBhvr>
                                        <p:cTn id="13" dur="1" fill="hold">
                                          <p:stCondLst>
                                            <p:cond delay="0"/>
                                          </p:stCondLst>
                                        </p:cTn>
                                        <p:tgtEl>
                                          <p:spTgt spid="5444"/>
                                        </p:tgtEl>
                                        <p:attrNameLst>
                                          <p:attrName>style.visibility</p:attrName>
                                        </p:attrNameLst>
                                      </p:cBhvr>
                                      <p:to>
                                        <p:strVal val="visible"/>
                                      </p:to>
                                    </p:set>
                                    <p:animEffect transition="in" filter="fade">
                                      <p:cBhvr>
                                        <p:cTn id="14" dur="500"/>
                                        <p:tgtEl>
                                          <p:spTgt spid="5444"/>
                                        </p:tgtEl>
                                      </p:cBhvr>
                                    </p:animEffect>
                                  </p:childTnLst>
                                </p:cTn>
                              </p:par>
                              <p:par>
                                <p:cTn id="15" presetID="10" presetClass="entr" presetSubtype="0" fill="hold" nodeType="withEffect">
                                  <p:stCondLst>
                                    <p:cond delay="0"/>
                                  </p:stCondLst>
                                  <p:childTnLst>
                                    <p:set>
                                      <p:cBhvr>
                                        <p:cTn id="16" dur="1" fill="hold">
                                          <p:stCondLst>
                                            <p:cond delay="0"/>
                                          </p:stCondLst>
                                        </p:cTn>
                                        <p:tgtEl>
                                          <p:spTgt spid="5445">
                                            <p:txEl>
                                              <p:pRg st="0" end="0"/>
                                            </p:txEl>
                                          </p:spTgt>
                                        </p:tgtEl>
                                        <p:attrNameLst>
                                          <p:attrName>style.visibility</p:attrName>
                                        </p:attrNameLst>
                                      </p:cBhvr>
                                      <p:to>
                                        <p:strVal val="visible"/>
                                      </p:to>
                                    </p:set>
                                    <p:animEffect transition="in" filter="fade">
                                      <p:cBhvr>
                                        <p:cTn id="17" dur="500"/>
                                        <p:tgtEl>
                                          <p:spTgt spid="5445">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45">
                                            <p:txEl>
                                              <p:pRg st="1" end="1"/>
                                            </p:txEl>
                                          </p:spTgt>
                                        </p:tgtEl>
                                        <p:attrNameLst>
                                          <p:attrName>style.visibility</p:attrName>
                                        </p:attrNameLst>
                                      </p:cBhvr>
                                      <p:to>
                                        <p:strVal val="visible"/>
                                      </p:to>
                                    </p:set>
                                    <p:animEffect transition="in" filter="fade">
                                      <p:cBhvr>
                                        <p:cTn id="20" dur="500"/>
                                        <p:tgtEl>
                                          <p:spTgt spid="5445">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45">
                                            <p:txEl>
                                              <p:pRg st="2" end="2"/>
                                            </p:txEl>
                                          </p:spTgt>
                                        </p:tgtEl>
                                        <p:attrNameLst>
                                          <p:attrName>style.visibility</p:attrName>
                                        </p:attrNameLst>
                                      </p:cBhvr>
                                      <p:to>
                                        <p:strVal val="visible"/>
                                      </p:to>
                                    </p:set>
                                    <p:animEffect transition="in" filter="fade">
                                      <p:cBhvr>
                                        <p:cTn id="23" dur="500"/>
                                        <p:tgtEl>
                                          <p:spTgt spid="5445">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45">
                                            <p:txEl>
                                              <p:pRg st="3" end="3"/>
                                            </p:txEl>
                                          </p:spTgt>
                                        </p:tgtEl>
                                        <p:attrNameLst>
                                          <p:attrName>style.visibility</p:attrName>
                                        </p:attrNameLst>
                                      </p:cBhvr>
                                      <p:to>
                                        <p:strVal val="visible"/>
                                      </p:to>
                                    </p:set>
                                    <p:animEffect transition="in" filter="fade">
                                      <p:cBhvr>
                                        <p:cTn id="26" dur="500"/>
                                        <p:tgtEl>
                                          <p:spTgt spid="5445">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45">
                                            <p:txEl>
                                              <p:pRg st="4" end="4"/>
                                            </p:txEl>
                                          </p:spTgt>
                                        </p:tgtEl>
                                        <p:attrNameLst>
                                          <p:attrName>style.visibility</p:attrName>
                                        </p:attrNameLst>
                                      </p:cBhvr>
                                      <p:to>
                                        <p:strVal val="visible"/>
                                      </p:to>
                                    </p:set>
                                    <p:animEffect transition="in" filter="fade">
                                      <p:cBhvr>
                                        <p:cTn id="29" dur="500"/>
                                        <p:tgtEl>
                                          <p:spTgt spid="5445">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45">
                                            <p:txEl>
                                              <p:pRg st="5" end="5"/>
                                            </p:txEl>
                                          </p:spTgt>
                                        </p:tgtEl>
                                        <p:attrNameLst>
                                          <p:attrName>style.visibility</p:attrName>
                                        </p:attrNameLst>
                                      </p:cBhvr>
                                      <p:to>
                                        <p:strVal val="visible"/>
                                      </p:to>
                                    </p:set>
                                    <p:animEffect transition="in" filter="fade">
                                      <p:cBhvr>
                                        <p:cTn id="32" dur="500"/>
                                        <p:tgtEl>
                                          <p:spTgt spid="5445">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45">
                                            <p:txEl>
                                              <p:pRg st="6" end="6"/>
                                            </p:txEl>
                                          </p:spTgt>
                                        </p:tgtEl>
                                        <p:attrNameLst>
                                          <p:attrName>style.visibility</p:attrName>
                                        </p:attrNameLst>
                                      </p:cBhvr>
                                      <p:to>
                                        <p:strVal val="visible"/>
                                      </p:to>
                                    </p:set>
                                    <p:animEffect transition="in" filter="fade">
                                      <p:cBhvr>
                                        <p:cTn id="35" dur="500"/>
                                        <p:tgtEl>
                                          <p:spTgt spid="5445">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45">
                                            <p:txEl>
                                              <p:pRg st="7" end="7"/>
                                            </p:txEl>
                                          </p:spTgt>
                                        </p:tgtEl>
                                        <p:attrNameLst>
                                          <p:attrName>style.visibility</p:attrName>
                                        </p:attrNameLst>
                                      </p:cBhvr>
                                      <p:to>
                                        <p:strVal val="visible"/>
                                      </p:to>
                                    </p:set>
                                    <p:animEffect transition="in" filter="fade">
                                      <p:cBhvr>
                                        <p:cTn id="38" dur="500"/>
                                        <p:tgtEl>
                                          <p:spTgt spid="5445">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45">
                                            <p:txEl>
                                              <p:pRg st="8" end="8"/>
                                            </p:txEl>
                                          </p:spTgt>
                                        </p:tgtEl>
                                        <p:attrNameLst>
                                          <p:attrName>style.visibility</p:attrName>
                                        </p:attrNameLst>
                                      </p:cBhvr>
                                      <p:to>
                                        <p:strVal val="visible"/>
                                      </p:to>
                                    </p:set>
                                    <p:animEffect transition="in" filter="fade">
                                      <p:cBhvr>
                                        <p:cTn id="41" dur="500"/>
                                        <p:tgtEl>
                                          <p:spTgt spid="5445">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47"/>
                                        </p:tgtEl>
                                        <p:attrNameLst>
                                          <p:attrName>style.visibility</p:attrName>
                                        </p:attrNameLst>
                                      </p:cBhvr>
                                      <p:to>
                                        <p:strVal val="visible"/>
                                      </p:to>
                                    </p:set>
                                    <p:animEffect transition="in" filter="fade">
                                      <p:cBhvr>
                                        <p:cTn id="45" dur="1000"/>
                                        <p:tgtEl>
                                          <p:spTgt spid="5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54"/>
        <p:cNvGrpSpPr/>
        <p:nvPr/>
      </p:nvGrpSpPr>
      <p:grpSpPr>
        <a:xfrm>
          <a:off x="0" y="0"/>
          <a:ext cx="0" cy="0"/>
          <a:chOff x="0" y="0"/>
          <a:chExt cx="0" cy="0"/>
        </a:xfrm>
      </p:grpSpPr>
      <p:sp>
        <p:nvSpPr>
          <p:cNvPr id="5455" name="Google Shape;5455;p66"/>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56" name="Google Shape;5456;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57" name="Google Shape;5457;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58" name="Google Shape;5458;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59" name="Google Shape;5459;p66"/>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60" name="Google Shape;5460;p66"/>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61" name="Google Shape;5461;p66"/>
          <p:cNvGrpSpPr/>
          <p:nvPr/>
        </p:nvGrpSpPr>
        <p:grpSpPr>
          <a:xfrm>
            <a:off x="-1530678" y="2991542"/>
            <a:ext cx="1404225" cy="2177094"/>
            <a:chOff x="6195941" y="562596"/>
            <a:chExt cx="1872300" cy="2902792"/>
          </a:xfrm>
        </p:grpSpPr>
        <p:grpSp>
          <p:nvGrpSpPr>
            <p:cNvPr id="5462" name="Google Shape;5462;p66"/>
            <p:cNvGrpSpPr/>
            <p:nvPr/>
          </p:nvGrpSpPr>
          <p:grpSpPr>
            <a:xfrm>
              <a:off x="6195941" y="832605"/>
              <a:ext cx="1872300" cy="2632784"/>
              <a:chOff x="-1872716" y="660661"/>
              <a:chExt cx="1872300" cy="1974637"/>
            </a:xfrm>
          </p:grpSpPr>
          <p:sp>
            <p:nvSpPr>
              <p:cNvPr id="5463" name="Google Shape;5463;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64" name="Google Shape;5464;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65" name="Google Shape;5465;p66"/>
            <p:cNvGrpSpPr/>
            <p:nvPr/>
          </p:nvGrpSpPr>
          <p:grpSpPr>
            <a:xfrm>
              <a:off x="6303954" y="562596"/>
              <a:ext cx="540000" cy="540000"/>
              <a:chOff x="6303954" y="562596"/>
              <a:chExt cx="540000" cy="540000"/>
            </a:xfrm>
          </p:grpSpPr>
          <p:sp>
            <p:nvSpPr>
              <p:cNvPr id="5466" name="Google Shape;5466;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67" name="Google Shape;5467;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68" name="Google Shape;5468;p66"/>
          <p:cNvGrpSpPr/>
          <p:nvPr/>
        </p:nvGrpSpPr>
        <p:grpSpPr>
          <a:xfrm>
            <a:off x="-1449668" y="146875"/>
            <a:ext cx="1026225" cy="2044304"/>
            <a:chOff x="-1555624" y="1196393"/>
            <a:chExt cx="1368300" cy="2725739"/>
          </a:xfrm>
        </p:grpSpPr>
        <p:grpSp>
          <p:nvGrpSpPr>
            <p:cNvPr id="5469" name="Google Shape;5469;p66"/>
            <p:cNvGrpSpPr/>
            <p:nvPr/>
          </p:nvGrpSpPr>
          <p:grpSpPr>
            <a:xfrm>
              <a:off x="-1555624" y="1488707"/>
              <a:ext cx="1368300" cy="2433425"/>
              <a:chOff x="-1836712" y="3275837"/>
              <a:chExt cx="1368300" cy="2433425"/>
            </a:xfrm>
          </p:grpSpPr>
          <p:sp>
            <p:nvSpPr>
              <p:cNvPr id="5470" name="Google Shape;5470;p6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71" name="Google Shape;5471;p6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72" name="Google Shape;5472;p6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73" name="Google Shape;5473;p6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74" name="Google Shape;5474;p66"/>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75" name="Google Shape;5475;p66"/>
          <p:cNvGrpSpPr/>
          <p:nvPr/>
        </p:nvGrpSpPr>
        <p:grpSpPr>
          <a:xfrm>
            <a:off x="7915031" y="222489"/>
            <a:ext cx="895750" cy="359869"/>
            <a:chOff x="1899" y="899"/>
            <a:chExt cx="4163" cy="1671"/>
          </a:xfrm>
        </p:grpSpPr>
        <p:sp>
          <p:nvSpPr>
            <p:cNvPr id="5476" name="Google Shape;5476;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6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6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8" name="Google Shape;5528;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9" name="Google Shape;5529;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0" name="Google Shape;5530;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1" name="Google Shape;5531;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2" name="Google Shape;5532;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3" name="Google Shape;5533;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4" name="Google Shape;5534;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5" name="Google Shape;5535;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6" name="Google Shape;5536;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7" name="Google Shape;5537;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8" name="Google Shape;5538;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9" name="Google Shape;5539;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0" name="Google Shape;5540;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1" name="Google Shape;5541;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2" name="Google Shape;5542;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3" name="Google Shape;5543;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4" name="Google Shape;5544;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5" name="Google Shape;5545;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6" name="Google Shape;5546;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7" name="Google Shape;5547;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6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69" name="Google Shape;5569;p6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70"/>
        <p:cNvGrpSpPr/>
        <p:nvPr/>
      </p:nvGrpSpPr>
      <p:grpSpPr>
        <a:xfrm>
          <a:off x="0" y="0"/>
          <a:ext cx="0" cy="0"/>
          <a:chOff x="0" y="0"/>
          <a:chExt cx="0" cy="0"/>
        </a:xfrm>
      </p:grpSpPr>
      <p:sp>
        <p:nvSpPr>
          <p:cNvPr id="5571" name="Google Shape;5571;p67"/>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72" name="Google Shape;5572;p6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573" name="Google Shape;5573;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74" name="Google Shape;5574;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75" name="Google Shape;5575;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76" name="Google Shape;5576;p67"/>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77" name="Google Shape;5577;p67"/>
          <p:cNvGrpSpPr/>
          <p:nvPr/>
        </p:nvGrpSpPr>
        <p:grpSpPr>
          <a:xfrm>
            <a:off x="-1530678" y="2991542"/>
            <a:ext cx="1404225" cy="2177094"/>
            <a:chOff x="6195941" y="562596"/>
            <a:chExt cx="1872300" cy="2902792"/>
          </a:xfrm>
        </p:grpSpPr>
        <p:grpSp>
          <p:nvGrpSpPr>
            <p:cNvPr id="5578" name="Google Shape;5578;p67"/>
            <p:cNvGrpSpPr/>
            <p:nvPr/>
          </p:nvGrpSpPr>
          <p:grpSpPr>
            <a:xfrm>
              <a:off x="6195941" y="832605"/>
              <a:ext cx="1872300" cy="2632784"/>
              <a:chOff x="-1872716" y="660661"/>
              <a:chExt cx="1872300" cy="1974637"/>
            </a:xfrm>
          </p:grpSpPr>
          <p:sp>
            <p:nvSpPr>
              <p:cNvPr id="5579" name="Google Shape;5579;p6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80" name="Google Shape;5580;p6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81" name="Google Shape;5581;p67"/>
            <p:cNvGrpSpPr/>
            <p:nvPr/>
          </p:nvGrpSpPr>
          <p:grpSpPr>
            <a:xfrm>
              <a:off x="6303954" y="562596"/>
              <a:ext cx="540000" cy="540000"/>
              <a:chOff x="6303954" y="562596"/>
              <a:chExt cx="540000" cy="540000"/>
            </a:xfrm>
          </p:grpSpPr>
          <p:sp>
            <p:nvSpPr>
              <p:cNvPr id="5582" name="Google Shape;5582;p6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83" name="Google Shape;5583;p6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84" name="Google Shape;5584;p67"/>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85" name="Google Shape;5585;p67"/>
          <p:cNvGrpSpPr/>
          <p:nvPr/>
        </p:nvGrpSpPr>
        <p:grpSpPr>
          <a:xfrm>
            <a:off x="7915031" y="222489"/>
            <a:ext cx="895750" cy="359869"/>
            <a:chOff x="1899" y="899"/>
            <a:chExt cx="4163" cy="1671"/>
          </a:xfrm>
        </p:grpSpPr>
        <p:sp>
          <p:nvSpPr>
            <p:cNvPr id="5586" name="Google Shape;558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6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6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8" name="Google Shape;563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9" name="Google Shape;563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0" name="Google Shape;564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1" name="Google Shape;564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2" name="Google Shape;564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3" name="Google Shape;564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4" name="Google Shape;564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5" name="Google Shape;564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6" name="Google Shape;564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7" name="Google Shape;564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8" name="Google Shape;564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9" name="Google Shape;564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0" name="Google Shape;565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1" name="Google Shape;565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2" name="Google Shape;565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6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79" name="Google Shape;5679;p6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80" name="Google Shape;5680;p67"/>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81" name="Google Shape;5681;p67"/>
          <p:cNvGrpSpPr/>
          <p:nvPr/>
        </p:nvGrpSpPr>
        <p:grpSpPr>
          <a:xfrm>
            <a:off x="-1530678" y="653649"/>
            <a:ext cx="1026225" cy="1698128"/>
            <a:chOff x="-1836712" y="2937191"/>
            <a:chExt cx="1368300" cy="2264171"/>
          </a:xfrm>
        </p:grpSpPr>
        <p:pic>
          <p:nvPicPr>
            <p:cNvPr id="5682" name="Google Shape;5682;p6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83" name="Google Shape;5683;p6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84" name="Google Shape;5684;p6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85"/>
        <p:cNvGrpSpPr/>
        <p:nvPr/>
      </p:nvGrpSpPr>
      <p:grpSpPr>
        <a:xfrm>
          <a:off x="0" y="0"/>
          <a:ext cx="0" cy="0"/>
          <a:chOff x="0" y="0"/>
          <a:chExt cx="0" cy="0"/>
        </a:xfrm>
      </p:grpSpPr>
      <p:sp>
        <p:nvSpPr>
          <p:cNvPr id="5686" name="Google Shape;5686;p6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87" name="Google Shape;5687;p6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88" name="Google Shape;5688;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89" name="Google Shape;5689;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90" name="Google Shape;5690;p68"/>
          <p:cNvGrpSpPr/>
          <p:nvPr/>
        </p:nvGrpSpPr>
        <p:grpSpPr>
          <a:xfrm>
            <a:off x="7915031" y="222489"/>
            <a:ext cx="895750" cy="359869"/>
            <a:chOff x="1899" y="899"/>
            <a:chExt cx="4163" cy="1671"/>
          </a:xfrm>
        </p:grpSpPr>
        <p:sp>
          <p:nvSpPr>
            <p:cNvPr id="5691" name="Google Shape;5691;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6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6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3" name="Google Shape;5743;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4" name="Google Shape;5744;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5" name="Google Shape;5745;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6" name="Google Shape;5746;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7" name="Google Shape;5747;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8" name="Google Shape;5748;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9" name="Google Shape;5749;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0" name="Google Shape;5750;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1" name="Google Shape;5751;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2" name="Google Shape;5752;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3" name="Google Shape;5753;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6" name="Google Shape;5756;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7" name="Google Shape;5757;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8" name="Google Shape;5758;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9" name="Google Shape;5759;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0" name="Google Shape;5760;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1" name="Google Shape;5761;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2" name="Google Shape;5762;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3" name="Google Shape;5763;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4" name="Google Shape;5764;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5" name="Google Shape;5765;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6" name="Google Shape;5766;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7" name="Google Shape;5767;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8" name="Google Shape;5768;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6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84" name="Google Shape;5784;p6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85" name="Google Shape;5785;p68"/>
          <p:cNvGrpSpPr/>
          <p:nvPr/>
        </p:nvGrpSpPr>
        <p:grpSpPr>
          <a:xfrm>
            <a:off x="-1530678" y="2991542"/>
            <a:ext cx="1404225" cy="2177094"/>
            <a:chOff x="6195941" y="562596"/>
            <a:chExt cx="1872300" cy="2902792"/>
          </a:xfrm>
        </p:grpSpPr>
        <p:grpSp>
          <p:nvGrpSpPr>
            <p:cNvPr id="5786" name="Google Shape;5786;p68"/>
            <p:cNvGrpSpPr/>
            <p:nvPr/>
          </p:nvGrpSpPr>
          <p:grpSpPr>
            <a:xfrm>
              <a:off x="6195941" y="832605"/>
              <a:ext cx="1872300" cy="2632784"/>
              <a:chOff x="-1872716" y="660661"/>
              <a:chExt cx="1872300" cy="1974637"/>
            </a:xfrm>
          </p:grpSpPr>
          <p:sp>
            <p:nvSpPr>
              <p:cNvPr id="5787" name="Google Shape;5787;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88" name="Google Shape;5788;p6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89" name="Google Shape;5789;p68"/>
            <p:cNvGrpSpPr/>
            <p:nvPr/>
          </p:nvGrpSpPr>
          <p:grpSpPr>
            <a:xfrm>
              <a:off x="6303954" y="562596"/>
              <a:ext cx="540000" cy="540000"/>
              <a:chOff x="6303954" y="562596"/>
              <a:chExt cx="540000" cy="540000"/>
            </a:xfrm>
          </p:grpSpPr>
          <p:sp>
            <p:nvSpPr>
              <p:cNvPr id="5790" name="Google Shape;5790;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91" name="Google Shape;5791;p6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92" name="Google Shape;5792;p6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6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6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95" name="Google Shape;5795;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96" name="Google Shape;5796;p6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97" name="Google Shape;5797;p68"/>
          <p:cNvGrpSpPr/>
          <p:nvPr/>
        </p:nvGrpSpPr>
        <p:grpSpPr>
          <a:xfrm>
            <a:off x="-1530678" y="653649"/>
            <a:ext cx="1026225" cy="1698128"/>
            <a:chOff x="-1836712" y="2937191"/>
            <a:chExt cx="1368300" cy="2264171"/>
          </a:xfrm>
        </p:grpSpPr>
        <p:pic>
          <p:nvPicPr>
            <p:cNvPr id="5798" name="Google Shape;5798;p6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99" name="Google Shape;5799;p6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00" name="Google Shape;5800;p6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801"/>
        <p:cNvGrpSpPr/>
        <p:nvPr/>
      </p:nvGrpSpPr>
      <p:grpSpPr>
        <a:xfrm>
          <a:off x="0" y="0"/>
          <a:ext cx="0" cy="0"/>
          <a:chOff x="0" y="0"/>
          <a:chExt cx="0" cy="0"/>
        </a:xfrm>
      </p:grpSpPr>
      <p:sp>
        <p:nvSpPr>
          <p:cNvPr id="5802" name="Google Shape;5802;p6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03" name="Google Shape;5803;p6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04" name="Google Shape;5804;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05" name="Google Shape;5805;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06" name="Google Shape;5806;p69"/>
          <p:cNvGrpSpPr/>
          <p:nvPr/>
        </p:nvGrpSpPr>
        <p:grpSpPr>
          <a:xfrm>
            <a:off x="7915031" y="222489"/>
            <a:ext cx="895750" cy="359869"/>
            <a:chOff x="1899" y="899"/>
            <a:chExt cx="4163" cy="1671"/>
          </a:xfrm>
        </p:grpSpPr>
        <p:sp>
          <p:nvSpPr>
            <p:cNvPr id="5807" name="Google Shape;5807;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6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6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9" name="Google Shape;5859;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0" name="Google Shape;5860;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1" name="Google Shape;5861;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2" name="Google Shape;5862;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3" name="Google Shape;5863;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4" name="Google Shape;5864;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5" name="Google Shape;5865;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6" name="Google Shape;5866;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7" name="Google Shape;5867;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8" name="Google Shape;5868;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9" name="Google Shape;5869;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0" name="Google Shape;5870;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1" name="Google Shape;5871;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2" name="Google Shape;5872;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3" name="Google Shape;5873;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4" name="Google Shape;5874;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5" name="Google Shape;5875;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6" name="Google Shape;5876;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7" name="Google Shape;5877;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8" name="Google Shape;5878;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9" name="Google Shape;5879;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0" name="Google Shape;5880;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1" name="Google Shape;5881;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2" name="Google Shape;5882;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3" name="Google Shape;5883;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4" name="Google Shape;5884;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6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00" name="Google Shape;5900;p6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01" name="Google Shape;5901;p69"/>
          <p:cNvGrpSpPr/>
          <p:nvPr/>
        </p:nvGrpSpPr>
        <p:grpSpPr>
          <a:xfrm>
            <a:off x="-1530678" y="2991542"/>
            <a:ext cx="1404225" cy="2177094"/>
            <a:chOff x="6195941" y="562596"/>
            <a:chExt cx="1872300" cy="2902792"/>
          </a:xfrm>
        </p:grpSpPr>
        <p:grpSp>
          <p:nvGrpSpPr>
            <p:cNvPr id="5902" name="Google Shape;5902;p69"/>
            <p:cNvGrpSpPr/>
            <p:nvPr/>
          </p:nvGrpSpPr>
          <p:grpSpPr>
            <a:xfrm>
              <a:off x="6195941" y="832605"/>
              <a:ext cx="1872300" cy="2632784"/>
              <a:chOff x="-1872716" y="660661"/>
              <a:chExt cx="1872300" cy="1974637"/>
            </a:xfrm>
          </p:grpSpPr>
          <p:sp>
            <p:nvSpPr>
              <p:cNvPr id="5903" name="Google Shape;5903;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04" name="Google Shape;5904;p6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05" name="Google Shape;5905;p69"/>
            <p:cNvGrpSpPr/>
            <p:nvPr/>
          </p:nvGrpSpPr>
          <p:grpSpPr>
            <a:xfrm>
              <a:off x="6303954" y="562596"/>
              <a:ext cx="540000" cy="540000"/>
              <a:chOff x="6303954" y="562596"/>
              <a:chExt cx="540000" cy="540000"/>
            </a:xfrm>
          </p:grpSpPr>
          <p:sp>
            <p:nvSpPr>
              <p:cNvPr id="5906" name="Google Shape;5906;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07" name="Google Shape;5907;p6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08" name="Google Shape;5908;p6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6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6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11" name="Google Shape;5911;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12" name="Google Shape;5912;p6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13" name="Google Shape;5913;p69"/>
          <p:cNvGrpSpPr/>
          <p:nvPr/>
        </p:nvGrpSpPr>
        <p:grpSpPr>
          <a:xfrm>
            <a:off x="-1530678" y="653649"/>
            <a:ext cx="1026225" cy="1698128"/>
            <a:chOff x="-1836712" y="2937191"/>
            <a:chExt cx="1368300" cy="2264171"/>
          </a:xfrm>
        </p:grpSpPr>
        <p:pic>
          <p:nvPicPr>
            <p:cNvPr id="5914" name="Google Shape;5914;p6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15" name="Google Shape;5915;p6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16" name="Google Shape;5916;p6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917"/>
        <p:cNvGrpSpPr/>
        <p:nvPr/>
      </p:nvGrpSpPr>
      <p:grpSpPr>
        <a:xfrm>
          <a:off x="0" y="0"/>
          <a:ext cx="0" cy="0"/>
          <a:chOff x="0" y="0"/>
          <a:chExt cx="0" cy="0"/>
        </a:xfrm>
      </p:grpSpPr>
      <p:sp>
        <p:nvSpPr>
          <p:cNvPr id="5918" name="Google Shape;5918;p7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19" name="Google Shape;5919;p7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20" name="Google Shape;5920;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21" name="Google Shape;5921;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22" name="Google Shape;5922;p70"/>
          <p:cNvGrpSpPr/>
          <p:nvPr/>
        </p:nvGrpSpPr>
        <p:grpSpPr>
          <a:xfrm>
            <a:off x="7915031" y="222489"/>
            <a:ext cx="895750" cy="359869"/>
            <a:chOff x="1899" y="899"/>
            <a:chExt cx="4163" cy="1671"/>
          </a:xfrm>
        </p:grpSpPr>
        <p:sp>
          <p:nvSpPr>
            <p:cNvPr id="5923" name="Google Shape;5923;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7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7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7" name="Google Shape;5977;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8" name="Google Shape;5978;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9" name="Google Shape;5979;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0" name="Google Shape;5980;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1" name="Google Shape;5981;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2" name="Google Shape;5982;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3" name="Google Shape;5983;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4" name="Google Shape;5984;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5" name="Google Shape;5985;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8" name="Google Shape;5988;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9" name="Google Shape;5989;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0" name="Google Shape;5990;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1" name="Google Shape;5991;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2" name="Google Shape;5992;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3" name="Google Shape;5993;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4" name="Google Shape;5994;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5" name="Google Shape;5995;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6" name="Google Shape;5996;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7" name="Google Shape;5997;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8" name="Google Shape;5998;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9" name="Google Shape;5999;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0" name="Google Shape;6000;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7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16" name="Google Shape;6016;p7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17" name="Google Shape;6017;p70"/>
          <p:cNvGrpSpPr/>
          <p:nvPr/>
        </p:nvGrpSpPr>
        <p:grpSpPr>
          <a:xfrm>
            <a:off x="-1530678" y="2991542"/>
            <a:ext cx="1404225" cy="2177094"/>
            <a:chOff x="6195941" y="562596"/>
            <a:chExt cx="1872300" cy="2902792"/>
          </a:xfrm>
        </p:grpSpPr>
        <p:grpSp>
          <p:nvGrpSpPr>
            <p:cNvPr id="6018" name="Google Shape;6018;p70"/>
            <p:cNvGrpSpPr/>
            <p:nvPr/>
          </p:nvGrpSpPr>
          <p:grpSpPr>
            <a:xfrm>
              <a:off x="6195941" y="832605"/>
              <a:ext cx="1872300" cy="2632784"/>
              <a:chOff x="-1872716" y="660661"/>
              <a:chExt cx="1872300" cy="1974637"/>
            </a:xfrm>
          </p:grpSpPr>
          <p:sp>
            <p:nvSpPr>
              <p:cNvPr id="6019" name="Google Shape;6019;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20" name="Google Shape;6020;p7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21" name="Google Shape;6021;p70"/>
            <p:cNvGrpSpPr/>
            <p:nvPr/>
          </p:nvGrpSpPr>
          <p:grpSpPr>
            <a:xfrm>
              <a:off x="6303954" y="562596"/>
              <a:ext cx="540000" cy="540000"/>
              <a:chOff x="6303954" y="562596"/>
              <a:chExt cx="540000" cy="540000"/>
            </a:xfrm>
          </p:grpSpPr>
          <p:sp>
            <p:nvSpPr>
              <p:cNvPr id="6022" name="Google Shape;6022;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023" name="Google Shape;6023;p7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024" name="Google Shape;6024;p7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7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7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027" name="Google Shape;6027;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28" name="Google Shape;6028;p7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029" name="Google Shape;6029;p70"/>
          <p:cNvGrpSpPr/>
          <p:nvPr/>
        </p:nvGrpSpPr>
        <p:grpSpPr>
          <a:xfrm>
            <a:off x="-1530678" y="653649"/>
            <a:ext cx="1026225" cy="1698128"/>
            <a:chOff x="-1836712" y="2937191"/>
            <a:chExt cx="1368300" cy="2264171"/>
          </a:xfrm>
        </p:grpSpPr>
        <p:pic>
          <p:nvPicPr>
            <p:cNvPr id="6030" name="Google Shape;6030;p7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031" name="Google Shape;6031;p7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032" name="Google Shape;6032;p7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6033"/>
        <p:cNvGrpSpPr/>
        <p:nvPr/>
      </p:nvGrpSpPr>
      <p:grpSpPr>
        <a:xfrm>
          <a:off x="0" y="0"/>
          <a:ext cx="0" cy="0"/>
          <a:chOff x="0" y="0"/>
          <a:chExt cx="0" cy="0"/>
        </a:xfrm>
      </p:grpSpPr>
      <p:sp>
        <p:nvSpPr>
          <p:cNvPr id="6034" name="Google Shape;6034;p7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035" name="Google Shape;6035;p7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036" name="Google Shape;6036;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37" name="Google Shape;6037;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038" name="Google Shape;6038;p71"/>
          <p:cNvGrpSpPr/>
          <p:nvPr/>
        </p:nvGrpSpPr>
        <p:grpSpPr>
          <a:xfrm>
            <a:off x="7915031" y="222489"/>
            <a:ext cx="895750" cy="359869"/>
            <a:chOff x="1899" y="899"/>
            <a:chExt cx="4163" cy="1671"/>
          </a:xfrm>
        </p:grpSpPr>
        <p:sp>
          <p:nvSpPr>
            <p:cNvPr id="6039" name="Google Shape;6039;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7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7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1" name="Google Shape;6091;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2" name="Google Shape;6092;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3" name="Google Shape;6093;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4" name="Google Shape;6094;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5" name="Google Shape;6095;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6" name="Google Shape;6096;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7" name="Google Shape;6097;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8" name="Google Shape;6098;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9" name="Google Shape;6099;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0" name="Google Shape;6100;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1" name="Google Shape;6101;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4" name="Google Shape;6104;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5" name="Google Shape;6105;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6" name="Google Shape;6106;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7" name="Google Shape;6107;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8" name="Google Shape;6108;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9" name="Google Shape;6109;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0" name="Google Shape;6110;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1" name="Google Shape;6111;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2" name="Google Shape;6112;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3" name="Google Shape;6113;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4" name="Google Shape;6114;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5" name="Google Shape;6115;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6" name="Google Shape;6116;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7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132" name="Google Shape;6132;p7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133" name="Google Shape;6133;p71"/>
          <p:cNvGrpSpPr/>
          <p:nvPr/>
        </p:nvGrpSpPr>
        <p:grpSpPr>
          <a:xfrm>
            <a:off x="-1530678" y="2991542"/>
            <a:ext cx="1404225" cy="2177094"/>
            <a:chOff x="6195941" y="562596"/>
            <a:chExt cx="1872300" cy="2902792"/>
          </a:xfrm>
        </p:grpSpPr>
        <p:grpSp>
          <p:nvGrpSpPr>
            <p:cNvPr id="6134" name="Google Shape;6134;p71"/>
            <p:cNvGrpSpPr/>
            <p:nvPr/>
          </p:nvGrpSpPr>
          <p:grpSpPr>
            <a:xfrm>
              <a:off x="6195941" y="832605"/>
              <a:ext cx="1872300" cy="2632784"/>
              <a:chOff x="-1872716" y="660661"/>
              <a:chExt cx="1872300" cy="1974637"/>
            </a:xfrm>
          </p:grpSpPr>
          <p:sp>
            <p:nvSpPr>
              <p:cNvPr id="6135" name="Google Shape;6135;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136" name="Google Shape;6136;p7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137" name="Google Shape;6137;p71"/>
            <p:cNvGrpSpPr/>
            <p:nvPr/>
          </p:nvGrpSpPr>
          <p:grpSpPr>
            <a:xfrm>
              <a:off x="6303954" y="562596"/>
              <a:ext cx="540000" cy="540000"/>
              <a:chOff x="6303954" y="562596"/>
              <a:chExt cx="540000" cy="540000"/>
            </a:xfrm>
          </p:grpSpPr>
          <p:sp>
            <p:nvSpPr>
              <p:cNvPr id="6138" name="Google Shape;6138;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139" name="Google Shape;6139;p7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140" name="Google Shape;6140;p7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7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7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143" name="Google Shape;6143;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44" name="Google Shape;6144;p7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45" name="Google Shape;6145;p71"/>
          <p:cNvGrpSpPr/>
          <p:nvPr/>
        </p:nvGrpSpPr>
        <p:grpSpPr>
          <a:xfrm>
            <a:off x="-1530678" y="653649"/>
            <a:ext cx="1026225" cy="1698128"/>
            <a:chOff x="-1836712" y="2937191"/>
            <a:chExt cx="1368300" cy="2264171"/>
          </a:xfrm>
        </p:grpSpPr>
        <p:pic>
          <p:nvPicPr>
            <p:cNvPr id="6146" name="Google Shape;6146;p7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47" name="Google Shape;6147;p7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48" name="Google Shape;6148;p7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49"/>
        <p:cNvGrpSpPr/>
        <p:nvPr/>
      </p:nvGrpSpPr>
      <p:grpSpPr>
        <a:xfrm>
          <a:off x="0" y="0"/>
          <a:ext cx="0" cy="0"/>
          <a:chOff x="0" y="0"/>
          <a:chExt cx="0" cy="0"/>
        </a:xfrm>
      </p:grpSpPr>
      <p:sp>
        <p:nvSpPr>
          <p:cNvPr id="6150" name="Google Shape;6150;p7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51" name="Google Shape;6151;p7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52" name="Google Shape;6152;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53" name="Google Shape;6153;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54" name="Google Shape;6154;p72"/>
          <p:cNvGrpSpPr/>
          <p:nvPr/>
        </p:nvGrpSpPr>
        <p:grpSpPr>
          <a:xfrm>
            <a:off x="7915031" y="222489"/>
            <a:ext cx="895750" cy="359869"/>
            <a:chOff x="1899" y="899"/>
            <a:chExt cx="4163" cy="1671"/>
          </a:xfrm>
        </p:grpSpPr>
        <p:sp>
          <p:nvSpPr>
            <p:cNvPr id="6155" name="Google Shape;6155;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7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7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9" name="Google Shape;6209;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0" name="Google Shape;6210;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1" name="Google Shape;6211;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2" name="Google Shape;6212;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3" name="Google Shape;6213;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4" name="Google Shape;6214;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5" name="Google Shape;6215;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6" name="Google Shape;6216;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7" name="Google Shape;6217;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0" name="Google Shape;6220;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1" name="Google Shape;6221;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2" name="Google Shape;6222;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3" name="Google Shape;6223;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4" name="Google Shape;6224;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5" name="Google Shape;6225;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6" name="Google Shape;6226;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7" name="Google Shape;6227;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8" name="Google Shape;6228;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9" name="Google Shape;6229;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0" name="Google Shape;6230;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1" name="Google Shape;6231;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2" name="Google Shape;6232;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7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48" name="Google Shape;6248;p7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49" name="Google Shape;6249;p72"/>
          <p:cNvGrpSpPr/>
          <p:nvPr/>
        </p:nvGrpSpPr>
        <p:grpSpPr>
          <a:xfrm>
            <a:off x="-1530678" y="2991542"/>
            <a:ext cx="1404225" cy="2177094"/>
            <a:chOff x="6195941" y="562596"/>
            <a:chExt cx="1872300" cy="2902792"/>
          </a:xfrm>
        </p:grpSpPr>
        <p:grpSp>
          <p:nvGrpSpPr>
            <p:cNvPr id="6250" name="Google Shape;6250;p72"/>
            <p:cNvGrpSpPr/>
            <p:nvPr/>
          </p:nvGrpSpPr>
          <p:grpSpPr>
            <a:xfrm>
              <a:off x="6195941" y="832605"/>
              <a:ext cx="1872300" cy="2632784"/>
              <a:chOff x="-1872716" y="660661"/>
              <a:chExt cx="1872300" cy="1974637"/>
            </a:xfrm>
          </p:grpSpPr>
          <p:sp>
            <p:nvSpPr>
              <p:cNvPr id="6251" name="Google Shape;6251;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52" name="Google Shape;6252;p7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53" name="Google Shape;6253;p72"/>
            <p:cNvGrpSpPr/>
            <p:nvPr/>
          </p:nvGrpSpPr>
          <p:grpSpPr>
            <a:xfrm>
              <a:off x="6303954" y="562596"/>
              <a:ext cx="540000" cy="540000"/>
              <a:chOff x="6303954" y="562596"/>
              <a:chExt cx="540000" cy="540000"/>
            </a:xfrm>
          </p:grpSpPr>
          <p:sp>
            <p:nvSpPr>
              <p:cNvPr id="6254" name="Google Shape;6254;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55" name="Google Shape;6255;p7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56" name="Google Shape;6256;p7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7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7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59" name="Google Shape;6259;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60" name="Google Shape;6260;p7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61" name="Google Shape;6261;p72"/>
          <p:cNvGrpSpPr/>
          <p:nvPr/>
        </p:nvGrpSpPr>
        <p:grpSpPr>
          <a:xfrm>
            <a:off x="-1530678" y="653649"/>
            <a:ext cx="1026225" cy="1698128"/>
            <a:chOff x="-1836712" y="2937191"/>
            <a:chExt cx="1368300" cy="2264171"/>
          </a:xfrm>
        </p:grpSpPr>
        <p:pic>
          <p:nvPicPr>
            <p:cNvPr id="6262" name="Google Shape;6262;p7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63" name="Google Shape;6263;p7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64" name="Google Shape;6264;p7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65"/>
        <p:cNvGrpSpPr/>
        <p:nvPr/>
      </p:nvGrpSpPr>
      <p:grpSpPr>
        <a:xfrm>
          <a:off x="0" y="0"/>
          <a:ext cx="0" cy="0"/>
          <a:chOff x="0" y="0"/>
          <a:chExt cx="0" cy="0"/>
        </a:xfrm>
      </p:grpSpPr>
      <p:sp>
        <p:nvSpPr>
          <p:cNvPr id="6266" name="Google Shape;6266;p73"/>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67" name="Google Shape;6267;p7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68" name="Google Shape;6268;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69" name="Google Shape;6269;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70" name="Google Shape;6270;p73"/>
          <p:cNvGrpSpPr/>
          <p:nvPr/>
        </p:nvGrpSpPr>
        <p:grpSpPr>
          <a:xfrm>
            <a:off x="7915031" y="222489"/>
            <a:ext cx="895750" cy="359869"/>
            <a:chOff x="1899" y="899"/>
            <a:chExt cx="4163" cy="1671"/>
          </a:xfrm>
        </p:grpSpPr>
        <p:sp>
          <p:nvSpPr>
            <p:cNvPr id="6271" name="Google Shape;6271;p7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7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7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7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7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7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7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7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7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7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7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7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7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7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7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7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7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7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7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7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7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7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7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7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7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7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7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7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7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7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7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7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7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7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7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7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7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7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7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7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7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7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7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7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7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7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7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7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7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7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7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7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7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7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5" name="Google Shape;6325;p7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6" name="Google Shape;6326;p7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7" name="Google Shape;6327;p7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8" name="Google Shape;6328;p7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9" name="Google Shape;6329;p7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0" name="Google Shape;6330;p7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1" name="Google Shape;6331;p7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2" name="Google Shape;6332;p7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3" name="Google Shape;6333;p7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7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7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6" name="Google Shape;6336;p7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7" name="Google Shape;6337;p7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8" name="Google Shape;6338;p7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9" name="Google Shape;6339;p7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0" name="Google Shape;6340;p7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1" name="Google Shape;6341;p7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2" name="Google Shape;6342;p7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3" name="Google Shape;6343;p7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7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5" name="Google Shape;6345;p7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6" name="Google Shape;6346;p7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7" name="Google Shape;6347;p7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8" name="Google Shape;6348;p7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9" name="Google Shape;6349;p7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7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7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7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7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7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7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7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7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7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7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7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7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7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7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64" name="Google Shape;6364;p7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65" name="Google Shape;6365;p73"/>
          <p:cNvGrpSpPr/>
          <p:nvPr/>
        </p:nvGrpSpPr>
        <p:grpSpPr>
          <a:xfrm>
            <a:off x="-1530678" y="2991542"/>
            <a:ext cx="1404225" cy="2177094"/>
            <a:chOff x="6195941" y="562596"/>
            <a:chExt cx="1872300" cy="2902792"/>
          </a:xfrm>
        </p:grpSpPr>
        <p:grpSp>
          <p:nvGrpSpPr>
            <p:cNvPr id="6366" name="Google Shape;6366;p73"/>
            <p:cNvGrpSpPr/>
            <p:nvPr/>
          </p:nvGrpSpPr>
          <p:grpSpPr>
            <a:xfrm>
              <a:off x="6195941" y="832605"/>
              <a:ext cx="1872300" cy="2632784"/>
              <a:chOff x="-1872716" y="660661"/>
              <a:chExt cx="1872300" cy="1974637"/>
            </a:xfrm>
          </p:grpSpPr>
          <p:sp>
            <p:nvSpPr>
              <p:cNvPr id="6367" name="Google Shape;6367;p7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68" name="Google Shape;6368;p7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69" name="Google Shape;6369;p73"/>
            <p:cNvGrpSpPr/>
            <p:nvPr/>
          </p:nvGrpSpPr>
          <p:grpSpPr>
            <a:xfrm>
              <a:off x="6303954" y="562596"/>
              <a:ext cx="540000" cy="540000"/>
              <a:chOff x="6303954" y="562596"/>
              <a:chExt cx="540000" cy="540000"/>
            </a:xfrm>
          </p:grpSpPr>
          <p:sp>
            <p:nvSpPr>
              <p:cNvPr id="6370" name="Google Shape;6370;p7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71" name="Google Shape;6371;p7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72" name="Google Shape;6372;p7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7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7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375" name="Google Shape;6375;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76" name="Google Shape;6376;p7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77" name="Google Shape;6377;p73"/>
          <p:cNvGrpSpPr/>
          <p:nvPr/>
        </p:nvGrpSpPr>
        <p:grpSpPr>
          <a:xfrm>
            <a:off x="-1530678" y="653649"/>
            <a:ext cx="1026225" cy="1698128"/>
            <a:chOff x="-1836712" y="2937191"/>
            <a:chExt cx="1368300" cy="2264171"/>
          </a:xfrm>
        </p:grpSpPr>
        <p:pic>
          <p:nvPicPr>
            <p:cNvPr id="6378" name="Google Shape;6378;p7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79" name="Google Shape;6379;p7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80" name="Google Shape;6380;p7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81"/>
        <p:cNvGrpSpPr/>
        <p:nvPr/>
      </p:nvGrpSpPr>
      <p:grpSpPr>
        <a:xfrm>
          <a:off x="0" y="0"/>
          <a:ext cx="0" cy="0"/>
          <a:chOff x="0" y="0"/>
          <a:chExt cx="0" cy="0"/>
        </a:xfrm>
      </p:grpSpPr>
      <p:sp>
        <p:nvSpPr>
          <p:cNvPr id="6382" name="Google Shape;6382;p74"/>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84" name="Google Shape;6384;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85" name="Google Shape;6385;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86" name="Google Shape;6386;p74"/>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87" name="Google Shape;6387;p74"/>
          <p:cNvGrpSpPr/>
          <p:nvPr/>
        </p:nvGrpSpPr>
        <p:grpSpPr>
          <a:xfrm>
            <a:off x="7915031" y="222489"/>
            <a:ext cx="895750" cy="359869"/>
            <a:chOff x="1899" y="899"/>
            <a:chExt cx="4163" cy="1671"/>
          </a:xfrm>
        </p:grpSpPr>
        <p:sp>
          <p:nvSpPr>
            <p:cNvPr id="6388" name="Google Shape;6388;p7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7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7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7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7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7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7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7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7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7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7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7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7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7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7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7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7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7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7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7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7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7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7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7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7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7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7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7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7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7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7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7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7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7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7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7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7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7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7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7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7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7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7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7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7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7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7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7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7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7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7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7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7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7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2" name="Google Shape;6442;p7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3" name="Google Shape;6443;p7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4" name="Google Shape;6444;p7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5" name="Google Shape;6445;p7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6" name="Google Shape;6446;p7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7" name="Google Shape;6447;p7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8" name="Google Shape;6448;p7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9" name="Google Shape;6449;p7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0" name="Google Shape;6450;p7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1" name="Google Shape;6451;p7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2" name="Google Shape;6452;p7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3" name="Google Shape;6453;p7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4" name="Google Shape;6454;p7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5" name="Google Shape;6455;p7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6" name="Google Shape;6456;p7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7" name="Google Shape;6457;p7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8" name="Google Shape;6458;p7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9" name="Google Shape;6459;p7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0" name="Google Shape;6460;p7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1" name="Google Shape;6461;p7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2" name="Google Shape;6462;p7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3" name="Google Shape;6463;p7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4" name="Google Shape;6464;p7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5" name="Google Shape;6465;p7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7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7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7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7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7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7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7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7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7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7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7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7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7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7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7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81" name="Google Shape;6481;p7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82" name="Google Shape;6482;p74"/>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483" name="Google Shape;6483;p74"/>
          <p:cNvGrpSpPr/>
          <p:nvPr/>
        </p:nvGrpSpPr>
        <p:grpSpPr>
          <a:xfrm>
            <a:off x="-1530678" y="2991542"/>
            <a:ext cx="1404225" cy="2177094"/>
            <a:chOff x="6195941" y="562596"/>
            <a:chExt cx="1872300" cy="2902792"/>
          </a:xfrm>
        </p:grpSpPr>
        <p:grpSp>
          <p:nvGrpSpPr>
            <p:cNvPr id="6484" name="Google Shape;6484;p74"/>
            <p:cNvGrpSpPr/>
            <p:nvPr/>
          </p:nvGrpSpPr>
          <p:grpSpPr>
            <a:xfrm>
              <a:off x="6195941" y="832605"/>
              <a:ext cx="1872300" cy="2632784"/>
              <a:chOff x="-1872716" y="660661"/>
              <a:chExt cx="1872300" cy="1974637"/>
            </a:xfrm>
          </p:grpSpPr>
          <p:sp>
            <p:nvSpPr>
              <p:cNvPr id="6485" name="Google Shape;6485;p7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86" name="Google Shape;6486;p7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87" name="Google Shape;6487;p74"/>
            <p:cNvGrpSpPr/>
            <p:nvPr/>
          </p:nvGrpSpPr>
          <p:grpSpPr>
            <a:xfrm>
              <a:off x="6303954" y="562596"/>
              <a:ext cx="540000" cy="540000"/>
              <a:chOff x="6303954" y="562596"/>
              <a:chExt cx="540000" cy="540000"/>
            </a:xfrm>
          </p:grpSpPr>
          <p:sp>
            <p:nvSpPr>
              <p:cNvPr id="6488" name="Google Shape;6488;p7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89" name="Google Shape;6489;p7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90" name="Google Shape;6490;p74"/>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91" name="Google Shape;6491;p74"/>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92" name="Google Shape;6492;p74"/>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93" name="Google Shape;6493;p74"/>
          <p:cNvGrpSpPr/>
          <p:nvPr/>
        </p:nvGrpSpPr>
        <p:grpSpPr>
          <a:xfrm>
            <a:off x="-1449668" y="146875"/>
            <a:ext cx="1026225" cy="2044304"/>
            <a:chOff x="-1555624" y="1196393"/>
            <a:chExt cx="1368300" cy="2725739"/>
          </a:xfrm>
        </p:grpSpPr>
        <p:grpSp>
          <p:nvGrpSpPr>
            <p:cNvPr id="6494" name="Google Shape;6494;p74"/>
            <p:cNvGrpSpPr/>
            <p:nvPr/>
          </p:nvGrpSpPr>
          <p:grpSpPr>
            <a:xfrm>
              <a:off x="-1555624" y="1488707"/>
              <a:ext cx="1368300" cy="2433425"/>
              <a:chOff x="-1836712" y="3275837"/>
              <a:chExt cx="1368300" cy="2433425"/>
            </a:xfrm>
          </p:grpSpPr>
          <p:sp>
            <p:nvSpPr>
              <p:cNvPr id="6495" name="Google Shape;6495;p7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96" name="Google Shape;6496;p7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97" name="Google Shape;6497;p7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98" name="Google Shape;6498;p7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99"/>
        <p:cNvGrpSpPr/>
        <p:nvPr/>
      </p:nvGrpSpPr>
      <p:grpSpPr>
        <a:xfrm>
          <a:off x="0" y="0"/>
          <a:ext cx="0" cy="0"/>
          <a:chOff x="0" y="0"/>
          <a:chExt cx="0" cy="0"/>
        </a:xfrm>
      </p:grpSpPr>
      <p:sp>
        <p:nvSpPr>
          <p:cNvPr id="6500" name="Google Shape;6500;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01" name="Google Shape;6501;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02" name="Google Shape;6502;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03" name="Google Shape;6503;p75"/>
          <p:cNvGrpSpPr/>
          <p:nvPr/>
        </p:nvGrpSpPr>
        <p:grpSpPr>
          <a:xfrm>
            <a:off x="4673500" y="957437"/>
            <a:ext cx="1518716" cy="610144"/>
            <a:chOff x="1899" y="899"/>
            <a:chExt cx="4163" cy="1671"/>
          </a:xfrm>
        </p:grpSpPr>
        <p:sp>
          <p:nvSpPr>
            <p:cNvPr id="6504" name="Google Shape;6504;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7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7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8" name="Google Shape;6558;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9" name="Google Shape;6559;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0" name="Google Shape;6560;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1" name="Google Shape;6561;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2" name="Google Shape;6562;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3" name="Google Shape;6563;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4" name="Google Shape;6564;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5" name="Google Shape;6565;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6" name="Google Shape;6566;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7" name="Google Shape;6567;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8" name="Google Shape;6568;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9" name="Google Shape;6569;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0" name="Google Shape;6570;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1" name="Google Shape;6571;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2" name="Google Shape;6572;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3" name="Google Shape;6573;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4" name="Google Shape;6574;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7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97" name="Google Shape;6597;p7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98" name="Google Shape;6598;p7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99" name="Google Shape;6599;p7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00" name="Google Shape;6600;p75"/>
          <p:cNvGrpSpPr/>
          <p:nvPr/>
        </p:nvGrpSpPr>
        <p:grpSpPr>
          <a:xfrm>
            <a:off x="-1449668" y="146875"/>
            <a:ext cx="1026225" cy="2044304"/>
            <a:chOff x="-1555624" y="1196393"/>
            <a:chExt cx="1368300" cy="2725739"/>
          </a:xfrm>
        </p:grpSpPr>
        <p:grpSp>
          <p:nvGrpSpPr>
            <p:cNvPr id="6601" name="Google Shape;6601;p75"/>
            <p:cNvGrpSpPr/>
            <p:nvPr/>
          </p:nvGrpSpPr>
          <p:grpSpPr>
            <a:xfrm>
              <a:off x="-1555624" y="1488707"/>
              <a:ext cx="1368300" cy="2433425"/>
              <a:chOff x="-1836712" y="3275837"/>
              <a:chExt cx="1368300" cy="2433425"/>
            </a:xfrm>
          </p:grpSpPr>
          <p:sp>
            <p:nvSpPr>
              <p:cNvPr id="6602" name="Google Shape;6602;p7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603" name="Google Shape;6603;p7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604" name="Google Shape;6604;p75"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605" name="Google Shape;6605;p7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606" name="Google Shape;6606;p7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607"/>
        <p:cNvGrpSpPr/>
        <p:nvPr/>
      </p:nvGrpSpPr>
      <p:grpSpPr>
        <a:xfrm>
          <a:off x="0" y="0"/>
          <a:ext cx="0" cy="0"/>
          <a:chOff x="0" y="0"/>
          <a:chExt cx="0" cy="0"/>
        </a:xfrm>
      </p:grpSpPr>
      <p:sp>
        <p:nvSpPr>
          <p:cNvPr id="6608" name="Google Shape;6608;p76"/>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609" name="Google Shape;6609;p7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610" name="Google Shape;6610;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11" name="Google Shape;6611;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612" name="Google Shape;6612;p76"/>
          <p:cNvGrpSpPr/>
          <p:nvPr/>
        </p:nvGrpSpPr>
        <p:grpSpPr>
          <a:xfrm>
            <a:off x="7915031" y="222489"/>
            <a:ext cx="895750" cy="359869"/>
            <a:chOff x="1899" y="899"/>
            <a:chExt cx="4163" cy="1671"/>
          </a:xfrm>
        </p:grpSpPr>
        <p:sp>
          <p:nvSpPr>
            <p:cNvPr id="6613" name="Google Shape;6613;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7" name="Google Shape;6667;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8" name="Google Shape;6668;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9" name="Google Shape;6669;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0" name="Google Shape;6670;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1" name="Google Shape;6671;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2" name="Google Shape;6672;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3" name="Google Shape;6673;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4" name="Google Shape;6674;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5" name="Google Shape;6675;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8" name="Google Shape;6678;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9" name="Google Shape;6679;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0" name="Google Shape;6680;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1" name="Google Shape;6681;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2" name="Google Shape;6682;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3" name="Google Shape;6683;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4" name="Google Shape;6684;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5" name="Google Shape;6685;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6" name="Google Shape;6686;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7" name="Google Shape;6687;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06" name="Google Shape;6706;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707" name="Google Shape;6707;p76"/>
          <p:cNvGrpSpPr/>
          <p:nvPr/>
        </p:nvGrpSpPr>
        <p:grpSpPr>
          <a:xfrm>
            <a:off x="-1530678" y="2991542"/>
            <a:ext cx="1404225" cy="2177094"/>
            <a:chOff x="6195941" y="562596"/>
            <a:chExt cx="1872300" cy="2902792"/>
          </a:xfrm>
        </p:grpSpPr>
        <p:grpSp>
          <p:nvGrpSpPr>
            <p:cNvPr id="6708" name="Google Shape;6708;p76"/>
            <p:cNvGrpSpPr/>
            <p:nvPr/>
          </p:nvGrpSpPr>
          <p:grpSpPr>
            <a:xfrm>
              <a:off x="6195941" y="832605"/>
              <a:ext cx="1872300" cy="2632784"/>
              <a:chOff x="-1872716" y="660661"/>
              <a:chExt cx="1872300" cy="1974637"/>
            </a:xfrm>
          </p:grpSpPr>
          <p:sp>
            <p:nvSpPr>
              <p:cNvPr id="6709" name="Google Shape;6709;p7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10" name="Google Shape;6710;p7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711" name="Google Shape;6711;p76"/>
            <p:cNvGrpSpPr/>
            <p:nvPr/>
          </p:nvGrpSpPr>
          <p:grpSpPr>
            <a:xfrm>
              <a:off x="6303954" y="562596"/>
              <a:ext cx="540000" cy="540000"/>
              <a:chOff x="6303954" y="562596"/>
              <a:chExt cx="540000" cy="540000"/>
            </a:xfrm>
          </p:grpSpPr>
          <p:sp>
            <p:nvSpPr>
              <p:cNvPr id="6712" name="Google Shape;6712;p7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13" name="Google Shape;6713;p7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714" name="Google Shape;6714;p7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7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7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717" name="Google Shape;6717;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18" name="Google Shape;6718;p7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719" name="Google Shape;6719;p76"/>
          <p:cNvGrpSpPr/>
          <p:nvPr/>
        </p:nvGrpSpPr>
        <p:grpSpPr>
          <a:xfrm>
            <a:off x="-1530678" y="653649"/>
            <a:ext cx="1026225" cy="1698128"/>
            <a:chOff x="-1836712" y="2937191"/>
            <a:chExt cx="1368300" cy="2264171"/>
          </a:xfrm>
        </p:grpSpPr>
        <p:pic>
          <p:nvPicPr>
            <p:cNvPr id="6720" name="Google Shape;6720;p7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721" name="Google Shape;6721;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722" name="Google Shape;6722;p7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723"/>
        <p:cNvGrpSpPr/>
        <p:nvPr/>
      </p:nvGrpSpPr>
      <p:grpSpPr>
        <a:xfrm>
          <a:off x="0" y="0"/>
          <a:ext cx="0" cy="0"/>
          <a:chOff x="0" y="0"/>
          <a:chExt cx="0" cy="0"/>
        </a:xfrm>
      </p:grpSpPr>
      <p:sp>
        <p:nvSpPr>
          <p:cNvPr id="6724" name="Google Shape;6724;p7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725" name="Google Shape;6725;p77"/>
          <p:cNvGrpSpPr/>
          <p:nvPr/>
        </p:nvGrpSpPr>
        <p:grpSpPr>
          <a:xfrm>
            <a:off x="7916400" y="221400"/>
            <a:ext cx="893784" cy="359078"/>
            <a:chOff x="1899" y="899"/>
            <a:chExt cx="4163" cy="1671"/>
          </a:xfrm>
        </p:grpSpPr>
        <p:sp>
          <p:nvSpPr>
            <p:cNvPr id="6726" name="Google Shape;6726;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7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7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0" name="Google Shape;6780;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1" name="Google Shape;6781;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3" name="Google Shape;6783;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4" name="Google Shape;6784;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5" name="Google Shape;6785;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6" name="Google Shape;6786;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7" name="Google Shape;6787;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8" name="Google Shape;6788;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9" name="Google Shape;6789;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0" name="Google Shape;6790;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1" name="Google Shape;6791;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2" name="Google Shape;6792;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3" name="Google Shape;6793;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4" name="Google Shape;6794;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5" name="Google Shape;6795;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6" name="Google Shape;6796;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7" name="Google Shape;6797;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8" name="Google Shape;6798;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9" name="Google Shape;6799;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1" name="Google Shape;6801;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2" name="Google Shape;6802;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3" name="Google Shape;6803;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4" name="Google Shape;6804;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5" name="Google Shape;6805;p7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6" name="Google Shape;6806;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19" name="Google Shape;6819;p7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820" name="Google Shape;6820;p77"/>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22" name="Google Shape;6822;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23" name="Google Shape;6823;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24" name="Google Shape;6824;p77"/>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825" name="Google Shape;6825;p77"/>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826" name="Google Shape;6826;p77"/>
          <p:cNvGrpSpPr/>
          <p:nvPr/>
        </p:nvGrpSpPr>
        <p:grpSpPr>
          <a:xfrm>
            <a:off x="-1530678" y="2991542"/>
            <a:ext cx="1404225" cy="2177094"/>
            <a:chOff x="6195941" y="562596"/>
            <a:chExt cx="1872300" cy="2902792"/>
          </a:xfrm>
        </p:grpSpPr>
        <p:grpSp>
          <p:nvGrpSpPr>
            <p:cNvPr id="6827" name="Google Shape;6827;p77"/>
            <p:cNvGrpSpPr/>
            <p:nvPr/>
          </p:nvGrpSpPr>
          <p:grpSpPr>
            <a:xfrm>
              <a:off x="6195941" y="832605"/>
              <a:ext cx="1872300" cy="2632784"/>
              <a:chOff x="-1872716" y="660661"/>
              <a:chExt cx="1872300" cy="1974637"/>
            </a:xfrm>
          </p:grpSpPr>
          <p:sp>
            <p:nvSpPr>
              <p:cNvPr id="6828" name="Google Shape;6828;p7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829" name="Google Shape;6829;p7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830" name="Google Shape;6830;p77"/>
            <p:cNvGrpSpPr/>
            <p:nvPr/>
          </p:nvGrpSpPr>
          <p:grpSpPr>
            <a:xfrm>
              <a:off x="6303954" y="562596"/>
              <a:ext cx="540000" cy="540000"/>
              <a:chOff x="6303954" y="562596"/>
              <a:chExt cx="540000" cy="540000"/>
            </a:xfrm>
          </p:grpSpPr>
          <p:sp>
            <p:nvSpPr>
              <p:cNvPr id="6831" name="Google Shape;6831;p7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832" name="Google Shape;6832;p7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833" name="Google Shape;6833;p77"/>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834" name="Google Shape;6834;p77"/>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835" name="Google Shape;6835;p77"/>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836"/>
        <p:cNvGrpSpPr/>
        <p:nvPr/>
      </p:nvGrpSpPr>
      <p:grpSpPr>
        <a:xfrm>
          <a:off x="0" y="0"/>
          <a:ext cx="0" cy="0"/>
          <a:chOff x="0" y="0"/>
          <a:chExt cx="0" cy="0"/>
        </a:xfrm>
      </p:grpSpPr>
      <p:sp>
        <p:nvSpPr>
          <p:cNvPr id="6837" name="Google Shape;6837;p7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838" name="Google Shape;6838;p78"/>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40" name="Google Shape;6840;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41" name="Google Shape;6841;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42" name="Google Shape;6842;p78"/>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43" name="Google Shape;6843;p78"/>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44" name="Google Shape;6844;p78"/>
          <p:cNvGrpSpPr/>
          <p:nvPr/>
        </p:nvGrpSpPr>
        <p:grpSpPr>
          <a:xfrm>
            <a:off x="4673500" y="957418"/>
            <a:ext cx="1518762" cy="610164"/>
            <a:chOff x="1899" y="899"/>
            <a:chExt cx="4163" cy="1671"/>
          </a:xfrm>
        </p:grpSpPr>
        <p:sp>
          <p:nvSpPr>
            <p:cNvPr id="6845" name="Google Shape;6845;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7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7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9" name="Google Shape;6899;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0" name="Google Shape;6900;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1" name="Google Shape;6901;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2" name="Google Shape;6902;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3" name="Google Shape;6903;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4" name="Google Shape;6904;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5" name="Google Shape;6905;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6" name="Google Shape;6906;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7" name="Google Shape;6907;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8" name="Google Shape;6908;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9" name="Google Shape;6909;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0" name="Google Shape;6910;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1" name="Google Shape;6911;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2" name="Google Shape;6912;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3" name="Google Shape;6913;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4" name="Google Shape;6914;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5" name="Google Shape;6915;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6" name="Google Shape;6916;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7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938" name="Google Shape;6938;p7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939"/>
        <p:cNvGrpSpPr/>
        <p:nvPr/>
      </p:nvGrpSpPr>
      <p:grpSpPr>
        <a:xfrm>
          <a:off x="0" y="0"/>
          <a:ext cx="0" cy="0"/>
          <a:chOff x="0" y="0"/>
          <a:chExt cx="0" cy="0"/>
        </a:xfrm>
      </p:grpSpPr>
      <p:sp>
        <p:nvSpPr>
          <p:cNvPr id="6940" name="Google Shape;6940;p7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41" name="Google Shape;6941;p7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42" name="Google Shape;6942;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43" name="Google Shape;6943;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44" name="Google Shape;6944;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45" name="Google Shape;6945;p7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46" name="Google Shape;6946;p79"/>
          <p:cNvGrpSpPr/>
          <p:nvPr/>
        </p:nvGrpSpPr>
        <p:grpSpPr>
          <a:xfrm>
            <a:off x="-1530678" y="2991542"/>
            <a:ext cx="1404225" cy="2177094"/>
            <a:chOff x="6195941" y="562596"/>
            <a:chExt cx="1872300" cy="2902792"/>
          </a:xfrm>
        </p:grpSpPr>
        <p:grpSp>
          <p:nvGrpSpPr>
            <p:cNvPr id="6947" name="Google Shape;6947;p79"/>
            <p:cNvGrpSpPr/>
            <p:nvPr/>
          </p:nvGrpSpPr>
          <p:grpSpPr>
            <a:xfrm>
              <a:off x="6195941" y="832605"/>
              <a:ext cx="1872300" cy="2632784"/>
              <a:chOff x="-1872716" y="660661"/>
              <a:chExt cx="1872300" cy="1974637"/>
            </a:xfrm>
          </p:grpSpPr>
          <p:sp>
            <p:nvSpPr>
              <p:cNvPr id="6948" name="Google Shape;6948;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49" name="Google Shape;6949;p7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50" name="Google Shape;6950;p79"/>
            <p:cNvGrpSpPr/>
            <p:nvPr/>
          </p:nvGrpSpPr>
          <p:grpSpPr>
            <a:xfrm>
              <a:off x="6303954" y="562596"/>
              <a:ext cx="540000" cy="540000"/>
              <a:chOff x="6303954" y="562596"/>
              <a:chExt cx="540000" cy="540000"/>
            </a:xfrm>
          </p:grpSpPr>
          <p:sp>
            <p:nvSpPr>
              <p:cNvPr id="6951" name="Google Shape;6951;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52" name="Google Shape;6952;p7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53" name="Google Shape;6953;p79"/>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54" name="Google Shape;6954;p79"/>
          <p:cNvGrpSpPr/>
          <p:nvPr/>
        </p:nvGrpSpPr>
        <p:grpSpPr>
          <a:xfrm>
            <a:off x="7916400" y="221400"/>
            <a:ext cx="893784" cy="359078"/>
            <a:chOff x="1899" y="899"/>
            <a:chExt cx="4163" cy="1671"/>
          </a:xfrm>
        </p:grpSpPr>
        <p:sp>
          <p:nvSpPr>
            <p:cNvPr id="6955" name="Google Shape;6955;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7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7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9" name="Google Shape;7009;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0" name="Google Shape;7010;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1" name="Google Shape;7011;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2" name="Google Shape;7012;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3" name="Google Shape;7013;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4" name="Google Shape;7014;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5" name="Google Shape;7015;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6" name="Google Shape;7016;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7" name="Google Shape;7017;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8" name="Google Shape;7018;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9" name="Google Shape;7019;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0" name="Google Shape;7020;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1" name="Google Shape;7021;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2" name="Google Shape;7022;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3" name="Google Shape;7023;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4" name="Google Shape;7024;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5" name="Google Shape;7025;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6" name="Google Shape;7026;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7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48" name="Google Shape;7048;p7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49"/>
        <p:cNvGrpSpPr/>
        <p:nvPr/>
      </p:nvGrpSpPr>
      <p:grpSpPr>
        <a:xfrm>
          <a:off x="0" y="0"/>
          <a:ext cx="0" cy="0"/>
          <a:chOff x="0" y="0"/>
          <a:chExt cx="0" cy="0"/>
        </a:xfrm>
      </p:grpSpPr>
      <p:sp>
        <p:nvSpPr>
          <p:cNvPr id="7050" name="Google Shape;7050;p8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51" name="Google Shape;7051;p8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52" name="Google Shape;7052;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53" name="Google Shape;7053;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54" name="Google Shape;7054;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55" name="Google Shape;7055;p8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56" name="Google Shape;7056;p80"/>
          <p:cNvGrpSpPr/>
          <p:nvPr/>
        </p:nvGrpSpPr>
        <p:grpSpPr>
          <a:xfrm>
            <a:off x="-1530678" y="2991542"/>
            <a:ext cx="1404225" cy="2177094"/>
            <a:chOff x="6195941" y="562596"/>
            <a:chExt cx="1872300" cy="2902792"/>
          </a:xfrm>
        </p:grpSpPr>
        <p:grpSp>
          <p:nvGrpSpPr>
            <p:cNvPr id="7057" name="Google Shape;7057;p80"/>
            <p:cNvGrpSpPr/>
            <p:nvPr/>
          </p:nvGrpSpPr>
          <p:grpSpPr>
            <a:xfrm>
              <a:off x="6195941" y="832605"/>
              <a:ext cx="1872300" cy="2632784"/>
              <a:chOff x="-1872716" y="660661"/>
              <a:chExt cx="1872300" cy="1974637"/>
            </a:xfrm>
          </p:grpSpPr>
          <p:sp>
            <p:nvSpPr>
              <p:cNvPr id="7058" name="Google Shape;7058;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59" name="Google Shape;7059;p8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60" name="Google Shape;7060;p80"/>
            <p:cNvGrpSpPr/>
            <p:nvPr/>
          </p:nvGrpSpPr>
          <p:grpSpPr>
            <a:xfrm>
              <a:off x="6303954" y="562596"/>
              <a:ext cx="540000" cy="540000"/>
              <a:chOff x="6303954" y="562596"/>
              <a:chExt cx="540000" cy="540000"/>
            </a:xfrm>
          </p:grpSpPr>
          <p:sp>
            <p:nvSpPr>
              <p:cNvPr id="7061" name="Google Shape;7061;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62" name="Google Shape;7062;p8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63" name="Google Shape;7063;p80"/>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64" name="Google Shape;7064;p80"/>
          <p:cNvGrpSpPr/>
          <p:nvPr/>
        </p:nvGrpSpPr>
        <p:grpSpPr>
          <a:xfrm>
            <a:off x="7916400" y="221400"/>
            <a:ext cx="893784" cy="359078"/>
            <a:chOff x="1899" y="899"/>
            <a:chExt cx="4163" cy="1671"/>
          </a:xfrm>
        </p:grpSpPr>
        <p:sp>
          <p:nvSpPr>
            <p:cNvPr id="7065" name="Google Shape;7065;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8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8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9" name="Google Shape;7119;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0" name="Google Shape;7120;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1" name="Google Shape;7121;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2" name="Google Shape;7122;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3" name="Google Shape;7123;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4" name="Google Shape;7124;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5" name="Google Shape;7125;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6" name="Google Shape;7126;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7" name="Google Shape;7127;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8" name="Google Shape;7128;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9" name="Google Shape;7129;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0" name="Google Shape;7130;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1" name="Google Shape;7131;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2" name="Google Shape;7132;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3" name="Google Shape;7133;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4" name="Google Shape;7134;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5" name="Google Shape;7135;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6" name="Google Shape;7136;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8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58" name="Google Shape;7158;p8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59"/>
        <p:cNvGrpSpPr/>
        <p:nvPr/>
      </p:nvGrpSpPr>
      <p:grpSpPr>
        <a:xfrm>
          <a:off x="0" y="0"/>
          <a:ext cx="0" cy="0"/>
          <a:chOff x="0" y="0"/>
          <a:chExt cx="0" cy="0"/>
        </a:xfrm>
      </p:grpSpPr>
      <p:sp>
        <p:nvSpPr>
          <p:cNvPr id="7160" name="Google Shape;7160;p8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61" name="Google Shape;7161;p8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162" name="Google Shape;7162;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63" name="Google Shape;7163;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64" name="Google Shape;7164;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65" name="Google Shape;7165;p81"/>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66" name="Google Shape;7166;p81"/>
          <p:cNvGrpSpPr/>
          <p:nvPr/>
        </p:nvGrpSpPr>
        <p:grpSpPr>
          <a:xfrm>
            <a:off x="-1530678" y="2991542"/>
            <a:ext cx="1404225" cy="2177094"/>
            <a:chOff x="6195941" y="562596"/>
            <a:chExt cx="1872300" cy="2902792"/>
          </a:xfrm>
        </p:grpSpPr>
        <p:grpSp>
          <p:nvGrpSpPr>
            <p:cNvPr id="7167" name="Google Shape;7167;p81"/>
            <p:cNvGrpSpPr/>
            <p:nvPr/>
          </p:nvGrpSpPr>
          <p:grpSpPr>
            <a:xfrm>
              <a:off x="6195941" y="832605"/>
              <a:ext cx="1872300" cy="2632784"/>
              <a:chOff x="-1872716" y="660661"/>
              <a:chExt cx="1872300" cy="1974637"/>
            </a:xfrm>
          </p:grpSpPr>
          <p:sp>
            <p:nvSpPr>
              <p:cNvPr id="7168" name="Google Shape;7168;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69" name="Google Shape;7169;p8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70" name="Google Shape;7170;p81"/>
            <p:cNvGrpSpPr/>
            <p:nvPr/>
          </p:nvGrpSpPr>
          <p:grpSpPr>
            <a:xfrm>
              <a:off x="6303954" y="562596"/>
              <a:ext cx="540000" cy="540000"/>
              <a:chOff x="6303954" y="562596"/>
              <a:chExt cx="540000" cy="540000"/>
            </a:xfrm>
          </p:grpSpPr>
          <p:sp>
            <p:nvSpPr>
              <p:cNvPr id="7171" name="Google Shape;7171;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72" name="Google Shape;7172;p8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73" name="Google Shape;7173;p81"/>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74" name="Google Shape;7174;p81"/>
          <p:cNvGrpSpPr/>
          <p:nvPr/>
        </p:nvGrpSpPr>
        <p:grpSpPr>
          <a:xfrm>
            <a:off x="7916400" y="221400"/>
            <a:ext cx="893784" cy="359078"/>
            <a:chOff x="1899" y="899"/>
            <a:chExt cx="4163" cy="1671"/>
          </a:xfrm>
        </p:grpSpPr>
        <p:sp>
          <p:nvSpPr>
            <p:cNvPr id="7175" name="Google Shape;7175;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8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8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9" name="Google Shape;7229;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0" name="Google Shape;7230;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1" name="Google Shape;7231;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2" name="Google Shape;7232;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3" name="Google Shape;7233;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4" name="Google Shape;7234;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5" name="Google Shape;7235;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6" name="Google Shape;7236;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7" name="Google Shape;7237;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8" name="Google Shape;7238;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9" name="Google Shape;7239;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0" name="Google Shape;7240;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1" name="Google Shape;7241;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2" name="Google Shape;7242;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3" name="Google Shape;7243;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4" name="Google Shape;7244;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5" name="Google Shape;7245;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6" name="Google Shape;7246;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8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68" name="Google Shape;7268;p8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69"/>
        <p:cNvGrpSpPr/>
        <p:nvPr/>
      </p:nvGrpSpPr>
      <p:grpSpPr>
        <a:xfrm>
          <a:off x="0" y="0"/>
          <a:ext cx="0" cy="0"/>
          <a:chOff x="0" y="0"/>
          <a:chExt cx="0" cy="0"/>
        </a:xfrm>
      </p:grpSpPr>
      <p:sp>
        <p:nvSpPr>
          <p:cNvPr id="7270" name="Google Shape;7270;p8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71" name="Google Shape;7271;p8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72" name="Google Shape;7272;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73" name="Google Shape;7273;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74" name="Google Shape;7274;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75" name="Google Shape;7275;p82"/>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76" name="Google Shape;7276;p82"/>
          <p:cNvGrpSpPr/>
          <p:nvPr/>
        </p:nvGrpSpPr>
        <p:grpSpPr>
          <a:xfrm>
            <a:off x="-1530678" y="2991542"/>
            <a:ext cx="1404225" cy="2177094"/>
            <a:chOff x="6195941" y="562596"/>
            <a:chExt cx="1872300" cy="2902792"/>
          </a:xfrm>
        </p:grpSpPr>
        <p:grpSp>
          <p:nvGrpSpPr>
            <p:cNvPr id="7277" name="Google Shape;7277;p82"/>
            <p:cNvGrpSpPr/>
            <p:nvPr/>
          </p:nvGrpSpPr>
          <p:grpSpPr>
            <a:xfrm>
              <a:off x="6195941" y="832605"/>
              <a:ext cx="1872300" cy="2632784"/>
              <a:chOff x="-1872716" y="660661"/>
              <a:chExt cx="1872300" cy="1974637"/>
            </a:xfrm>
          </p:grpSpPr>
          <p:sp>
            <p:nvSpPr>
              <p:cNvPr id="7278" name="Google Shape;7278;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79" name="Google Shape;7279;p8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80" name="Google Shape;7280;p82"/>
            <p:cNvGrpSpPr/>
            <p:nvPr/>
          </p:nvGrpSpPr>
          <p:grpSpPr>
            <a:xfrm>
              <a:off x="6303954" y="562596"/>
              <a:ext cx="540000" cy="540000"/>
              <a:chOff x="6303954" y="562596"/>
              <a:chExt cx="540000" cy="540000"/>
            </a:xfrm>
          </p:grpSpPr>
          <p:sp>
            <p:nvSpPr>
              <p:cNvPr id="7281" name="Google Shape;7281;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82" name="Google Shape;7282;p8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83" name="Google Shape;7283;p82"/>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84" name="Google Shape;7284;p82"/>
          <p:cNvGrpSpPr/>
          <p:nvPr/>
        </p:nvGrpSpPr>
        <p:grpSpPr>
          <a:xfrm>
            <a:off x="7916400" y="221400"/>
            <a:ext cx="893784" cy="359078"/>
            <a:chOff x="1899" y="899"/>
            <a:chExt cx="4163" cy="1671"/>
          </a:xfrm>
        </p:grpSpPr>
        <p:sp>
          <p:nvSpPr>
            <p:cNvPr id="7285" name="Google Shape;7285;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8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8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7" name="Google Shape;7337;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8" name="Google Shape;7338;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9" name="Google Shape;7339;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0" name="Google Shape;7340;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1" name="Google Shape;7341;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2" name="Google Shape;7342;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3" name="Google Shape;7343;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4" name="Google Shape;7344;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5" name="Google Shape;7345;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6" name="Google Shape;7346;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7" name="Google Shape;7347;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8" name="Google Shape;7348;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9" name="Google Shape;7349;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0" name="Google Shape;7350;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1" name="Google Shape;7351;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2" name="Google Shape;7352;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3" name="Google Shape;7353;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4" name="Google Shape;7354;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5" name="Google Shape;7355;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6" name="Google Shape;7356;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7" name="Google Shape;7357;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8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78" name="Google Shape;7378;p8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79" name="Google Shape;7379;p82"/>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80"/>
        <p:cNvGrpSpPr/>
        <p:nvPr/>
      </p:nvGrpSpPr>
      <p:grpSpPr>
        <a:xfrm>
          <a:off x="0" y="0"/>
          <a:ext cx="0" cy="0"/>
          <a:chOff x="0" y="0"/>
          <a:chExt cx="0" cy="0"/>
        </a:xfrm>
      </p:grpSpPr>
      <p:sp>
        <p:nvSpPr>
          <p:cNvPr id="7381" name="Google Shape;7381;p8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82" name="Google Shape;7382;p8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83" name="Google Shape;7383;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84" name="Google Shape;7384;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85" name="Google Shape;7385;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86" name="Google Shape;7386;p8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87" name="Google Shape;7387;p83"/>
          <p:cNvGrpSpPr/>
          <p:nvPr/>
        </p:nvGrpSpPr>
        <p:grpSpPr>
          <a:xfrm>
            <a:off x="-1530678" y="2991542"/>
            <a:ext cx="1404225" cy="2177094"/>
            <a:chOff x="6195941" y="562596"/>
            <a:chExt cx="1872300" cy="2902792"/>
          </a:xfrm>
        </p:grpSpPr>
        <p:grpSp>
          <p:nvGrpSpPr>
            <p:cNvPr id="7388" name="Google Shape;7388;p83"/>
            <p:cNvGrpSpPr/>
            <p:nvPr/>
          </p:nvGrpSpPr>
          <p:grpSpPr>
            <a:xfrm>
              <a:off x="6195941" y="832605"/>
              <a:ext cx="1872300" cy="2632784"/>
              <a:chOff x="-1872716" y="660661"/>
              <a:chExt cx="1872300" cy="1974637"/>
            </a:xfrm>
          </p:grpSpPr>
          <p:sp>
            <p:nvSpPr>
              <p:cNvPr id="7389" name="Google Shape;7389;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90" name="Google Shape;7390;p8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91" name="Google Shape;7391;p83"/>
            <p:cNvGrpSpPr/>
            <p:nvPr/>
          </p:nvGrpSpPr>
          <p:grpSpPr>
            <a:xfrm>
              <a:off x="6303954" y="562596"/>
              <a:ext cx="540000" cy="540000"/>
              <a:chOff x="6303954" y="562596"/>
              <a:chExt cx="540000" cy="540000"/>
            </a:xfrm>
          </p:grpSpPr>
          <p:sp>
            <p:nvSpPr>
              <p:cNvPr id="7392" name="Google Shape;7392;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93" name="Google Shape;7393;p8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94" name="Google Shape;7394;p83"/>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95" name="Google Shape;7395;p83"/>
          <p:cNvGrpSpPr/>
          <p:nvPr/>
        </p:nvGrpSpPr>
        <p:grpSpPr>
          <a:xfrm>
            <a:off x="7916400" y="221400"/>
            <a:ext cx="893784" cy="359078"/>
            <a:chOff x="1899" y="899"/>
            <a:chExt cx="4163" cy="1671"/>
          </a:xfrm>
        </p:grpSpPr>
        <p:sp>
          <p:nvSpPr>
            <p:cNvPr id="7396" name="Google Shape;7396;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8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8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8" name="Google Shape;7448;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9" name="Google Shape;7449;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0" name="Google Shape;7450;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1" name="Google Shape;7451;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2" name="Google Shape;7452;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3" name="Google Shape;7453;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4" name="Google Shape;7454;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5" name="Google Shape;7455;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6" name="Google Shape;7456;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7" name="Google Shape;7457;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8" name="Google Shape;7458;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9" name="Google Shape;7459;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0" name="Google Shape;7460;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1" name="Google Shape;7461;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2" name="Google Shape;7462;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3" name="Google Shape;7463;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4" name="Google Shape;7464;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5" name="Google Shape;7465;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6" name="Google Shape;7466;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7" name="Google Shape;7467;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8" name="Google Shape;7468;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9" name="Google Shape;7469;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0" name="Google Shape;7470;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1" name="Google Shape;7471;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2" name="Google Shape;7472;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3" name="Google Shape;7473;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4" name="Google Shape;7474;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5" name="Google Shape;7475;p8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6" name="Google Shape;7476;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7" name="Google Shape;7477;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8" name="Google Shape;7478;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9" name="Google Shape;7479;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0" name="Google Shape;7480;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1" name="Google Shape;7481;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2" name="Google Shape;7482;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3" name="Google Shape;7483;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4" name="Google Shape;7484;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5" name="Google Shape;7485;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6" name="Google Shape;7486;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7" name="Google Shape;7487;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8" name="Google Shape;7488;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89" name="Google Shape;7489;p8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90"/>
        <p:cNvGrpSpPr/>
        <p:nvPr/>
      </p:nvGrpSpPr>
      <p:grpSpPr>
        <a:xfrm>
          <a:off x="0" y="0"/>
          <a:ext cx="0" cy="0"/>
          <a:chOff x="0" y="0"/>
          <a:chExt cx="0" cy="0"/>
        </a:xfrm>
      </p:grpSpPr>
      <p:sp>
        <p:nvSpPr>
          <p:cNvPr id="7491" name="Google Shape;7491;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92" name="Google Shape;7492;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93" name="Google Shape;7493;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500"/>
        <p:cNvGrpSpPr/>
        <p:nvPr/>
      </p:nvGrpSpPr>
      <p:grpSpPr>
        <a:xfrm>
          <a:off x="0" y="0"/>
          <a:ext cx="0" cy="0"/>
          <a:chOff x="0" y="0"/>
          <a:chExt cx="0" cy="0"/>
        </a:xfrm>
      </p:grpSpPr>
      <p:sp>
        <p:nvSpPr>
          <p:cNvPr id="7501" name="Google Shape;7501;p8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502" name="Google Shape;7502;p8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503" name="Google Shape;7503;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04" name="Google Shape;7504;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05" name="Google Shape;7505;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506" name="Google Shape;7506;p8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507" name="Google Shape;7507;p86"/>
          <p:cNvGrpSpPr/>
          <p:nvPr/>
        </p:nvGrpSpPr>
        <p:grpSpPr>
          <a:xfrm>
            <a:off x="-1530678" y="2991542"/>
            <a:ext cx="1404225" cy="2177094"/>
            <a:chOff x="6195941" y="562596"/>
            <a:chExt cx="1872300" cy="2902792"/>
          </a:xfrm>
        </p:grpSpPr>
        <p:grpSp>
          <p:nvGrpSpPr>
            <p:cNvPr id="7508" name="Google Shape;7508;p86"/>
            <p:cNvGrpSpPr/>
            <p:nvPr/>
          </p:nvGrpSpPr>
          <p:grpSpPr>
            <a:xfrm>
              <a:off x="6195941" y="832605"/>
              <a:ext cx="1872300" cy="2632784"/>
              <a:chOff x="-1872716" y="660661"/>
              <a:chExt cx="1872300" cy="1974637"/>
            </a:xfrm>
          </p:grpSpPr>
          <p:sp>
            <p:nvSpPr>
              <p:cNvPr id="7509" name="Google Shape;750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510" name="Google Shape;7510;p8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511" name="Google Shape;7511;p86"/>
            <p:cNvGrpSpPr/>
            <p:nvPr/>
          </p:nvGrpSpPr>
          <p:grpSpPr>
            <a:xfrm>
              <a:off x="6303954" y="562596"/>
              <a:ext cx="540000" cy="540000"/>
              <a:chOff x="6303954" y="562596"/>
              <a:chExt cx="540000" cy="540000"/>
            </a:xfrm>
          </p:grpSpPr>
          <p:sp>
            <p:nvSpPr>
              <p:cNvPr id="7512" name="Google Shape;751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513" name="Google Shape;7513;p8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514" name="Google Shape;7514;p8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515" name="Google Shape;7515;p86"/>
          <p:cNvGrpSpPr/>
          <p:nvPr/>
        </p:nvGrpSpPr>
        <p:grpSpPr>
          <a:xfrm>
            <a:off x="7916400" y="221400"/>
            <a:ext cx="893889" cy="359014"/>
            <a:chOff x="1899" y="899"/>
            <a:chExt cx="4163" cy="1671"/>
          </a:xfrm>
        </p:grpSpPr>
        <p:sp>
          <p:nvSpPr>
            <p:cNvPr id="7516" name="Google Shape;7516;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7" name="Google Shape;7517;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8" name="Google Shape;7518;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9" name="Google Shape;7519;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0" name="Google Shape;7520;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1" name="Google Shape;7521;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2" name="Google Shape;7522;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3" name="Google Shape;7523;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4" name="Google Shape;7524;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5" name="Google Shape;7525;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6" name="Google Shape;7526;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7" name="Google Shape;7527;p8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8" name="Google Shape;7528;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9" name="Google Shape;7529;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0" name="Google Shape;7530;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1" name="Google Shape;7531;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2" name="Google Shape;7532;p8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3" name="Google Shape;7533;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4" name="Google Shape;7534;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5" name="Google Shape;7535;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6" name="Google Shape;7536;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7" name="Google Shape;7537;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8" name="Google Shape;7538;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9" name="Google Shape;7539;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0" name="Google Shape;7540;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1" name="Google Shape;7541;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2" name="Google Shape;7542;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3" name="Google Shape;7543;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4" name="Google Shape;7544;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5" name="Google Shape;7545;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6" name="Google Shape;7546;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7" name="Google Shape;7547;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8" name="Google Shape;7548;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9" name="Google Shape;7549;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0" name="Google Shape;7550;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1" name="Google Shape;7551;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2" name="Google Shape;7552;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3" name="Google Shape;7553;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4" name="Google Shape;7554;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5" name="Google Shape;7555;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6" name="Google Shape;7556;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7" name="Google Shape;7557;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8" name="Google Shape;7558;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9" name="Google Shape;7559;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0" name="Google Shape;7560;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1" name="Google Shape;7561;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2" name="Google Shape;7562;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3" name="Google Shape;7563;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4" name="Google Shape;7564;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5" name="Google Shape;7565;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6" name="Google Shape;7566;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7" name="Google Shape;7567;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8" name="Google Shape;7568;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9" name="Google Shape;7569;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0" name="Google Shape;7570;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1" name="Google Shape;7571;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2" name="Google Shape;7572;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3" name="Google Shape;7573;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4" name="Google Shape;7574;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5" name="Google Shape;7575;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6" name="Google Shape;7576;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7" name="Google Shape;7577;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8" name="Google Shape;7578;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9" name="Google Shape;7579;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0" name="Google Shape;7580;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1" name="Google Shape;7581;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2" name="Google Shape;7582;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3" name="Google Shape;7583;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4" name="Google Shape;7584;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5" name="Google Shape;7585;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6" name="Google Shape;7586;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7" name="Google Shape;7587;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8" name="Google Shape;7588;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9" name="Google Shape;7589;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0" name="Google Shape;7590;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1" name="Google Shape;7591;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2" name="Google Shape;7592;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3" name="Google Shape;7593;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4" name="Google Shape;7594;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5" name="Google Shape;7595;p8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6" name="Google Shape;7596;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7" name="Google Shape;7597;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8" name="Google Shape;7598;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9" name="Google Shape;7599;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0" name="Google Shape;7600;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1" name="Google Shape;7601;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2" name="Google Shape;7602;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3" name="Google Shape;7603;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4" name="Google Shape;7604;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5" name="Google Shape;7605;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6" name="Google Shape;7606;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7" name="Google Shape;7607;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8" name="Google Shape;7608;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609" name="Google Shape;7609;p8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610" name="Google Shape;7610;p86"/>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7611"/>
        <p:cNvGrpSpPr/>
        <p:nvPr/>
      </p:nvGrpSpPr>
      <p:grpSpPr>
        <a:xfrm>
          <a:off x="0" y="0"/>
          <a:ext cx="0" cy="0"/>
          <a:chOff x="0" y="0"/>
          <a:chExt cx="0" cy="0"/>
        </a:xfrm>
      </p:grpSpPr>
      <p:sp>
        <p:nvSpPr>
          <p:cNvPr id="7612" name="Google Shape;7612;p8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613" name="Google Shape;7613;p8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4" name="Google Shape;7614;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15" name="Google Shape;7615;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16" name="Google Shape;7616;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617" name="Google Shape;7617;p8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618" name="Google Shape;7618;p8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619" name="Google Shape;7619;p87"/>
          <p:cNvGrpSpPr/>
          <p:nvPr/>
        </p:nvGrpSpPr>
        <p:grpSpPr>
          <a:xfrm>
            <a:off x="4673500" y="957418"/>
            <a:ext cx="1518941" cy="610054"/>
            <a:chOff x="1899" y="899"/>
            <a:chExt cx="4163" cy="1671"/>
          </a:xfrm>
        </p:grpSpPr>
        <p:sp>
          <p:nvSpPr>
            <p:cNvPr id="7620" name="Google Shape;7620;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1" name="Google Shape;7621;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2" name="Google Shape;7622;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3" name="Google Shape;7623;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4" name="Google Shape;7624;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5" name="Google Shape;7625;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6" name="Google Shape;7626;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7" name="Google Shape;7627;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8" name="Google Shape;7628;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9" name="Google Shape;7629;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0" name="Google Shape;7630;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1" name="Google Shape;7631;p8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2" name="Google Shape;7632;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3" name="Google Shape;7633;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4" name="Google Shape;7634;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5" name="Google Shape;7635;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6" name="Google Shape;7636;p8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7" name="Google Shape;7637;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8" name="Google Shape;7638;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9" name="Google Shape;7639;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0" name="Google Shape;7640;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1" name="Google Shape;7641;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2" name="Google Shape;7642;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3" name="Google Shape;7643;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4" name="Google Shape;7644;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5" name="Google Shape;7645;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6" name="Google Shape;7646;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7" name="Google Shape;7647;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8" name="Google Shape;7648;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9" name="Google Shape;7649;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0" name="Google Shape;7650;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1" name="Google Shape;7651;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2" name="Google Shape;7652;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3" name="Google Shape;7653;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4" name="Google Shape;7654;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5" name="Google Shape;7655;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6" name="Google Shape;7656;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7" name="Google Shape;7657;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8" name="Google Shape;7658;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9" name="Google Shape;7659;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0" name="Google Shape;7660;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1" name="Google Shape;7661;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2" name="Google Shape;7662;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3" name="Google Shape;7663;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4" name="Google Shape;7664;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5" name="Google Shape;7665;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6" name="Google Shape;7666;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7" name="Google Shape;7667;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8" name="Google Shape;7668;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9" name="Google Shape;7669;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0" name="Google Shape;7670;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1" name="Google Shape;7671;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2" name="Google Shape;7672;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3" name="Google Shape;7673;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4" name="Google Shape;7674;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5" name="Google Shape;7675;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6" name="Google Shape;7676;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7" name="Google Shape;7677;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8" name="Google Shape;7678;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9" name="Google Shape;7679;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0" name="Google Shape;7680;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1" name="Google Shape;7681;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2" name="Google Shape;7682;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3" name="Google Shape;7683;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4" name="Google Shape;7684;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5" name="Google Shape;7685;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6" name="Google Shape;7686;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7" name="Google Shape;7687;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8" name="Google Shape;7688;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9" name="Google Shape;7689;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0" name="Google Shape;7690;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1" name="Google Shape;7691;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2" name="Google Shape;7692;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3" name="Google Shape;7693;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4" name="Google Shape;7694;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5" name="Google Shape;7695;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6" name="Google Shape;7696;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7" name="Google Shape;7697;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8" name="Google Shape;7698;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9" name="Google Shape;7699;p8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0" name="Google Shape;7700;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1" name="Google Shape;7701;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2" name="Google Shape;7702;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3" name="Google Shape;7703;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4" name="Google Shape;7704;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5" name="Google Shape;7705;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6" name="Google Shape;7706;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7" name="Google Shape;7707;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8" name="Google Shape;7708;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9" name="Google Shape;7709;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0" name="Google Shape;7710;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1" name="Google Shape;7711;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2" name="Google Shape;7712;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713" name="Google Shape;7713;p8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714" name="Google Shape;7714;p87">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715"/>
        <p:cNvGrpSpPr/>
        <p:nvPr/>
      </p:nvGrpSpPr>
      <p:grpSpPr>
        <a:xfrm>
          <a:off x="0" y="0"/>
          <a:ext cx="0" cy="0"/>
          <a:chOff x="0" y="0"/>
          <a:chExt cx="0" cy="0"/>
        </a:xfrm>
      </p:grpSpPr>
      <p:sp>
        <p:nvSpPr>
          <p:cNvPr id="7716" name="Google Shape;7716;p8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717" name="Google Shape;7717;p8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718" name="Google Shape;7718;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19" name="Google Shape;7719;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20" name="Google Shape;7720;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721" name="Google Shape;7721;p8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722" name="Google Shape;7722;p88"/>
          <p:cNvGrpSpPr/>
          <p:nvPr/>
        </p:nvGrpSpPr>
        <p:grpSpPr>
          <a:xfrm>
            <a:off x="-1530678" y="2991542"/>
            <a:ext cx="1404225" cy="2177094"/>
            <a:chOff x="6195941" y="562596"/>
            <a:chExt cx="1872300" cy="2902792"/>
          </a:xfrm>
        </p:grpSpPr>
        <p:grpSp>
          <p:nvGrpSpPr>
            <p:cNvPr id="7723" name="Google Shape;7723;p88"/>
            <p:cNvGrpSpPr/>
            <p:nvPr/>
          </p:nvGrpSpPr>
          <p:grpSpPr>
            <a:xfrm>
              <a:off x="6195941" y="832605"/>
              <a:ext cx="1872300" cy="2632784"/>
              <a:chOff x="-1872716" y="660661"/>
              <a:chExt cx="1872300" cy="1974637"/>
            </a:xfrm>
          </p:grpSpPr>
          <p:sp>
            <p:nvSpPr>
              <p:cNvPr id="7724" name="Google Shape;7724;p8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725" name="Google Shape;7725;p8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726" name="Google Shape;7726;p88"/>
            <p:cNvGrpSpPr/>
            <p:nvPr/>
          </p:nvGrpSpPr>
          <p:grpSpPr>
            <a:xfrm>
              <a:off x="6303954" y="562596"/>
              <a:ext cx="540000" cy="540000"/>
              <a:chOff x="6303954" y="562596"/>
              <a:chExt cx="540000" cy="540000"/>
            </a:xfrm>
          </p:grpSpPr>
          <p:sp>
            <p:nvSpPr>
              <p:cNvPr id="7727" name="Google Shape;7727;p8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728" name="Google Shape;7728;p8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729" name="Google Shape;7729;p88"/>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730" name="Google Shape;7730;p88"/>
          <p:cNvGrpSpPr/>
          <p:nvPr/>
        </p:nvGrpSpPr>
        <p:grpSpPr>
          <a:xfrm>
            <a:off x="7916400" y="221400"/>
            <a:ext cx="893889" cy="359014"/>
            <a:chOff x="1899" y="899"/>
            <a:chExt cx="4163" cy="1671"/>
          </a:xfrm>
        </p:grpSpPr>
        <p:sp>
          <p:nvSpPr>
            <p:cNvPr id="7731" name="Google Shape;7731;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2" name="Google Shape;7732;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3" name="Google Shape;7733;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4" name="Google Shape;7734;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5" name="Google Shape;7735;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6" name="Google Shape;7736;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7" name="Google Shape;7737;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8" name="Google Shape;7738;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9" name="Google Shape;7739;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0" name="Google Shape;7740;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1" name="Google Shape;7741;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2" name="Google Shape;7742;p8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3" name="Google Shape;7743;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4" name="Google Shape;7744;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5" name="Google Shape;7745;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6" name="Google Shape;7746;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7" name="Google Shape;7747;p8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8" name="Google Shape;7748;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9" name="Google Shape;7749;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0" name="Google Shape;7750;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1" name="Google Shape;7751;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2" name="Google Shape;7752;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3" name="Google Shape;7753;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4" name="Google Shape;7754;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5" name="Google Shape;7755;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6" name="Google Shape;7756;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7" name="Google Shape;7757;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8" name="Google Shape;7758;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9" name="Google Shape;7759;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0" name="Google Shape;7760;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1" name="Google Shape;7761;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2" name="Google Shape;7762;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3" name="Google Shape;7763;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4" name="Google Shape;7764;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5" name="Google Shape;7765;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6" name="Google Shape;7766;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7" name="Google Shape;7767;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8" name="Google Shape;7768;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9" name="Google Shape;7769;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0" name="Google Shape;7770;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1" name="Google Shape;7771;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2" name="Google Shape;7772;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3" name="Google Shape;7773;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4" name="Google Shape;7774;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5" name="Google Shape;7775;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6" name="Google Shape;7776;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7" name="Google Shape;7777;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8" name="Google Shape;7778;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9" name="Google Shape;7779;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0" name="Google Shape;7780;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1" name="Google Shape;7781;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2" name="Google Shape;7782;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3" name="Google Shape;7783;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4" name="Google Shape;7784;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5" name="Google Shape;7785;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6" name="Google Shape;7786;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7" name="Google Shape;7787;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8" name="Google Shape;7788;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9" name="Google Shape;7789;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0" name="Google Shape;7790;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1" name="Google Shape;7791;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2" name="Google Shape;7792;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3" name="Google Shape;7793;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4" name="Google Shape;7794;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5" name="Google Shape;7795;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6" name="Google Shape;7796;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7" name="Google Shape;7797;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8" name="Google Shape;7798;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9" name="Google Shape;7799;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0" name="Google Shape;7800;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1" name="Google Shape;7801;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2" name="Google Shape;7802;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3" name="Google Shape;7803;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4" name="Google Shape;7804;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5" name="Google Shape;7805;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6" name="Google Shape;7806;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7" name="Google Shape;7807;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8" name="Google Shape;7808;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9" name="Google Shape;7809;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0" name="Google Shape;7810;p8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1" name="Google Shape;7811;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2" name="Google Shape;7812;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3" name="Google Shape;7813;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4" name="Google Shape;7814;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5" name="Google Shape;7815;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6" name="Google Shape;7816;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7" name="Google Shape;7817;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8" name="Google Shape;7818;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9" name="Google Shape;7819;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0" name="Google Shape;7820;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1" name="Google Shape;7821;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2" name="Google Shape;7822;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3" name="Google Shape;7823;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824" name="Google Shape;7824;p8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825" name="Google Shape;7825;p88"/>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826"/>
        <p:cNvGrpSpPr/>
        <p:nvPr/>
      </p:nvGrpSpPr>
      <p:grpSpPr>
        <a:xfrm>
          <a:off x="0" y="0"/>
          <a:ext cx="0" cy="0"/>
          <a:chOff x="0" y="0"/>
          <a:chExt cx="0" cy="0"/>
        </a:xfrm>
      </p:grpSpPr>
      <p:sp>
        <p:nvSpPr>
          <p:cNvPr id="7827" name="Google Shape;7827;p89"/>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828" name="Google Shape;7828;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29" name="Google Shape;7829;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30" name="Google Shape;7830;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831" name="Google Shape;7831;p89"/>
          <p:cNvGrpSpPr/>
          <p:nvPr/>
        </p:nvGrpSpPr>
        <p:grpSpPr>
          <a:xfrm>
            <a:off x="5221340" y="819609"/>
            <a:ext cx="1861980" cy="747829"/>
            <a:chOff x="1899" y="899"/>
            <a:chExt cx="4163" cy="1671"/>
          </a:xfrm>
        </p:grpSpPr>
        <p:sp>
          <p:nvSpPr>
            <p:cNvPr id="7832" name="Google Shape;7832;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3" name="Google Shape;7833;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4" name="Google Shape;7834;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5" name="Google Shape;7835;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6" name="Google Shape;7836;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7" name="Google Shape;7837;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8" name="Google Shape;7838;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9" name="Google Shape;7839;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0" name="Google Shape;7840;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1" name="Google Shape;7841;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2" name="Google Shape;7842;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3" name="Google Shape;7843;p8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4" name="Google Shape;7844;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5" name="Google Shape;7845;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6" name="Google Shape;7846;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7" name="Google Shape;7847;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8" name="Google Shape;7848;p8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9" name="Google Shape;7849;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0" name="Google Shape;7850;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1" name="Google Shape;7851;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2" name="Google Shape;7852;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3" name="Google Shape;7853;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4" name="Google Shape;7854;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5" name="Google Shape;7855;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6" name="Google Shape;7856;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7" name="Google Shape;7857;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8" name="Google Shape;7858;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9" name="Google Shape;7859;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0" name="Google Shape;7860;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1" name="Google Shape;7861;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2" name="Google Shape;7862;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3" name="Google Shape;7863;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4" name="Google Shape;7864;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5" name="Google Shape;7865;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6" name="Google Shape;7866;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7" name="Google Shape;7867;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8" name="Google Shape;7868;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9" name="Google Shape;7869;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0" name="Google Shape;7870;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1" name="Google Shape;7871;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2" name="Google Shape;7872;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3" name="Google Shape;7873;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4" name="Google Shape;7874;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5" name="Google Shape;7875;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6" name="Google Shape;7876;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7" name="Google Shape;7877;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8" name="Google Shape;7878;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9" name="Google Shape;7879;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0" name="Google Shape;7880;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1" name="Google Shape;7881;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2" name="Google Shape;7882;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3" name="Google Shape;7883;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4" name="Google Shape;7884;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5" name="Google Shape;7885;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6" name="Google Shape;7886;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7" name="Google Shape;7887;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8" name="Google Shape;7888;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9" name="Google Shape;7889;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0" name="Google Shape;7890;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1" name="Google Shape;7891;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2" name="Google Shape;7892;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3" name="Google Shape;7893;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4" name="Google Shape;7894;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5" name="Google Shape;7895;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6" name="Google Shape;7896;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7" name="Google Shape;7897;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8" name="Google Shape;7898;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9" name="Google Shape;7899;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0" name="Google Shape;7900;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1" name="Google Shape;7901;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2" name="Google Shape;7902;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3" name="Google Shape;7903;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4" name="Google Shape;7904;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5" name="Google Shape;7905;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6" name="Google Shape;7906;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7" name="Google Shape;7907;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8" name="Google Shape;7908;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9" name="Google Shape;7909;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0" name="Google Shape;7910;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1" name="Google Shape;7911;p8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2" name="Google Shape;7912;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3" name="Google Shape;7913;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4" name="Google Shape;7914;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5" name="Google Shape;7915;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6" name="Google Shape;7916;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7" name="Google Shape;7917;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8" name="Google Shape;7918;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9" name="Google Shape;7919;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0" name="Google Shape;7920;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1" name="Google Shape;7921;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2" name="Google Shape;7922;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3" name="Google Shape;7923;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4" name="Google Shape;7924;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925" name="Google Shape;7925;p8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926" name="Google Shape;7926;p8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27" name="Google Shape;7927;p8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928" name="Google Shape;7928;p89"/>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929" name="Google Shape;7929;p89"/>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930" name="Google Shape;7930;p89"/>
          <p:cNvGrpSpPr/>
          <p:nvPr/>
        </p:nvGrpSpPr>
        <p:grpSpPr>
          <a:xfrm>
            <a:off x="-1530678" y="653649"/>
            <a:ext cx="1026225" cy="1698128"/>
            <a:chOff x="-1836712" y="2937191"/>
            <a:chExt cx="1368300" cy="2264171"/>
          </a:xfrm>
        </p:grpSpPr>
        <p:pic>
          <p:nvPicPr>
            <p:cNvPr id="7931" name="Google Shape;7931;p89"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932" name="Google Shape;7932;p8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933" name="Google Shape;7933;p89"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28"/>
                                        </p:tgtEl>
                                        <p:attrNameLst>
                                          <p:attrName>style.visibility</p:attrName>
                                        </p:attrNameLst>
                                      </p:cBhvr>
                                      <p:to>
                                        <p:strVal val="visible"/>
                                      </p:to>
                                    </p:set>
                                    <p:animEffect transition="in" filter="fade">
                                      <p:cBhvr>
                                        <p:cTn id="7" dur="500"/>
                                        <p:tgtEl>
                                          <p:spTgt spid="792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831"/>
                                        </p:tgtEl>
                                        <p:attrNameLst>
                                          <p:attrName>style.visibility</p:attrName>
                                        </p:attrNameLst>
                                      </p:cBhvr>
                                      <p:to>
                                        <p:strVal val="visible"/>
                                      </p:to>
                                    </p:set>
                                    <p:animEffect transition="in" filter="fade">
                                      <p:cBhvr>
                                        <p:cTn id="11" dur="500"/>
                                        <p:tgtEl>
                                          <p:spTgt spid="7831"/>
                                        </p:tgtEl>
                                      </p:cBhvr>
                                    </p:animEffect>
                                  </p:childTnLst>
                                </p:cTn>
                              </p:par>
                              <p:par>
                                <p:cTn id="12" presetID="10" presetClass="entr" presetSubtype="0" fill="hold" nodeType="withEffect">
                                  <p:stCondLst>
                                    <p:cond delay="0"/>
                                  </p:stCondLst>
                                  <p:childTnLst>
                                    <p:set>
                                      <p:cBhvr>
                                        <p:cTn id="13" dur="1" fill="hold">
                                          <p:stCondLst>
                                            <p:cond delay="0"/>
                                          </p:stCondLst>
                                        </p:cTn>
                                        <p:tgtEl>
                                          <p:spTgt spid="7926"/>
                                        </p:tgtEl>
                                        <p:attrNameLst>
                                          <p:attrName>style.visibility</p:attrName>
                                        </p:attrNameLst>
                                      </p:cBhvr>
                                      <p:to>
                                        <p:strVal val="visible"/>
                                      </p:to>
                                    </p:set>
                                    <p:animEffect transition="in" filter="fade">
                                      <p:cBhvr>
                                        <p:cTn id="14" dur="500"/>
                                        <p:tgtEl>
                                          <p:spTgt spid="7926"/>
                                        </p:tgtEl>
                                      </p:cBhvr>
                                    </p:animEffect>
                                  </p:childTnLst>
                                </p:cTn>
                              </p:par>
                              <p:par>
                                <p:cTn id="15" presetID="10" presetClass="entr" presetSubtype="0" fill="hold" nodeType="withEffect">
                                  <p:stCondLst>
                                    <p:cond delay="0"/>
                                  </p:stCondLst>
                                  <p:childTnLst>
                                    <p:set>
                                      <p:cBhvr>
                                        <p:cTn id="16" dur="1" fill="hold">
                                          <p:stCondLst>
                                            <p:cond delay="0"/>
                                          </p:stCondLst>
                                        </p:cTn>
                                        <p:tgtEl>
                                          <p:spTgt spid="7927">
                                            <p:txEl>
                                              <p:pRg st="0" end="0"/>
                                            </p:txEl>
                                          </p:spTgt>
                                        </p:tgtEl>
                                        <p:attrNameLst>
                                          <p:attrName>style.visibility</p:attrName>
                                        </p:attrNameLst>
                                      </p:cBhvr>
                                      <p:to>
                                        <p:strVal val="visible"/>
                                      </p:to>
                                    </p:set>
                                    <p:animEffect transition="in" filter="fade">
                                      <p:cBhvr>
                                        <p:cTn id="17" dur="500"/>
                                        <p:tgtEl>
                                          <p:spTgt spid="792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927">
                                            <p:txEl>
                                              <p:pRg st="1" end="1"/>
                                            </p:txEl>
                                          </p:spTgt>
                                        </p:tgtEl>
                                        <p:attrNameLst>
                                          <p:attrName>style.visibility</p:attrName>
                                        </p:attrNameLst>
                                      </p:cBhvr>
                                      <p:to>
                                        <p:strVal val="visible"/>
                                      </p:to>
                                    </p:set>
                                    <p:animEffect transition="in" filter="fade">
                                      <p:cBhvr>
                                        <p:cTn id="20" dur="500"/>
                                        <p:tgtEl>
                                          <p:spTgt spid="792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927">
                                            <p:txEl>
                                              <p:pRg st="2" end="2"/>
                                            </p:txEl>
                                          </p:spTgt>
                                        </p:tgtEl>
                                        <p:attrNameLst>
                                          <p:attrName>style.visibility</p:attrName>
                                        </p:attrNameLst>
                                      </p:cBhvr>
                                      <p:to>
                                        <p:strVal val="visible"/>
                                      </p:to>
                                    </p:set>
                                    <p:animEffect transition="in" filter="fade">
                                      <p:cBhvr>
                                        <p:cTn id="23" dur="500"/>
                                        <p:tgtEl>
                                          <p:spTgt spid="792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927">
                                            <p:txEl>
                                              <p:pRg st="3" end="3"/>
                                            </p:txEl>
                                          </p:spTgt>
                                        </p:tgtEl>
                                        <p:attrNameLst>
                                          <p:attrName>style.visibility</p:attrName>
                                        </p:attrNameLst>
                                      </p:cBhvr>
                                      <p:to>
                                        <p:strVal val="visible"/>
                                      </p:to>
                                    </p:set>
                                    <p:animEffect transition="in" filter="fade">
                                      <p:cBhvr>
                                        <p:cTn id="26" dur="500"/>
                                        <p:tgtEl>
                                          <p:spTgt spid="792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927">
                                            <p:txEl>
                                              <p:pRg st="4" end="4"/>
                                            </p:txEl>
                                          </p:spTgt>
                                        </p:tgtEl>
                                        <p:attrNameLst>
                                          <p:attrName>style.visibility</p:attrName>
                                        </p:attrNameLst>
                                      </p:cBhvr>
                                      <p:to>
                                        <p:strVal val="visible"/>
                                      </p:to>
                                    </p:set>
                                    <p:animEffect transition="in" filter="fade">
                                      <p:cBhvr>
                                        <p:cTn id="29" dur="500"/>
                                        <p:tgtEl>
                                          <p:spTgt spid="792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927">
                                            <p:txEl>
                                              <p:pRg st="5" end="5"/>
                                            </p:txEl>
                                          </p:spTgt>
                                        </p:tgtEl>
                                        <p:attrNameLst>
                                          <p:attrName>style.visibility</p:attrName>
                                        </p:attrNameLst>
                                      </p:cBhvr>
                                      <p:to>
                                        <p:strVal val="visible"/>
                                      </p:to>
                                    </p:set>
                                    <p:animEffect transition="in" filter="fade">
                                      <p:cBhvr>
                                        <p:cTn id="32" dur="500"/>
                                        <p:tgtEl>
                                          <p:spTgt spid="792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927">
                                            <p:txEl>
                                              <p:pRg st="6" end="6"/>
                                            </p:txEl>
                                          </p:spTgt>
                                        </p:tgtEl>
                                        <p:attrNameLst>
                                          <p:attrName>style.visibility</p:attrName>
                                        </p:attrNameLst>
                                      </p:cBhvr>
                                      <p:to>
                                        <p:strVal val="visible"/>
                                      </p:to>
                                    </p:set>
                                    <p:animEffect transition="in" filter="fade">
                                      <p:cBhvr>
                                        <p:cTn id="35" dur="500"/>
                                        <p:tgtEl>
                                          <p:spTgt spid="792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927">
                                            <p:txEl>
                                              <p:pRg st="7" end="7"/>
                                            </p:txEl>
                                          </p:spTgt>
                                        </p:tgtEl>
                                        <p:attrNameLst>
                                          <p:attrName>style.visibility</p:attrName>
                                        </p:attrNameLst>
                                      </p:cBhvr>
                                      <p:to>
                                        <p:strVal val="visible"/>
                                      </p:to>
                                    </p:set>
                                    <p:animEffect transition="in" filter="fade">
                                      <p:cBhvr>
                                        <p:cTn id="38" dur="500"/>
                                        <p:tgtEl>
                                          <p:spTgt spid="792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927">
                                            <p:txEl>
                                              <p:pRg st="8" end="8"/>
                                            </p:txEl>
                                          </p:spTgt>
                                        </p:tgtEl>
                                        <p:attrNameLst>
                                          <p:attrName>style.visibility</p:attrName>
                                        </p:attrNameLst>
                                      </p:cBhvr>
                                      <p:to>
                                        <p:strVal val="visible"/>
                                      </p:to>
                                    </p:set>
                                    <p:animEffect transition="in" filter="fade">
                                      <p:cBhvr>
                                        <p:cTn id="41" dur="500"/>
                                        <p:tgtEl>
                                          <p:spTgt spid="792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929"/>
                                        </p:tgtEl>
                                        <p:attrNameLst>
                                          <p:attrName>style.visibility</p:attrName>
                                        </p:attrNameLst>
                                      </p:cBhvr>
                                      <p:to>
                                        <p:strVal val="visible"/>
                                      </p:to>
                                    </p:set>
                                    <p:animEffect transition="in" filter="fade">
                                      <p:cBhvr>
                                        <p:cTn id="45" dur="1000"/>
                                        <p:tgtEl>
                                          <p:spTgt spid="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934"/>
        <p:cNvGrpSpPr/>
        <p:nvPr/>
      </p:nvGrpSpPr>
      <p:grpSpPr>
        <a:xfrm>
          <a:off x="0" y="0"/>
          <a:ext cx="0" cy="0"/>
          <a:chOff x="0" y="0"/>
          <a:chExt cx="0" cy="0"/>
        </a:xfrm>
      </p:grpSpPr>
      <p:sp>
        <p:nvSpPr>
          <p:cNvPr id="7935" name="Google Shape;7935;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936" name="Google Shape;7936;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937" name="Google Shape;7937;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938" name="Google Shape;7938;p90"/>
          <p:cNvGrpSpPr/>
          <p:nvPr/>
        </p:nvGrpSpPr>
        <p:grpSpPr>
          <a:xfrm>
            <a:off x="5221340" y="819609"/>
            <a:ext cx="1861980" cy="747829"/>
            <a:chOff x="1899" y="899"/>
            <a:chExt cx="4163" cy="1671"/>
          </a:xfrm>
        </p:grpSpPr>
        <p:sp>
          <p:nvSpPr>
            <p:cNvPr id="7939" name="Google Shape;7939;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0" name="Google Shape;7940;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1" name="Google Shape;7941;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2" name="Google Shape;7942;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3" name="Google Shape;7943;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4" name="Google Shape;7944;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5" name="Google Shape;7945;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6" name="Google Shape;7946;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7" name="Google Shape;7947;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8" name="Google Shape;7948;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9" name="Google Shape;7949;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0" name="Google Shape;7950;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1" name="Google Shape;7951;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2" name="Google Shape;7952;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3" name="Google Shape;7953;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4" name="Google Shape;7954;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5" name="Google Shape;7955;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6" name="Google Shape;7956;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7" name="Google Shape;7957;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8" name="Google Shape;7958;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9" name="Google Shape;7959;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0" name="Google Shape;7960;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1" name="Google Shape;7961;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2" name="Google Shape;7962;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3" name="Google Shape;7963;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4" name="Google Shape;7964;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5" name="Google Shape;7965;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6" name="Google Shape;7966;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7" name="Google Shape;7967;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8" name="Google Shape;7968;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9" name="Google Shape;7969;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0" name="Google Shape;7970;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1" name="Google Shape;7971;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2" name="Google Shape;7972;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3" name="Google Shape;7973;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4" name="Google Shape;7974;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5" name="Google Shape;7975;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6" name="Google Shape;7976;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7" name="Google Shape;7977;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8" name="Google Shape;7978;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9" name="Google Shape;7979;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0" name="Google Shape;7980;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1" name="Google Shape;7981;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2" name="Google Shape;7982;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3" name="Google Shape;7983;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4" name="Google Shape;7984;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5" name="Google Shape;7985;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6" name="Google Shape;7986;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7" name="Google Shape;7987;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8" name="Google Shape;7988;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9" name="Google Shape;7989;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0" name="Google Shape;7990;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1" name="Google Shape;7991;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2" name="Google Shape;7992;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3" name="Google Shape;7993;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4" name="Google Shape;7994;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5" name="Google Shape;7995;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6" name="Google Shape;7996;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7" name="Google Shape;7997;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8" name="Google Shape;7998;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9" name="Google Shape;7999;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0" name="Google Shape;8000;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1" name="Google Shape;8001;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2" name="Google Shape;8002;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3" name="Google Shape;8003;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4" name="Google Shape;8004;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5" name="Google Shape;8005;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6" name="Google Shape;8006;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7" name="Google Shape;8007;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8" name="Google Shape;8008;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9" name="Google Shape;8009;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0" name="Google Shape;8010;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1" name="Google Shape;8011;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2" name="Google Shape;8012;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3" name="Google Shape;8013;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4" name="Google Shape;8014;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5" name="Google Shape;8015;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6" name="Google Shape;8016;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7" name="Google Shape;8017;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8" name="Google Shape;8018;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9" name="Google Shape;8019;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0" name="Google Shape;8020;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1" name="Google Shape;8021;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2" name="Google Shape;8022;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3" name="Google Shape;8023;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4" name="Google Shape;8024;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5" name="Google Shape;8025;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6" name="Google Shape;8026;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7" name="Google Shape;8027;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8" name="Google Shape;8028;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9" name="Google Shape;8029;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0" name="Google Shape;8030;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1" name="Google Shape;8031;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032" name="Google Shape;8032;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8033" name="Google Shape;8033;p9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034" name="Google Shape;8034;p9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035" name="Google Shape;8035;p90"/>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036" name="Google Shape;8036;p90"/>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8037" name="Google Shape;8037;p90"/>
          <p:cNvGrpSpPr/>
          <p:nvPr/>
        </p:nvGrpSpPr>
        <p:grpSpPr>
          <a:xfrm>
            <a:off x="-1449668" y="146875"/>
            <a:ext cx="1026225" cy="2044304"/>
            <a:chOff x="-1555624" y="1196393"/>
            <a:chExt cx="1368300" cy="2725739"/>
          </a:xfrm>
        </p:grpSpPr>
        <p:grpSp>
          <p:nvGrpSpPr>
            <p:cNvPr id="8038" name="Google Shape;8038;p90"/>
            <p:cNvGrpSpPr/>
            <p:nvPr/>
          </p:nvGrpSpPr>
          <p:grpSpPr>
            <a:xfrm>
              <a:off x="-1555624" y="1488707"/>
              <a:ext cx="1368300" cy="2433425"/>
              <a:chOff x="-1836712" y="3275837"/>
              <a:chExt cx="1368300" cy="2433425"/>
            </a:xfrm>
          </p:grpSpPr>
          <p:sp>
            <p:nvSpPr>
              <p:cNvPr id="8039" name="Google Shape;8039;p9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8040" name="Google Shape;8040;p90"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8041" name="Google Shape;8041;p9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042" name="Google Shape;8042;p9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035"/>
                                        </p:tgtEl>
                                        <p:attrNameLst>
                                          <p:attrName>style.visibility</p:attrName>
                                        </p:attrNameLst>
                                      </p:cBhvr>
                                      <p:to>
                                        <p:strVal val="visible"/>
                                      </p:to>
                                    </p:set>
                                    <p:animEffect transition="in" filter="fade">
                                      <p:cBhvr>
                                        <p:cTn id="7" dur="500"/>
                                        <p:tgtEl>
                                          <p:spTgt spid="803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938"/>
                                        </p:tgtEl>
                                        <p:attrNameLst>
                                          <p:attrName>style.visibility</p:attrName>
                                        </p:attrNameLst>
                                      </p:cBhvr>
                                      <p:to>
                                        <p:strVal val="visible"/>
                                      </p:to>
                                    </p:set>
                                    <p:animEffect transition="in" filter="fade">
                                      <p:cBhvr>
                                        <p:cTn id="11" dur="500"/>
                                        <p:tgtEl>
                                          <p:spTgt spid="7938"/>
                                        </p:tgtEl>
                                      </p:cBhvr>
                                    </p:animEffect>
                                  </p:childTnLst>
                                </p:cTn>
                              </p:par>
                              <p:par>
                                <p:cTn id="12" presetID="10" presetClass="entr" presetSubtype="0" fill="hold" nodeType="withEffect">
                                  <p:stCondLst>
                                    <p:cond delay="0"/>
                                  </p:stCondLst>
                                  <p:childTnLst>
                                    <p:set>
                                      <p:cBhvr>
                                        <p:cTn id="13" dur="1" fill="hold">
                                          <p:stCondLst>
                                            <p:cond delay="0"/>
                                          </p:stCondLst>
                                        </p:cTn>
                                        <p:tgtEl>
                                          <p:spTgt spid="8033"/>
                                        </p:tgtEl>
                                        <p:attrNameLst>
                                          <p:attrName>style.visibility</p:attrName>
                                        </p:attrNameLst>
                                      </p:cBhvr>
                                      <p:to>
                                        <p:strVal val="visible"/>
                                      </p:to>
                                    </p:set>
                                    <p:animEffect transition="in" filter="fade">
                                      <p:cBhvr>
                                        <p:cTn id="14" dur="500"/>
                                        <p:tgtEl>
                                          <p:spTgt spid="8033"/>
                                        </p:tgtEl>
                                      </p:cBhvr>
                                    </p:animEffect>
                                  </p:childTnLst>
                                </p:cTn>
                              </p:par>
                              <p:par>
                                <p:cTn id="15" presetID="10" presetClass="entr" presetSubtype="0" fill="hold" nodeType="withEffect">
                                  <p:stCondLst>
                                    <p:cond delay="0"/>
                                  </p:stCondLst>
                                  <p:childTnLst>
                                    <p:set>
                                      <p:cBhvr>
                                        <p:cTn id="16" dur="1" fill="hold">
                                          <p:stCondLst>
                                            <p:cond delay="0"/>
                                          </p:stCondLst>
                                        </p:cTn>
                                        <p:tgtEl>
                                          <p:spTgt spid="8034">
                                            <p:txEl>
                                              <p:pRg st="0" end="0"/>
                                            </p:txEl>
                                          </p:spTgt>
                                        </p:tgtEl>
                                        <p:attrNameLst>
                                          <p:attrName>style.visibility</p:attrName>
                                        </p:attrNameLst>
                                      </p:cBhvr>
                                      <p:to>
                                        <p:strVal val="visible"/>
                                      </p:to>
                                    </p:set>
                                    <p:animEffect transition="in" filter="fade">
                                      <p:cBhvr>
                                        <p:cTn id="17" dur="500"/>
                                        <p:tgtEl>
                                          <p:spTgt spid="803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034">
                                            <p:txEl>
                                              <p:pRg st="1" end="1"/>
                                            </p:txEl>
                                          </p:spTgt>
                                        </p:tgtEl>
                                        <p:attrNameLst>
                                          <p:attrName>style.visibility</p:attrName>
                                        </p:attrNameLst>
                                      </p:cBhvr>
                                      <p:to>
                                        <p:strVal val="visible"/>
                                      </p:to>
                                    </p:set>
                                    <p:animEffect transition="in" filter="fade">
                                      <p:cBhvr>
                                        <p:cTn id="20" dur="500"/>
                                        <p:tgtEl>
                                          <p:spTgt spid="803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034">
                                            <p:txEl>
                                              <p:pRg st="2" end="2"/>
                                            </p:txEl>
                                          </p:spTgt>
                                        </p:tgtEl>
                                        <p:attrNameLst>
                                          <p:attrName>style.visibility</p:attrName>
                                        </p:attrNameLst>
                                      </p:cBhvr>
                                      <p:to>
                                        <p:strVal val="visible"/>
                                      </p:to>
                                    </p:set>
                                    <p:animEffect transition="in" filter="fade">
                                      <p:cBhvr>
                                        <p:cTn id="23" dur="500"/>
                                        <p:tgtEl>
                                          <p:spTgt spid="803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034">
                                            <p:txEl>
                                              <p:pRg st="3" end="3"/>
                                            </p:txEl>
                                          </p:spTgt>
                                        </p:tgtEl>
                                        <p:attrNameLst>
                                          <p:attrName>style.visibility</p:attrName>
                                        </p:attrNameLst>
                                      </p:cBhvr>
                                      <p:to>
                                        <p:strVal val="visible"/>
                                      </p:to>
                                    </p:set>
                                    <p:animEffect transition="in" filter="fade">
                                      <p:cBhvr>
                                        <p:cTn id="26" dur="500"/>
                                        <p:tgtEl>
                                          <p:spTgt spid="803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034">
                                            <p:txEl>
                                              <p:pRg st="4" end="4"/>
                                            </p:txEl>
                                          </p:spTgt>
                                        </p:tgtEl>
                                        <p:attrNameLst>
                                          <p:attrName>style.visibility</p:attrName>
                                        </p:attrNameLst>
                                      </p:cBhvr>
                                      <p:to>
                                        <p:strVal val="visible"/>
                                      </p:to>
                                    </p:set>
                                    <p:animEffect transition="in" filter="fade">
                                      <p:cBhvr>
                                        <p:cTn id="29" dur="500"/>
                                        <p:tgtEl>
                                          <p:spTgt spid="803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034">
                                            <p:txEl>
                                              <p:pRg st="5" end="5"/>
                                            </p:txEl>
                                          </p:spTgt>
                                        </p:tgtEl>
                                        <p:attrNameLst>
                                          <p:attrName>style.visibility</p:attrName>
                                        </p:attrNameLst>
                                      </p:cBhvr>
                                      <p:to>
                                        <p:strVal val="visible"/>
                                      </p:to>
                                    </p:set>
                                    <p:animEffect transition="in" filter="fade">
                                      <p:cBhvr>
                                        <p:cTn id="32" dur="500"/>
                                        <p:tgtEl>
                                          <p:spTgt spid="803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034">
                                            <p:txEl>
                                              <p:pRg st="6" end="6"/>
                                            </p:txEl>
                                          </p:spTgt>
                                        </p:tgtEl>
                                        <p:attrNameLst>
                                          <p:attrName>style.visibility</p:attrName>
                                        </p:attrNameLst>
                                      </p:cBhvr>
                                      <p:to>
                                        <p:strVal val="visible"/>
                                      </p:to>
                                    </p:set>
                                    <p:animEffect transition="in" filter="fade">
                                      <p:cBhvr>
                                        <p:cTn id="35" dur="500"/>
                                        <p:tgtEl>
                                          <p:spTgt spid="803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034">
                                            <p:txEl>
                                              <p:pRg st="7" end="7"/>
                                            </p:txEl>
                                          </p:spTgt>
                                        </p:tgtEl>
                                        <p:attrNameLst>
                                          <p:attrName>style.visibility</p:attrName>
                                        </p:attrNameLst>
                                      </p:cBhvr>
                                      <p:to>
                                        <p:strVal val="visible"/>
                                      </p:to>
                                    </p:set>
                                    <p:animEffect transition="in" filter="fade">
                                      <p:cBhvr>
                                        <p:cTn id="38" dur="500"/>
                                        <p:tgtEl>
                                          <p:spTgt spid="803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034">
                                            <p:txEl>
                                              <p:pRg st="8" end="8"/>
                                            </p:txEl>
                                          </p:spTgt>
                                        </p:tgtEl>
                                        <p:attrNameLst>
                                          <p:attrName>style.visibility</p:attrName>
                                        </p:attrNameLst>
                                      </p:cBhvr>
                                      <p:to>
                                        <p:strVal val="visible"/>
                                      </p:to>
                                    </p:set>
                                    <p:animEffect transition="in" filter="fade">
                                      <p:cBhvr>
                                        <p:cTn id="41" dur="500"/>
                                        <p:tgtEl>
                                          <p:spTgt spid="803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8036"/>
                                        </p:tgtEl>
                                        <p:attrNameLst>
                                          <p:attrName>style.visibility</p:attrName>
                                        </p:attrNameLst>
                                      </p:cBhvr>
                                      <p:to>
                                        <p:strVal val="visible"/>
                                      </p:to>
                                    </p:set>
                                    <p:animEffect transition="in" filter="fade">
                                      <p:cBhvr>
                                        <p:cTn id="45" dur="1000"/>
                                        <p:tgtEl>
                                          <p:spTgt spid="8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8043"/>
        <p:cNvGrpSpPr/>
        <p:nvPr/>
      </p:nvGrpSpPr>
      <p:grpSpPr>
        <a:xfrm>
          <a:off x="0" y="0"/>
          <a:ext cx="0" cy="0"/>
          <a:chOff x="0" y="0"/>
          <a:chExt cx="0" cy="0"/>
        </a:xfrm>
      </p:grpSpPr>
      <p:sp>
        <p:nvSpPr>
          <p:cNvPr id="8044" name="Google Shape;8044;p9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045" name="Google Shape;8045;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046" name="Google Shape;8046;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047" name="Google Shape;8047;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048" name="Google Shape;8048;p9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049" name="Google Shape;8049;p9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50" name="Google Shape;8050;p91"/>
          <p:cNvGrpSpPr/>
          <p:nvPr/>
        </p:nvGrpSpPr>
        <p:grpSpPr>
          <a:xfrm>
            <a:off x="-1530678" y="2991542"/>
            <a:ext cx="1404225" cy="2177094"/>
            <a:chOff x="6195941" y="562596"/>
            <a:chExt cx="1872300" cy="2902792"/>
          </a:xfrm>
        </p:grpSpPr>
        <p:grpSp>
          <p:nvGrpSpPr>
            <p:cNvPr id="8051" name="Google Shape;8051;p91"/>
            <p:cNvGrpSpPr/>
            <p:nvPr/>
          </p:nvGrpSpPr>
          <p:grpSpPr>
            <a:xfrm>
              <a:off x="6195941" y="832605"/>
              <a:ext cx="1872300" cy="2632784"/>
              <a:chOff x="-1872716" y="660661"/>
              <a:chExt cx="1872300" cy="1974637"/>
            </a:xfrm>
          </p:grpSpPr>
          <p:sp>
            <p:nvSpPr>
              <p:cNvPr id="8052" name="Google Shape;8052;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053" name="Google Shape;8053;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054" name="Google Shape;8054;p91"/>
            <p:cNvGrpSpPr/>
            <p:nvPr/>
          </p:nvGrpSpPr>
          <p:grpSpPr>
            <a:xfrm>
              <a:off x="6303954" y="562596"/>
              <a:ext cx="540000" cy="540000"/>
              <a:chOff x="6303954" y="562596"/>
              <a:chExt cx="540000" cy="540000"/>
            </a:xfrm>
          </p:grpSpPr>
          <p:sp>
            <p:nvSpPr>
              <p:cNvPr id="8055" name="Google Shape;8055;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056" name="Google Shape;8056;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8057" name="Google Shape;8057;p91"/>
          <p:cNvGrpSpPr/>
          <p:nvPr/>
        </p:nvGrpSpPr>
        <p:grpSpPr>
          <a:xfrm>
            <a:off x="-1449668" y="146875"/>
            <a:ext cx="1026225" cy="2044304"/>
            <a:chOff x="-1555624" y="1196393"/>
            <a:chExt cx="1368300" cy="2725739"/>
          </a:xfrm>
        </p:grpSpPr>
        <p:grpSp>
          <p:nvGrpSpPr>
            <p:cNvPr id="8058" name="Google Shape;8058;p91"/>
            <p:cNvGrpSpPr/>
            <p:nvPr/>
          </p:nvGrpSpPr>
          <p:grpSpPr>
            <a:xfrm>
              <a:off x="-1555624" y="1488707"/>
              <a:ext cx="1368300" cy="2433425"/>
              <a:chOff x="-1836712" y="3275837"/>
              <a:chExt cx="1368300" cy="2433425"/>
            </a:xfrm>
          </p:grpSpPr>
          <p:sp>
            <p:nvSpPr>
              <p:cNvPr id="8059" name="Google Shape;8059;p9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8060" name="Google Shape;8060;p9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061" name="Google Shape;8061;p9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062" name="Google Shape;8062;p9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8063" name="Google Shape;8063;p9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064" name="Google Shape;8064;p91"/>
          <p:cNvGrpSpPr/>
          <p:nvPr/>
        </p:nvGrpSpPr>
        <p:grpSpPr>
          <a:xfrm>
            <a:off x="7915032" y="222489"/>
            <a:ext cx="895855" cy="359804"/>
            <a:chOff x="1899" y="899"/>
            <a:chExt cx="4163" cy="1671"/>
          </a:xfrm>
        </p:grpSpPr>
        <p:sp>
          <p:nvSpPr>
            <p:cNvPr id="8065" name="Google Shape;8065;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6" name="Google Shape;8066;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7" name="Google Shape;8067;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8" name="Google Shape;8068;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9" name="Google Shape;8069;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0" name="Google Shape;8070;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1" name="Google Shape;8071;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2" name="Google Shape;8072;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3" name="Google Shape;8073;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4" name="Google Shape;8074;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5" name="Google Shape;8075;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6" name="Google Shape;8076;p9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7" name="Google Shape;8077;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8" name="Google Shape;8078;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9" name="Google Shape;8079;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0" name="Google Shape;8080;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1" name="Google Shape;8081;p9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2" name="Google Shape;8082;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3" name="Google Shape;8083;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4" name="Google Shape;8084;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5" name="Google Shape;8085;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6" name="Google Shape;8086;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7" name="Google Shape;8087;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8" name="Google Shape;8088;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9" name="Google Shape;8089;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0" name="Google Shape;8090;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1" name="Google Shape;8091;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2" name="Google Shape;8092;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3" name="Google Shape;8093;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4" name="Google Shape;8094;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5" name="Google Shape;8095;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6" name="Google Shape;8096;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7" name="Google Shape;8097;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8" name="Google Shape;8098;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9" name="Google Shape;8099;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0" name="Google Shape;8100;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1" name="Google Shape;8101;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2" name="Google Shape;8102;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3" name="Google Shape;8103;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4" name="Google Shape;8104;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5" name="Google Shape;8105;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6" name="Google Shape;8106;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7" name="Google Shape;8107;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8" name="Google Shape;8108;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9" name="Google Shape;8109;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0" name="Google Shape;8110;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1" name="Google Shape;8111;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2" name="Google Shape;8112;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3" name="Google Shape;8113;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4" name="Google Shape;8114;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5" name="Google Shape;8115;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6" name="Google Shape;8116;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7" name="Google Shape;8117;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8" name="Google Shape;8118;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9" name="Google Shape;8119;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0" name="Google Shape;8120;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1" name="Google Shape;8121;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2" name="Google Shape;8122;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3" name="Google Shape;8123;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4" name="Google Shape;8124;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5" name="Google Shape;8125;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6" name="Google Shape;8126;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7" name="Google Shape;8127;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8" name="Google Shape;8128;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9" name="Google Shape;8129;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0" name="Google Shape;8130;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1" name="Google Shape;8131;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2" name="Google Shape;8132;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3" name="Google Shape;8133;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4" name="Google Shape;8134;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5" name="Google Shape;8135;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6" name="Google Shape;8136;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7" name="Google Shape;8137;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8" name="Google Shape;8138;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9" name="Google Shape;8139;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0" name="Google Shape;8140;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1" name="Google Shape;8141;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2" name="Google Shape;8142;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3" name="Google Shape;8143;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4" name="Google Shape;8144;p9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5" name="Google Shape;8145;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6" name="Google Shape;8146;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7" name="Google Shape;8147;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8" name="Google Shape;8148;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9" name="Google Shape;8149;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0" name="Google Shape;8150;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1" name="Google Shape;8151;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2" name="Google Shape;8152;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3" name="Google Shape;8153;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4" name="Google Shape;8154;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5" name="Google Shape;8155;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6" name="Google Shape;8156;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7" name="Google Shape;8157;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158" name="Google Shape;8158;p9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8159"/>
        <p:cNvGrpSpPr/>
        <p:nvPr/>
      </p:nvGrpSpPr>
      <p:grpSpPr>
        <a:xfrm>
          <a:off x="0" y="0"/>
          <a:ext cx="0" cy="0"/>
          <a:chOff x="0" y="0"/>
          <a:chExt cx="0" cy="0"/>
        </a:xfrm>
      </p:grpSpPr>
      <p:sp>
        <p:nvSpPr>
          <p:cNvPr id="8160" name="Google Shape;8160;p92"/>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161" name="Google Shape;8161;p9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162" name="Google Shape;8162;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163" name="Google Shape;8163;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164" name="Google Shape;8164;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165" name="Google Shape;8165;p92"/>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66" name="Google Shape;8166;p92"/>
          <p:cNvGrpSpPr/>
          <p:nvPr/>
        </p:nvGrpSpPr>
        <p:grpSpPr>
          <a:xfrm>
            <a:off x="-1530678" y="2991542"/>
            <a:ext cx="1404225" cy="2177094"/>
            <a:chOff x="6195941" y="562596"/>
            <a:chExt cx="1872300" cy="2902792"/>
          </a:xfrm>
        </p:grpSpPr>
        <p:grpSp>
          <p:nvGrpSpPr>
            <p:cNvPr id="8167" name="Google Shape;8167;p92"/>
            <p:cNvGrpSpPr/>
            <p:nvPr/>
          </p:nvGrpSpPr>
          <p:grpSpPr>
            <a:xfrm>
              <a:off x="6195941" y="832605"/>
              <a:ext cx="1872300" cy="2632784"/>
              <a:chOff x="-1872716" y="660661"/>
              <a:chExt cx="1872300" cy="1974637"/>
            </a:xfrm>
          </p:grpSpPr>
          <p:sp>
            <p:nvSpPr>
              <p:cNvPr id="8168" name="Google Shape;8168;p9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169" name="Google Shape;8169;p9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70" name="Google Shape;8170;p92"/>
            <p:cNvGrpSpPr/>
            <p:nvPr/>
          </p:nvGrpSpPr>
          <p:grpSpPr>
            <a:xfrm>
              <a:off x="6303954" y="562596"/>
              <a:ext cx="540000" cy="540000"/>
              <a:chOff x="6303954" y="562596"/>
              <a:chExt cx="540000" cy="540000"/>
            </a:xfrm>
          </p:grpSpPr>
          <p:sp>
            <p:nvSpPr>
              <p:cNvPr id="8171" name="Google Shape;8171;p9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172" name="Google Shape;8172;p9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73" name="Google Shape;8173;p92"/>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174" name="Google Shape;8174;p92"/>
          <p:cNvGrpSpPr/>
          <p:nvPr/>
        </p:nvGrpSpPr>
        <p:grpSpPr>
          <a:xfrm>
            <a:off x="7915032" y="222489"/>
            <a:ext cx="895855" cy="359804"/>
            <a:chOff x="1899" y="899"/>
            <a:chExt cx="4163" cy="1671"/>
          </a:xfrm>
        </p:grpSpPr>
        <p:sp>
          <p:nvSpPr>
            <p:cNvPr id="8175" name="Google Shape;8175;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6" name="Google Shape;8176;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7" name="Google Shape;8177;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8" name="Google Shape;8178;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9" name="Google Shape;8179;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0" name="Google Shape;8180;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1" name="Google Shape;8181;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2" name="Google Shape;8182;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3" name="Google Shape;8183;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4" name="Google Shape;8184;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5" name="Google Shape;8185;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6" name="Google Shape;8186;p9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7" name="Google Shape;8187;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8" name="Google Shape;8188;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9" name="Google Shape;8189;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0" name="Google Shape;8190;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1" name="Google Shape;8191;p9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2" name="Google Shape;8192;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3" name="Google Shape;8193;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4" name="Google Shape;8194;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5" name="Google Shape;8195;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6" name="Google Shape;8196;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7" name="Google Shape;8197;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8" name="Google Shape;8198;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9" name="Google Shape;8199;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0" name="Google Shape;8200;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1" name="Google Shape;8201;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2" name="Google Shape;8202;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3" name="Google Shape;8203;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4" name="Google Shape;8204;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5" name="Google Shape;8205;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6" name="Google Shape;8206;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7" name="Google Shape;8207;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8" name="Google Shape;8208;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9" name="Google Shape;8209;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0" name="Google Shape;8210;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1" name="Google Shape;8211;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2" name="Google Shape;8212;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3" name="Google Shape;8213;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4" name="Google Shape;8214;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5" name="Google Shape;8215;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6" name="Google Shape;8216;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7" name="Google Shape;8217;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8" name="Google Shape;8218;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9" name="Google Shape;8219;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0" name="Google Shape;8220;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1" name="Google Shape;8221;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2" name="Google Shape;8222;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3" name="Google Shape;8223;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4" name="Google Shape;8224;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5" name="Google Shape;8225;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6" name="Google Shape;8226;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7" name="Google Shape;8227;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8" name="Google Shape;8228;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9" name="Google Shape;8229;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0" name="Google Shape;8230;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1" name="Google Shape;8231;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2" name="Google Shape;8232;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3" name="Google Shape;8233;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4" name="Google Shape;8234;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5" name="Google Shape;8235;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6" name="Google Shape;8236;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7" name="Google Shape;8237;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8" name="Google Shape;8238;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9" name="Google Shape;8239;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0" name="Google Shape;8240;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1" name="Google Shape;8241;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2" name="Google Shape;8242;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3" name="Google Shape;8243;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4" name="Google Shape;8244;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5" name="Google Shape;8245;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6" name="Google Shape;8246;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7" name="Google Shape;8247;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8" name="Google Shape;8248;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9" name="Google Shape;8249;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0" name="Google Shape;8250;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1" name="Google Shape;8251;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2" name="Google Shape;8252;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3" name="Google Shape;8253;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4" name="Google Shape;8254;p9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5" name="Google Shape;8255;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6" name="Google Shape;8256;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7" name="Google Shape;8257;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8" name="Google Shape;8258;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9" name="Google Shape;8259;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0" name="Google Shape;8260;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1" name="Google Shape;8261;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2" name="Google Shape;8262;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3" name="Google Shape;8263;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4" name="Google Shape;8264;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5" name="Google Shape;8265;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6" name="Google Shape;8266;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7" name="Google Shape;8267;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268" name="Google Shape;8268;p9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8269" name="Google Shape;8269;p92"/>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70" name="Google Shape;8270;p92"/>
          <p:cNvGrpSpPr/>
          <p:nvPr/>
        </p:nvGrpSpPr>
        <p:grpSpPr>
          <a:xfrm>
            <a:off x="-1530678" y="653649"/>
            <a:ext cx="1026225" cy="1698128"/>
            <a:chOff x="-1836712" y="2937191"/>
            <a:chExt cx="1368300" cy="2264171"/>
          </a:xfrm>
        </p:grpSpPr>
        <p:pic>
          <p:nvPicPr>
            <p:cNvPr id="8271" name="Google Shape;8271;p9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72" name="Google Shape;8272;p9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273" name="Google Shape;8273;p9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274"/>
        <p:cNvGrpSpPr/>
        <p:nvPr/>
      </p:nvGrpSpPr>
      <p:grpSpPr>
        <a:xfrm>
          <a:off x="0" y="0"/>
          <a:ext cx="0" cy="0"/>
          <a:chOff x="0" y="0"/>
          <a:chExt cx="0" cy="0"/>
        </a:xfrm>
      </p:grpSpPr>
      <p:sp>
        <p:nvSpPr>
          <p:cNvPr id="8275" name="Google Shape;8275;p9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76" name="Google Shape;8276;p9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77" name="Google Shape;8277;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278" name="Google Shape;8278;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79" name="Google Shape;8279;p93"/>
          <p:cNvGrpSpPr/>
          <p:nvPr/>
        </p:nvGrpSpPr>
        <p:grpSpPr>
          <a:xfrm>
            <a:off x="7915032" y="222489"/>
            <a:ext cx="895855" cy="359804"/>
            <a:chOff x="1899" y="899"/>
            <a:chExt cx="4163" cy="1671"/>
          </a:xfrm>
        </p:grpSpPr>
        <p:sp>
          <p:nvSpPr>
            <p:cNvPr id="8280" name="Google Shape;8280;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1" name="Google Shape;8281;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2" name="Google Shape;8282;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3" name="Google Shape;8283;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4" name="Google Shape;8284;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5" name="Google Shape;8285;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6" name="Google Shape;8286;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7" name="Google Shape;8287;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8" name="Google Shape;8288;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9" name="Google Shape;8289;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0" name="Google Shape;8290;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1" name="Google Shape;8291;p9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2" name="Google Shape;8292;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3" name="Google Shape;8293;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4" name="Google Shape;8294;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5" name="Google Shape;8295;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6" name="Google Shape;8296;p9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7" name="Google Shape;8297;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8" name="Google Shape;8298;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9" name="Google Shape;8299;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0" name="Google Shape;8300;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1" name="Google Shape;8301;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2" name="Google Shape;8302;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3" name="Google Shape;8303;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4" name="Google Shape;8304;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5" name="Google Shape;8305;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6" name="Google Shape;8306;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7" name="Google Shape;8307;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8" name="Google Shape;8308;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9" name="Google Shape;8309;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0" name="Google Shape;8310;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1" name="Google Shape;8311;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2" name="Google Shape;8312;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3" name="Google Shape;8313;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4" name="Google Shape;8314;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5" name="Google Shape;8315;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6" name="Google Shape;8316;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7" name="Google Shape;8317;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8" name="Google Shape;8318;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9" name="Google Shape;8319;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0" name="Google Shape;8320;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1" name="Google Shape;8321;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2" name="Google Shape;8322;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3" name="Google Shape;8323;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4" name="Google Shape;8324;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5" name="Google Shape;8325;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6" name="Google Shape;8326;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7" name="Google Shape;8327;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8" name="Google Shape;8328;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9" name="Google Shape;8329;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0" name="Google Shape;8330;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1" name="Google Shape;8331;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2" name="Google Shape;8332;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3" name="Google Shape;8333;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4" name="Google Shape;8334;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5" name="Google Shape;8335;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6" name="Google Shape;8336;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7" name="Google Shape;8337;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8" name="Google Shape;8338;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9" name="Google Shape;8339;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0" name="Google Shape;8340;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1" name="Google Shape;8341;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2" name="Google Shape;8342;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3" name="Google Shape;8343;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4" name="Google Shape;8344;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5" name="Google Shape;8345;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6" name="Google Shape;8346;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7" name="Google Shape;8347;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8" name="Google Shape;8348;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9" name="Google Shape;8349;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0" name="Google Shape;8350;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1" name="Google Shape;8351;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2" name="Google Shape;8352;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3" name="Google Shape;8353;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4" name="Google Shape;8354;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5" name="Google Shape;8355;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6" name="Google Shape;8356;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7" name="Google Shape;8357;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8" name="Google Shape;8358;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9" name="Google Shape;8359;p9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0" name="Google Shape;8360;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1" name="Google Shape;8361;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2" name="Google Shape;8362;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3" name="Google Shape;8363;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4" name="Google Shape;8364;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5" name="Google Shape;8365;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6" name="Google Shape;8366;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7" name="Google Shape;8367;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8" name="Google Shape;8368;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9" name="Google Shape;8369;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0" name="Google Shape;8370;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1" name="Google Shape;8371;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2" name="Google Shape;8372;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373" name="Google Shape;8373;p9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374" name="Google Shape;8374;p93"/>
          <p:cNvGrpSpPr/>
          <p:nvPr/>
        </p:nvGrpSpPr>
        <p:grpSpPr>
          <a:xfrm>
            <a:off x="-1530678" y="2991542"/>
            <a:ext cx="1404225" cy="2177094"/>
            <a:chOff x="6195941" y="562596"/>
            <a:chExt cx="1872300" cy="2902792"/>
          </a:xfrm>
        </p:grpSpPr>
        <p:grpSp>
          <p:nvGrpSpPr>
            <p:cNvPr id="8375" name="Google Shape;8375;p93"/>
            <p:cNvGrpSpPr/>
            <p:nvPr/>
          </p:nvGrpSpPr>
          <p:grpSpPr>
            <a:xfrm>
              <a:off x="6195941" y="832605"/>
              <a:ext cx="1872300" cy="2632784"/>
              <a:chOff x="-1872716" y="660661"/>
              <a:chExt cx="1872300" cy="1974637"/>
            </a:xfrm>
          </p:grpSpPr>
          <p:sp>
            <p:nvSpPr>
              <p:cNvPr id="8376" name="Google Shape;8376;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377" name="Google Shape;8377;p9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78" name="Google Shape;8378;p93"/>
            <p:cNvGrpSpPr/>
            <p:nvPr/>
          </p:nvGrpSpPr>
          <p:grpSpPr>
            <a:xfrm>
              <a:off x="6303954" y="562596"/>
              <a:ext cx="540000" cy="540000"/>
              <a:chOff x="6303954" y="562596"/>
              <a:chExt cx="540000" cy="540000"/>
            </a:xfrm>
          </p:grpSpPr>
          <p:sp>
            <p:nvSpPr>
              <p:cNvPr id="8379" name="Google Shape;8379;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380" name="Google Shape;8380;p9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81" name="Google Shape;8381;p9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2" name="Google Shape;8382;p9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3" name="Google Shape;8383;p9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384" name="Google Shape;8384;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85" name="Google Shape;8385;p9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86" name="Google Shape;8386;p93"/>
          <p:cNvGrpSpPr/>
          <p:nvPr/>
        </p:nvGrpSpPr>
        <p:grpSpPr>
          <a:xfrm>
            <a:off x="-1530678" y="653649"/>
            <a:ext cx="1026225" cy="1698128"/>
            <a:chOff x="-1836712" y="2937191"/>
            <a:chExt cx="1368300" cy="2264171"/>
          </a:xfrm>
        </p:grpSpPr>
        <p:pic>
          <p:nvPicPr>
            <p:cNvPr id="8387" name="Google Shape;8387;p9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88" name="Google Shape;8388;p9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389" name="Google Shape;8389;p9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390"/>
        <p:cNvGrpSpPr/>
        <p:nvPr/>
      </p:nvGrpSpPr>
      <p:grpSpPr>
        <a:xfrm>
          <a:off x="0" y="0"/>
          <a:ext cx="0" cy="0"/>
          <a:chOff x="0" y="0"/>
          <a:chExt cx="0" cy="0"/>
        </a:xfrm>
      </p:grpSpPr>
      <p:sp>
        <p:nvSpPr>
          <p:cNvPr id="8391" name="Google Shape;8391;p9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92" name="Google Shape;8392;p9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93" name="Google Shape;8393;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94" name="Google Shape;8394;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95" name="Google Shape;8395;p94"/>
          <p:cNvGrpSpPr/>
          <p:nvPr/>
        </p:nvGrpSpPr>
        <p:grpSpPr>
          <a:xfrm>
            <a:off x="7915032" y="222489"/>
            <a:ext cx="895855" cy="359804"/>
            <a:chOff x="1899" y="899"/>
            <a:chExt cx="4163" cy="1671"/>
          </a:xfrm>
        </p:grpSpPr>
        <p:sp>
          <p:nvSpPr>
            <p:cNvPr id="8396" name="Google Shape;8396;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7" name="Google Shape;8397;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8" name="Google Shape;8398;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9" name="Google Shape;8399;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0" name="Google Shape;8400;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1" name="Google Shape;8401;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2" name="Google Shape;8402;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3" name="Google Shape;8403;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4" name="Google Shape;8404;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5" name="Google Shape;8405;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6" name="Google Shape;8406;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7" name="Google Shape;8407;p9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8" name="Google Shape;8408;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9" name="Google Shape;8409;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0" name="Google Shape;8410;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1" name="Google Shape;8411;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2" name="Google Shape;8412;p9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3" name="Google Shape;8413;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4" name="Google Shape;8414;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5" name="Google Shape;8415;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6" name="Google Shape;8416;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7" name="Google Shape;8417;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8" name="Google Shape;8418;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9" name="Google Shape;8419;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0" name="Google Shape;8420;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1" name="Google Shape;8421;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2" name="Google Shape;8422;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3" name="Google Shape;8423;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4" name="Google Shape;8424;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5" name="Google Shape;8425;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6" name="Google Shape;8426;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7" name="Google Shape;8427;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8" name="Google Shape;8428;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9" name="Google Shape;8429;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0" name="Google Shape;8430;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1" name="Google Shape;8431;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2" name="Google Shape;8432;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3" name="Google Shape;8433;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4" name="Google Shape;8434;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5" name="Google Shape;8435;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6" name="Google Shape;8436;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7" name="Google Shape;8437;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8" name="Google Shape;8438;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9" name="Google Shape;8439;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0" name="Google Shape;8440;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1" name="Google Shape;8441;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2" name="Google Shape;8442;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3" name="Google Shape;8443;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4" name="Google Shape;8444;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5" name="Google Shape;8445;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6" name="Google Shape;8446;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7" name="Google Shape;8447;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8" name="Google Shape;8448;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9" name="Google Shape;8449;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0" name="Google Shape;8450;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1" name="Google Shape;8451;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2" name="Google Shape;8452;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3" name="Google Shape;8453;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4" name="Google Shape;8454;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5" name="Google Shape;8455;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6" name="Google Shape;8456;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7" name="Google Shape;8457;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8" name="Google Shape;8458;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9" name="Google Shape;8459;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0" name="Google Shape;8460;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1" name="Google Shape;8461;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2" name="Google Shape;8462;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3" name="Google Shape;8463;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4" name="Google Shape;8464;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5" name="Google Shape;8465;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6" name="Google Shape;8466;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7" name="Google Shape;8467;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8" name="Google Shape;8468;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9" name="Google Shape;8469;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0" name="Google Shape;8470;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1" name="Google Shape;8471;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2" name="Google Shape;8472;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3" name="Google Shape;8473;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4" name="Google Shape;8474;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5" name="Google Shape;8475;p9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6" name="Google Shape;8476;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7" name="Google Shape;8477;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8" name="Google Shape;8478;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9" name="Google Shape;8479;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0" name="Google Shape;8480;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1" name="Google Shape;8481;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2" name="Google Shape;8482;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3" name="Google Shape;8483;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4" name="Google Shape;8484;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5" name="Google Shape;8485;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6" name="Google Shape;8486;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7" name="Google Shape;8487;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8" name="Google Shape;8488;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489" name="Google Shape;8489;p9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490" name="Google Shape;8490;p94"/>
          <p:cNvGrpSpPr/>
          <p:nvPr/>
        </p:nvGrpSpPr>
        <p:grpSpPr>
          <a:xfrm>
            <a:off x="-1530678" y="2991542"/>
            <a:ext cx="1404225" cy="2177094"/>
            <a:chOff x="6195941" y="562596"/>
            <a:chExt cx="1872300" cy="2902792"/>
          </a:xfrm>
        </p:grpSpPr>
        <p:grpSp>
          <p:nvGrpSpPr>
            <p:cNvPr id="8491" name="Google Shape;8491;p94"/>
            <p:cNvGrpSpPr/>
            <p:nvPr/>
          </p:nvGrpSpPr>
          <p:grpSpPr>
            <a:xfrm>
              <a:off x="6195941" y="832605"/>
              <a:ext cx="1872300" cy="2632784"/>
              <a:chOff x="-1872716" y="660661"/>
              <a:chExt cx="1872300" cy="1974637"/>
            </a:xfrm>
          </p:grpSpPr>
          <p:sp>
            <p:nvSpPr>
              <p:cNvPr id="8492" name="Google Shape;8492;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493" name="Google Shape;8493;p9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94" name="Google Shape;8494;p94"/>
            <p:cNvGrpSpPr/>
            <p:nvPr/>
          </p:nvGrpSpPr>
          <p:grpSpPr>
            <a:xfrm>
              <a:off x="6303954" y="562596"/>
              <a:ext cx="540000" cy="540000"/>
              <a:chOff x="6303954" y="562596"/>
              <a:chExt cx="540000" cy="540000"/>
            </a:xfrm>
          </p:grpSpPr>
          <p:sp>
            <p:nvSpPr>
              <p:cNvPr id="8495" name="Google Shape;8495;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496" name="Google Shape;8496;p9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97" name="Google Shape;8497;p9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8" name="Google Shape;8498;p9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9" name="Google Shape;8499;p9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500" name="Google Shape;8500;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01" name="Google Shape;8501;p9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02" name="Google Shape;8502;p94"/>
          <p:cNvGrpSpPr/>
          <p:nvPr/>
        </p:nvGrpSpPr>
        <p:grpSpPr>
          <a:xfrm>
            <a:off x="-1530678" y="653649"/>
            <a:ext cx="1026225" cy="1698128"/>
            <a:chOff x="-1836712" y="2937191"/>
            <a:chExt cx="1368300" cy="2264171"/>
          </a:xfrm>
        </p:grpSpPr>
        <p:pic>
          <p:nvPicPr>
            <p:cNvPr id="8503" name="Google Shape;8503;p9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04" name="Google Shape;8504;p9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505" name="Google Shape;8505;p9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506"/>
        <p:cNvGrpSpPr/>
        <p:nvPr/>
      </p:nvGrpSpPr>
      <p:grpSpPr>
        <a:xfrm>
          <a:off x="0" y="0"/>
          <a:ext cx="0" cy="0"/>
          <a:chOff x="0" y="0"/>
          <a:chExt cx="0" cy="0"/>
        </a:xfrm>
      </p:grpSpPr>
      <p:sp>
        <p:nvSpPr>
          <p:cNvPr id="8507" name="Google Shape;8507;p9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08" name="Google Shape;8508;p9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09" name="Google Shape;8509;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10" name="Google Shape;8510;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511" name="Google Shape;8511;p95"/>
          <p:cNvGrpSpPr/>
          <p:nvPr/>
        </p:nvGrpSpPr>
        <p:grpSpPr>
          <a:xfrm>
            <a:off x="7915032" y="222489"/>
            <a:ext cx="895855" cy="359804"/>
            <a:chOff x="1899" y="899"/>
            <a:chExt cx="4163" cy="1671"/>
          </a:xfrm>
        </p:grpSpPr>
        <p:sp>
          <p:nvSpPr>
            <p:cNvPr id="8512" name="Google Shape;8512;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3" name="Google Shape;8513;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4" name="Google Shape;8514;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5" name="Google Shape;8515;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6" name="Google Shape;8516;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7" name="Google Shape;8517;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8" name="Google Shape;8518;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9" name="Google Shape;8519;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0" name="Google Shape;8520;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1" name="Google Shape;8521;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2" name="Google Shape;8522;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3" name="Google Shape;8523;p9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4" name="Google Shape;8524;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5" name="Google Shape;8525;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6" name="Google Shape;8526;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7" name="Google Shape;8527;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8" name="Google Shape;8528;p9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9" name="Google Shape;8529;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0" name="Google Shape;8530;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1" name="Google Shape;8531;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2" name="Google Shape;8532;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3" name="Google Shape;8533;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4" name="Google Shape;8534;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5" name="Google Shape;8535;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6" name="Google Shape;8536;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7" name="Google Shape;8537;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8" name="Google Shape;8538;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9" name="Google Shape;8539;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0" name="Google Shape;8540;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1" name="Google Shape;8541;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2" name="Google Shape;8542;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3" name="Google Shape;8543;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4" name="Google Shape;8544;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5" name="Google Shape;8545;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6" name="Google Shape;8546;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7" name="Google Shape;8547;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8" name="Google Shape;8548;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9" name="Google Shape;8549;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0" name="Google Shape;8550;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1" name="Google Shape;8551;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2" name="Google Shape;8552;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3" name="Google Shape;8553;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4" name="Google Shape;8554;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5" name="Google Shape;8555;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6" name="Google Shape;8556;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7" name="Google Shape;8557;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8" name="Google Shape;8558;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9" name="Google Shape;8559;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0" name="Google Shape;8560;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1" name="Google Shape;8561;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2" name="Google Shape;8562;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3" name="Google Shape;8563;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4" name="Google Shape;8564;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5" name="Google Shape;8565;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6" name="Google Shape;8566;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7" name="Google Shape;8567;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8" name="Google Shape;8568;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9" name="Google Shape;8569;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0" name="Google Shape;8570;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1" name="Google Shape;8571;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2" name="Google Shape;8572;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3" name="Google Shape;8573;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4" name="Google Shape;8574;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5" name="Google Shape;8575;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6" name="Google Shape;8576;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7" name="Google Shape;8577;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8" name="Google Shape;8578;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9" name="Google Shape;8579;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0" name="Google Shape;8580;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1" name="Google Shape;8581;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2" name="Google Shape;8582;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3" name="Google Shape;8583;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4" name="Google Shape;8584;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5" name="Google Shape;8585;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6" name="Google Shape;8586;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7" name="Google Shape;8587;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8" name="Google Shape;8588;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9" name="Google Shape;8589;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0" name="Google Shape;8590;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1" name="Google Shape;8591;p9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2" name="Google Shape;8592;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3" name="Google Shape;8593;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4" name="Google Shape;8594;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5" name="Google Shape;8595;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6" name="Google Shape;8596;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7" name="Google Shape;8597;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8" name="Google Shape;8598;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9" name="Google Shape;8599;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0" name="Google Shape;8600;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1" name="Google Shape;8601;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2" name="Google Shape;8602;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3" name="Google Shape;8603;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4" name="Google Shape;8604;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605" name="Google Shape;8605;p9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606" name="Google Shape;8606;p95"/>
          <p:cNvGrpSpPr/>
          <p:nvPr/>
        </p:nvGrpSpPr>
        <p:grpSpPr>
          <a:xfrm>
            <a:off x="-1530678" y="2991542"/>
            <a:ext cx="1404225" cy="2177094"/>
            <a:chOff x="6195941" y="562596"/>
            <a:chExt cx="1872300" cy="2902792"/>
          </a:xfrm>
        </p:grpSpPr>
        <p:grpSp>
          <p:nvGrpSpPr>
            <p:cNvPr id="8607" name="Google Shape;8607;p95"/>
            <p:cNvGrpSpPr/>
            <p:nvPr/>
          </p:nvGrpSpPr>
          <p:grpSpPr>
            <a:xfrm>
              <a:off x="6195941" y="832605"/>
              <a:ext cx="1872300" cy="2632784"/>
              <a:chOff x="-1872716" y="660661"/>
              <a:chExt cx="1872300" cy="1974637"/>
            </a:xfrm>
          </p:grpSpPr>
          <p:sp>
            <p:nvSpPr>
              <p:cNvPr id="8608" name="Google Shape;8608;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609" name="Google Shape;8609;p9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610" name="Google Shape;8610;p95"/>
            <p:cNvGrpSpPr/>
            <p:nvPr/>
          </p:nvGrpSpPr>
          <p:grpSpPr>
            <a:xfrm>
              <a:off x="6303954" y="562596"/>
              <a:ext cx="540000" cy="540000"/>
              <a:chOff x="6303954" y="562596"/>
              <a:chExt cx="540000" cy="540000"/>
            </a:xfrm>
          </p:grpSpPr>
          <p:sp>
            <p:nvSpPr>
              <p:cNvPr id="8611" name="Google Shape;8611;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612" name="Google Shape;8612;p9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613" name="Google Shape;8613;p9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4" name="Google Shape;8614;p9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5" name="Google Shape;8615;p9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616" name="Google Shape;8616;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617" name="Google Shape;8617;p9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618" name="Google Shape;8618;p95"/>
          <p:cNvGrpSpPr/>
          <p:nvPr/>
        </p:nvGrpSpPr>
        <p:grpSpPr>
          <a:xfrm>
            <a:off x="-1530678" y="653649"/>
            <a:ext cx="1026225" cy="1698128"/>
            <a:chOff x="-1836712" y="2937191"/>
            <a:chExt cx="1368300" cy="2264171"/>
          </a:xfrm>
        </p:grpSpPr>
        <p:pic>
          <p:nvPicPr>
            <p:cNvPr id="8619" name="Google Shape;8619;p9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620" name="Google Shape;8620;p9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621" name="Google Shape;8621;p9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622"/>
        <p:cNvGrpSpPr/>
        <p:nvPr/>
      </p:nvGrpSpPr>
      <p:grpSpPr>
        <a:xfrm>
          <a:off x="0" y="0"/>
          <a:ext cx="0" cy="0"/>
          <a:chOff x="0" y="0"/>
          <a:chExt cx="0" cy="0"/>
        </a:xfrm>
      </p:grpSpPr>
      <p:sp>
        <p:nvSpPr>
          <p:cNvPr id="8623" name="Google Shape;8623;p9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624" name="Google Shape;8624;p9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625" name="Google Shape;8625;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626" name="Google Shape;8626;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27" name="Google Shape;8627;p96"/>
          <p:cNvGrpSpPr/>
          <p:nvPr/>
        </p:nvGrpSpPr>
        <p:grpSpPr>
          <a:xfrm>
            <a:off x="7915032" y="222489"/>
            <a:ext cx="895855" cy="359804"/>
            <a:chOff x="1899" y="899"/>
            <a:chExt cx="4163" cy="1671"/>
          </a:xfrm>
        </p:grpSpPr>
        <p:sp>
          <p:nvSpPr>
            <p:cNvPr id="8628" name="Google Shape;862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9" name="Google Shape;862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0" name="Google Shape;863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1" name="Google Shape;863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2" name="Google Shape;863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3" name="Google Shape;863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4" name="Google Shape;863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5" name="Google Shape;863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6" name="Google Shape;863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7" name="Google Shape;863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8" name="Google Shape;863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9" name="Google Shape;8639;p9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0" name="Google Shape;864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1" name="Google Shape;864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2" name="Google Shape;864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3" name="Google Shape;864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4" name="Google Shape;8644;p9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5" name="Google Shape;864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6" name="Google Shape;864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7" name="Google Shape;864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8" name="Google Shape;864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9" name="Google Shape;864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0" name="Google Shape;865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1" name="Google Shape;865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2" name="Google Shape;865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3" name="Google Shape;865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4" name="Google Shape;865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5" name="Google Shape;865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6" name="Google Shape;865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7" name="Google Shape;865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8" name="Google Shape;865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9" name="Google Shape;865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0" name="Google Shape;866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1" name="Google Shape;866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2" name="Google Shape;866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3" name="Google Shape;866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4" name="Google Shape;866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5" name="Google Shape;866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6" name="Google Shape;866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7" name="Google Shape;866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8" name="Google Shape;866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9" name="Google Shape;866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0" name="Google Shape;867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1" name="Google Shape;867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2" name="Google Shape;867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3" name="Google Shape;867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4" name="Google Shape;867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5" name="Google Shape;867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6" name="Google Shape;867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7" name="Google Shape;867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8" name="Google Shape;867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9" name="Google Shape;867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0" name="Google Shape;868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1" name="Google Shape;868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2" name="Google Shape;868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3" name="Google Shape;868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4" name="Google Shape;868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5" name="Google Shape;868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6" name="Google Shape;868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7" name="Google Shape;868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8" name="Google Shape;868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9" name="Google Shape;868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0" name="Google Shape;869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1" name="Google Shape;869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2" name="Google Shape;869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3" name="Google Shape;869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4" name="Google Shape;869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5" name="Google Shape;869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6" name="Google Shape;869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7" name="Google Shape;869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8" name="Google Shape;869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9" name="Google Shape;869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0" name="Google Shape;870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1" name="Google Shape;870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2" name="Google Shape;870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3" name="Google Shape;870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4" name="Google Shape;870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5" name="Google Shape;870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6" name="Google Shape;870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7" name="Google Shape;8707;p9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8" name="Google Shape;870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9" name="Google Shape;870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0" name="Google Shape;871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1" name="Google Shape;871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2" name="Google Shape;871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3" name="Google Shape;871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4" name="Google Shape;871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5" name="Google Shape;871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6" name="Google Shape;871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7" name="Google Shape;871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8" name="Google Shape;871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9" name="Google Shape;871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0" name="Google Shape;872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721" name="Google Shape;8721;p9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722" name="Google Shape;8722;p96"/>
          <p:cNvGrpSpPr/>
          <p:nvPr/>
        </p:nvGrpSpPr>
        <p:grpSpPr>
          <a:xfrm>
            <a:off x="-1530678" y="2991542"/>
            <a:ext cx="1404225" cy="2177094"/>
            <a:chOff x="6195941" y="562596"/>
            <a:chExt cx="1872300" cy="2902792"/>
          </a:xfrm>
        </p:grpSpPr>
        <p:grpSp>
          <p:nvGrpSpPr>
            <p:cNvPr id="8723" name="Google Shape;8723;p96"/>
            <p:cNvGrpSpPr/>
            <p:nvPr/>
          </p:nvGrpSpPr>
          <p:grpSpPr>
            <a:xfrm>
              <a:off x="6195941" y="832605"/>
              <a:ext cx="1872300" cy="2632784"/>
              <a:chOff x="-1872716" y="660661"/>
              <a:chExt cx="1872300" cy="1974637"/>
            </a:xfrm>
          </p:grpSpPr>
          <p:sp>
            <p:nvSpPr>
              <p:cNvPr id="8724" name="Google Shape;8724;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725" name="Google Shape;8725;p9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26" name="Google Shape;8726;p96"/>
            <p:cNvGrpSpPr/>
            <p:nvPr/>
          </p:nvGrpSpPr>
          <p:grpSpPr>
            <a:xfrm>
              <a:off x="6303954" y="562596"/>
              <a:ext cx="540000" cy="540000"/>
              <a:chOff x="6303954" y="562596"/>
              <a:chExt cx="540000" cy="540000"/>
            </a:xfrm>
          </p:grpSpPr>
          <p:sp>
            <p:nvSpPr>
              <p:cNvPr id="8727" name="Google Shape;8727;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728" name="Google Shape;8728;p9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29" name="Google Shape;8729;p9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0" name="Google Shape;8730;p9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1" name="Google Shape;8731;p9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732" name="Google Shape;8732;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733" name="Google Shape;8733;p9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34" name="Google Shape;8734;p96"/>
          <p:cNvGrpSpPr/>
          <p:nvPr/>
        </p:nvGrpSpPr>
        <p:grpSpPr>
          <a:xfrm>
            <a:off x="-1530678" y="653649"/>
            <a:ext cx="1026225" cy="1698128"/>
            <a:chOff x="-1836712" y="2937191"/>
            <a:chExt cx="1368300" cy="2264171"/>
          </a:xfrm>
        </p:grpSpPr>
        <p:pic>
          <p:nvPicPr>
            <p:cNvPr id="8735" name="Google Shape;8735;p9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36" name="Google Shape;8736;p9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737" name="Google Shape;8737;p9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738"/>
        <p:cNvGrpSpPr/>
        <p:nvPr/>
      </p:nvGrpSpPr>
      <p:grpSpPr>
        <a:xfrm>
          <a:off x="0" y="0"/>
          <a:ext cx="0" cy="0"/>
          <a:chOff x="0" y="0"/>
          <a:chExt cx="0" cy="0"/>
        </a:xfrm>
      </p:grpSpPr>
      <p:sp>
        <p:nvSpPr>
          <p:cNvPr id="8739" name="Google Shape;8739;p9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740" name="Google Shape;8740;p9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741" name="Google Shape;8741;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742" name="Google Shape;8742;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743" name="Google Shape;8743;p97"/>
          <p:cNvGrpSpPr/>
          <p:nvPr/>
        </p:nvGrpSpPr>
        <p:grpSpPr>
          <a:xfrm>
            <a:off x="7915032" y="222489"/>
            <a:ext cx="895855" cy="359804"/>
            <a:chOff x="1899" y="899"/>
            <a:chExt cx="4163" cy="1671"/>
          </a:xfrm>
        </p:grpSpPr>
        <p:sp>
          <p:nvSpPr>
            <p:cNvPr id="8744" name="Google Shape;8744;p9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5" name="Google Shape;8745;p9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6" name="Google Shape;8746;p9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7" name="Google Shape;8747;p9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8" name="Google Shape;8748;p9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9" name="Google Shape;8749;p9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0" name="Google Shape;8750;p9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1" name="Google Shape;8751;p9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2" name="Google Shape;8752;p9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3" name="Google Shape;8753;p9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4" name="Google Shape;8754;p9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5" name="Google Shape;8755;p9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6" name="Google Shape;8756;p9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7" name="Google Shape;8757;p9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8" name="Google Shape;8758;p9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9" name="Google Shape;8759;p9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0" name="Google Shape;8760;p9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1" name="Google Shape;8761;p9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2" name="Google Shape;8762;p9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3" name="Google Shape;8763;p9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4" name="Google Shape;8764;p9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5" name="Google Shape;8765;p9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6" name="Google Shape;8766;p9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7" name="Google Shape;8767;p9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8" name="Google Shape;8768;p9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9" name="Google Shape;8769;p9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0" name="Google Shape;8770;p9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1" name="Google Shape;8771;p9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2" name="Google Shape;8772;p9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3" name="Google Shape;8773;p9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4" name="Google Shape;8774;p9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5" name="Google Shape;8775;p9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6" name="Google Shape;8776;p9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7" name="Google Shape;8777;p9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8" name="Google Shape;8778;p9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9" name="Google Shape;8779;p9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0" name="Google Shape;8780;p9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1" name="Google Shape;8781;p9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2" name="Google Shape;8782;p9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3" name="Google Shape;8783;p9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4" name="Google Shape;8784;p9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5" name="Google Shape;8785;p9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6" name="Google Shape;8786;p9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7" name="Google Shape;8787;p9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8" name="Google Shape;8788;p9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9" name="Google Shape;8789;p9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0" name="Google Shape;8790;p9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1" name="Google Shape;8791;p9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2" name="Google Shape;8792;p9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3" name="Google Shape;8793;p9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4" name="Google Shape;8794;p9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5" name="Google Shape;8795;p9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6" name="Google Shape;8796;p9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7" name="Google Shape;8797;p9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8" name="Google Shape;8798;p9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9" name="Google Shape;8799;p9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0" name="Google Shape;8800;p9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1" name="Google Shape;8801;p9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2" name="Google Shape;8802;p9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3" name="Google Shape;8803;p9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4" name="Google Shape;8804;p9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5" name="Google Shape;8805;p9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6" name="Google Shape;8806;p9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7" name="Google Shape;8807;p9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8" name="Google Shape;8808;p9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9" name="Google Shape;8809;p9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0" name="Google Shape;8810;p9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1" name="Google Shape;8811;p9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2" name="Google Shape;8812;p9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3" name="Google Shape;8813;p9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4" name="Google Shape;8814;p9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5" name="Google Shape;8815;p9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6" name="Google Shape;8816;p9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7" name="Google Shape;8817;p9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8" name="Google Shape;8818;p9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9" name="Google Shape;8819;p9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0" name="Google Shape;8820;p9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1" name="Google Shape;8821;p9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2" name="Google Shape;8822;p9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3" name="Google Shape;8823;p9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4" name="Google Shape;8824;p9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5" name="Google Shape;8825;p9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6" name="Google Shape;8826;p9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7" name="Google Shape;8827;p9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8" name="Google Shape;8828;p9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9" name="Google Shape;8829;p9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0" name="Google Shape;8830;p9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1" name="Google Shape;8831;p9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2" name="Google Shape;8832;p9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3" name="Google Shape;8833;p9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4" name="Google Shape;8834;p9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5" name="Google Shape;8835;p9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6" name="Google Shape;8836;p9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837" name="Google Shape;8837;p9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838" name="Google Shape;8838;p97"/>
          <p:cNvGrpSpPr/>
          <p:nvPr/>
        </p:nvGrpSpPr>
        <p:grpSpPr>
          <a:xfrm>
            <a:off x="-1530678" y="2991542"/>
            <a:ext cx="1404225" cy="2177094"/>
            <a:chOff x="6195941" y="562596"/>
            <a:chExt cx="1872300" cy="2902792"/>
          </a:xfrm>
        </p:grpSpPr>
        <p:grpSp>
          <p:nvGrpSpPr>
            <p:cNvPr id="8839" name="Google Shape;8839;p97"/>
            <p:cNvGrpSpPr/>
            <p:nvPr/>
          </p:nvGrpSpPr>
          <p:grpSpPr>
            <a:xfrm>
              <a:off x="6195941" y="832605"/>
              <a:ext cx="1872300" cy="2632784"/>
              <a:chOff x="-1872716" y="660661"/>
              <a:chExt cx="1872300" cy="1974637"/>
            </a:xfrm>
          </p:grpSpPr>
          <p:sp>
            <p:nvSpPr>
              <p:cNvPr id="8840" name="Google Shape;8840;p9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841" name="Google Shape;8841;p9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842" name="Google Shape;8842;p97"/>
            <p:cNvGrpSpPr/>
            <p:nvPr/>
          </p:nvGrpSpPr>
          <p:grpSpPr>
            <a:xfrm>
              <a:off x="6303954" y="562596"/>
              <a:ext cx="540000" cy="540000"/>
              <a:chOff x="6303954" y="562596"/>
              <a:chExt cx="540000" cy="540000"/>
            </a:xfrm>
          </p:grpSpPr>
          <p:sp>
            <p:nvSpPr>
              <p:cNvPr id="8843" name="Google Shape;8843;p9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844" name="Google Shape;8844;p9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845" name="Google Shape;8845;p9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6" name="Google Shape;8846;p9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7" name="Google Shape;8847;p9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848" name="Google Shape;8848;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49" name="Google Shape;8849;p9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50" name="Google Shape;8850;p97"/>
          <p:cNvGrpSpPr/>
          <p:nvPr/>
        </p:nvGrpSpPr>
        <p:grpSpPr>
          <a:xfrm>
            <a:off x="-1530678" y="653649"/>
            <a:ext cx="1026225" cy="1698128"/>
            <a:chOff x="-1836712" y="2937191"/>
            <a:chExt cx="1368300" cy="2264171"/>
          </a:xfrm>
        </p:grpSpPr>
        <p:pic>
          <p:nvPicPr>
            <p:cNvPr id="8851" name="Google Shape;8851;p9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852" name="Google Shape;8852;p9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853" name="Google Shape;8853;p9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854"/>
        <p:cNvGrpSpPr/>
        <p:nvPr/>
      </p:nvGrpSpPr>
      <p:grpSpPr>
        <a:xfrm>
          <a:off x="0" y="0"/>
          <a:ext cx="0" cy="0"/>
          <a:chOff x="0" y="0"/>
          <a:chExt cx="0" cy="0"/>
        </a:xfrm>
      </p:grpSpPr>
      <p:sp>
        <p:nvSpPr>
          <p:cNvPr id="8855" name="Google Shape;8855;p9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856" name="Google Shape;8856;p9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857" name="Google Shape;8857;p9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58" name="Google Shape;8858;p9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59" name="Google Shape;8859;p98"/>
          <p:cNvGrpSpPr/>
          <p:nvPr/>
        </p:nvGrpSpPr>
        <p:grpSpPr>
          <a:xfrm>
            <a:off x="7915032" y="222489"/>
            <a:ext cx="895855" cy="359804"/>
            <a:chOff x="1899" y="899"/>
            <a:chExt cx="4163" cy="1671"/>
          </a:xfrm>
        </p:grpSpPr>
        <p:sp>
          <p:nvSpPr>
            <p:cNvPr id="8860" name="Google Shape;8860;p9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1" name="Google Shape;8861;p9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2" name="Google Shape;8862;p9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3" name="Google Shape;8863;p9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4" name="Google Shape;8864;p9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5" name="Google Shape;8865;p9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6" name="Google Shape;8866;p9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7" name="Google Shape;8867;p9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8" name="Google Shape;8868;p9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9" name="Google Shape;8869;p9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0" name="Google Shape;8870;p9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1" name="Google Shape;8871;p9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2" name="Google Shape;8872;p9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3" name="Google Shape;8873;p9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4" name="Google Shape;8874;p9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5" name="Google Shape;8875;p9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6" name="Google Shape;8876;p9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7" name="Google Shape;8877;p9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8" name="Google Shape;8878;p9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9" name="Google Shape;8879;p9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0" name="Google Shape;8880;p9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1" name="Google Shape;8881;p9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2" name="Google Shape;8882;p9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3" name="Google Shape;8883;p9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4" name="Google Shape;8884;p9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5" name="Google Shape;8885;p9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6" name="Google Shape;8886;p9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7" name="Google Shape;8887;p9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8" name="Google Shape;8888;p9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9" name="Google Shape;8889;p9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0" name="Google Shape;8890;p9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1" name="Google Shape;8891;p9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2" name="Google Shape;8892;p9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3" name="Google Shape;8893;p9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4" name="Google Shape;8894;p9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5" name="Google Shape;8895;p9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6" name="Google Shape;8896;p9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7" name="Google Shape;8897;p9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8" name="Google Shape;8898;p9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9" name="Google Shape;8899;p9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0" name="Google Shape;8900;p9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1" name="Google Shape;8901;p9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2" name="Google Shape;8902;p9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3" name="Google Shape;8903;p9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4" name="Google Shape;8904;p9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5" name="Google Shape;8905;p9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6" name="Google Shape;8906;p9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7" name="Google Shape;8907;p9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8" name="Google Shape;8908;p9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9" name="Google Shape;8909;p9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0" name="Google Shape;8910;p9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1" name="Google Shape;8911;p9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2" name="Google Shape;8912;p9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3" name="Google Shape;8913;p9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4" name="Google Shape;8914;p9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5" name="Google Shape;8915;p9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6" name="Google Shape;8916;p9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7" name="Google Shape;8917;p9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8" name="Google Shape;8918;p9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9" name="Google Shape;8919;p9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0" name="Google Shape;8920;p9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1" name="Google Shape;8921;p9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2" name="Google Shape;8922;p9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3" name="Google Shape;8923;p9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4" name="Google Shape;8924;p9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5" name="Google Shape;8925;p9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6" name="Google Shape;8926;p9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7" name="Google Shape;8927;p9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8" name="Google Shape;8928;p9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9" name="Google Shape;8929;p9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0" name="Google Shape;8930;p9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1" name="Google Shape;8931;p9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2" name="Google Shape;8932;p9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3" name="Google Shape;8933;p9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4" name="Google Shape;8934;p9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5" name="Google Shape;8935;p9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6" name="Google Shape;8936;p9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7" name="Google Shape;8937;p9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8" name="Google Shape;8938;p9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9" name="Google Shape;8939;p9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0" name="Google Shape;8940;p9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1" name="Google Shape;8941;p9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2" name="Google Shape;8942;p9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3" name="Google Shape;8943;p9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4" name="Google Shape;8944;p9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5" name="Google Shape;8945;p9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6" name="Google Shape;8946;p9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7" name="Google Shape;8947;p9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8" name="Google Shape;8948;p9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9" name="Google Shape;8949;p9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0" name="Google Shape;8950;p9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1" name="Google Shape;8951;p9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2" name="Google Shape;8952;p9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953" name="Google Shape;8953;p9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954" name="Google Shape;8954;p98"/>
          <p:cNvGrpSpPr/>
          <p:nvPr/>
        </p:nvGrpSpPr>
        <p:grpSpPr>
          <a:xfrm>
            <a:off x="-1530678" y="2991542"/>
            <a:ext cx="1404225" cy="2177094"/>
            <a:chOff x="6195941" y="562596"/>
            <a:chExt cx="1872300" cy="2902792"/>
          </a:xfrm>
        </p:grpSpPr>
        <p:grpSp>
          <p:nvGrpSpPr>
            <p:cNvPr id="8955" name="Google Shape;8955;p98"/>
            <p:cNvGrpSpPr/>
            <p:nvPr/>
          </p:nvGrpSpPr>
          <p:grpSpPr>
            <a:xfrm>
              <a:off x="6195941" y="832605"/>
              <a:ext cx="1872300" cy="2632784"/>
              <a:chOff x="-1872716" y="660661"/>
              <a:chExt cx="1872300" cy="1974637"/>
            </a:xfrm>
          </p:grpSpPr>
          <p:sp>
            <p:nvSpPr>
              <p:cNvPr id="8956" name="Google Shape;8956;p9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957" name="Google Shape;8957;p9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958" name="Google Shape;8958;p98"/>
            <p:cNvGrpSpPr/>
            <p:nvPr/>
          </p:nvGrpSpPr>
          <p:grpSpPr>
            <a:xfrm>
              <a:off x="6303954" y="562596"/>
              <a:ext cx="540000" cy="540000"/>
              <a:chOff x="6303954" y="562596"/>
              <a:chExt cx="540000" cy="540000"/>
            </a:xfrm>
          </p:grpSpPr>
          <p:sp>
            <p:nvSpPr>
              <p:cNvPr id="8959" name="Google Shape;8959;p9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960" name="Google Shape;8960;p9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961" name="Google Shape;8961;p9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2" name="Google Shape;8962;p9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3" name="Google Shape;8963;p9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964" name="Google Shape;8964;p9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65" name="Google Shape;8965;p9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66" name="Google Shape;8966;p98"/>
          <p:cNvGrpSpPr/>
          <p:nvPr/>
        </p:nvGrpSpPr>
        <p:grpSpPr>
          <a:xfrm>
            <a:off x="-1530678" y="653649"/>
            <a:ext cx="1026225" cy="1698128"/>
            <a:chOff x="-1836712" y="2937191"/>
            <a:chExt cx="1368300" cy="2264171"/>
          </a:xfrm>
        </p:grpSpPr>
        <p:pic>
          <p:nvPicPr>
            <p:cNvPr id="8967" name="Google Shape;8967;p9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968" name="Google Shape;8968;p9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969" name="Google Shape;8969;p9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970"/>
        <p:cNvGrpSpPr/>
        <p:nvPr/>
      </p:nvGrpSpPr>
      <p:grpSpPr>
        <a:xfrm>
          <a:off x="0" y="0"/>
          <a:ext cx="0" cy="0"/>
          <a:chOff x="0" y="0"/>
          <a:chExt cx="0" cy="0"/>
        </a:xfrm>
      </p:grpSpPr>
      <p:sp>
        <p:nvSpPr>
          <p:cNvPr id="8971" name="Google Shape;8971;p99"/>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2" name="Google Shape;8972;p9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73" name="Google Shape;8973;p9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74" name="Google Shape;8974;p9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75" name="Google Shape;8975;p99"/>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76" name="Google Shape;8976;p99"/>
          <p:cNvGrpSpPr/>
          <p:nvPr/>
        </p:nvGrpSpPr>
        <p:grpSpPr>
          <a:xfrm>
            <a:off x="7915032" y="222489"/>
            <a:ext cx="895855" cy="359804"/>
            <a:chOff x="1899" y="899"/>
            <a:chExt cx="4163" cy="1671"/>
          </a:xfrm>
        </p:grpSpPr>
        <p:sp>
          <p:nvSpPr>
            <p:cNvPr id="8977" name="Google Shape;8977;p9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8" name="Google Shape;8978;p9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9" name="Google Shape;8979;p9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0" name="Google Shape;8980;p9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1" name="Google Shape;8981;p9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2" name="Google Shape;8982;p9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3" name="Google Shape;8983;p9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4" name="Google Shape;8984;p9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5" name="Google Shape;8985;p9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6" name="Google Shape;8986;p9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7" name="Google Shape;8987;p9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8" name="Google Shape;8988;p9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9" name="Google Shape;8989;p9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0" name="Google Shape;8990;p9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1" name="Google Shape;8991;p9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2" name="Google Shape;8992;p9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3" name="Google Shape;8993;p9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4" name="Google Shape;8994;p9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5" name="Google Shape;8995;p9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6" name="Google Shape;8996;p9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7" name="Google Shape;8997;p9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8" name="Google Shape;8998;p9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9" name="Google Shape;8999;p9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0" name="Google Shape;9000;p9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1" name="Google Shape;9001;p9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2" name="Google Shape;9002;p9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3" name="Google Shape;9003;p9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4" name="Google Shape;9004;p9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5" name="Google Shape;9005;p9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6" name="Google Shape;9006;p9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7" name="Google Shape;9007;p9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8" name="Google Shape;9008;p9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9" name="Google Shape;9009;p9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0" name="Google Shape;9010;p9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1" name="Google Shape;9011;p9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2" name="Google Shape;9012;p9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3" name="Google Shape;9013;p9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4" name="Google Shape;9014;p9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5" name="Google Shape;9015;p9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6" name="Google Shape;9016;p9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7" name="Google Shape;9017;p9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8" name="Google Shape;9018;p9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9" name="Google Shape;9019;p9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0" name="Google Shape;9020;p9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1" name="Google Shape;9021;p9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2" name="Google Shape;9022;p9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3" name="Google Shape;9023;p9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4" name="Google Shape;9024;p9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5" name="Google Shape;9025;p9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6" name="Google Shape;9026;p9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7" name="Google Shape;9027;p9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8" name="Google Shape;9028;p9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9" name="Google Shape;9029;p9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0" name="Google Shape;9030;p9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1" name="Google Shape;9031;p9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2" name="Google Shape;9032;p9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3" name="Google Shape;9033;p9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4" name="Google Shape;9034;p9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5" name="Google Shape;9035;p9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6" name="Google Shape;9036;p9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7" name="Google Shape;9037;p9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8" name="Google Shape;9038;p9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9" name="Google Shape;9039;p9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0" name="Google Shape;9040;p9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1" name="Google Shape;9041;p9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2" name="Google Shape;9042;p9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3" name="Google Shape;9043;p9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4" name="Google Shape;9044;p9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5" name="Google Shape;9045;p9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6" name="Google Shape;9046;p9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7" name="Google Shape;9047;p9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8" name="Google Shape;9048;p9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9" name="Google Shape;9049;p9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0" name="Google Shape;9050;p9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1" name="Google Shape;9051;p9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2" name="Google Shape;9052;p9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3" name="Google Shape;9053;p9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4" name="Google Shape;9054;p9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5" name="Google Shape;9055;p9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6" name="Google Shape;9056;p9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7" name="Google Shape;9057;p9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8" name="Google Shape;9058;p9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9" name="Google Shape;9059;p9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0" name="Google Shape;9060;p9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1" name="Google Shape;9061;p9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2" name="Google Shape;9062;p9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3" name="Google Shape;9063;p9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4" name="Google Shape;9064;p9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5" name="Google Shape;9065;p9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6" name="Google Shape;9066;p9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7" name="Google Shape;9067;p9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8" name="Google Shape;9068;p9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9" name="Google Shape;9069;p9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070" name="Google Shape;9070;p9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071" name="Google Shape;9071;p99"/>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9072" name="Google Shape;9072;p99"/>
          <p:cNvGrpSpPr/>
          <p:nvPr/>
        </p:nvGrpSpPr>
        <p:grpSpPr>
          <a:xfrm>
            <a:off x="-1530678" y="2991542"/>
            <a:ext cx="1404225" cy="2177094"/>
            <a:chOff x="6195941" y="562596"/>
            <a:chExt cx="1872300" cy="2902792"/>
          </a:xfrm>
        </p:grpSpPr>
        <p:grpSp>
          <p:nvGrpSpPr>
            <p:cNvPr id="9073" name="Google Shape;9073;p99"/>
            <p:cNvGrpSpPr/>
            <p:nvPr/>
          </p:nvGrpSpPr>
          <p:grpSpPr>
            <a:xfrm>
              <a:off x="6195941" y="832605"/>
              <a:ext cx="1872300" cy="2632784"/>
              <a:chOff x="-1872716" y="660661"/>
              <a:chExt cx="1872300" cy="1974637"/>
            </a:xfrm>
          </p:grpSpPr>
          <p:sp>
            <p:nvSpPr>
              <p:cNvPr id="9074" name="Google Shape;9074;p9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075" name="Google Shape;9075;p9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76" name="Google Shape;9076;p99"/>
            <p:cNvGrpSpPr/>
            <p:nvPr/>
          </p:nvGrpSpPr>
          <p:grpSpPr>
            <a:xfrm>
              <a:off x="6303954" y="562596"/>
              <a:ext cx="540000" cy="540000"/>
              <a:chOff x="6303954" y="562596"/>
              <a:chExt cx="540000" cy="540000"/>
            </a:xfrm>
          </p:grpSpPr>
          <p:sp>
            <p:nvSpPr>
              <p:cNvPr id="9077" name="Google Shape;9077;p9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078" name="Google Shape;9078;p9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79" name="Google Shape;9079;p99"/>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80" name="Google Shape;9080;p99"/>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81" name="Google Shape;9081;p99"/>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82" name="Google Shape;9082;p99"/>
          <p:cNvGrpSpPr/>
          <p:nvPr/>
        </p:nvGrpSpPr>
        <p:grpSpPr>
          <a:xfrm>
            <a:off x="-1449668" y="146875"/>
            <a:ext cx="1026225" cy="2044304"/>
            <a:chOff x="-1555624" y="1196393"/>
            <a:chExt cx="1368300" cy="2725739"/>
          </a:xfrm>
        </p:grpSpPr>
        <p:grpSp>
          <p:nvGrpSpPr>
            <p:cNvPr id="9083" name="Google Shape;9083;p99"/>
            <p:cNvGrpSpPr/>
            <p:nvPr/>
          </p:nvGrpSpPr>
          <p:grpSpPr>
            <a:xfrm>
              <a:off x="-1555624" y="1488707"/>
              <a:ext cx="1368300" cy="2433425"/>
              <a:chOff x="-1836712" y="3275837"/>
              <a:chExt cx="1368300" cy="2433425"/>
            </a:xfrm>
          </p:grpSpPr>
          <p:sp>
            <p:nvSpPr>
              <p:cNvPr id="9084" name="Google Shape;9084;p9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085" name="Google Shape;9085;p99"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086" name="Google Shape;9086;p99"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9087" name="Google Shape;9087;p9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9088"/>
        <p:cNvGrpSpPr/>
        <p:nvPr/>
      </p:nvGrpSpPr>
      <p:grpSpPr>
        <a:xfrm>
          <a:off x="0" y="0"/>
          <a:ext cx="0" cy="0"/>
          <a:chOff x="0" y="0"/>
          <a:chExt cx="0" cy="0"/>
        </a:xfrm>
      </p:grpSpPr>
      <p:sp>
        <p:nvSpPr>
          <p:cNvPr id="9089" name="Google Shape;9089;p10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90" name="Google Shape;9090;p10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91" name="Google Shape;9091;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092" name="Google Shape;9092;p100"/>
          <p:cNvGrpSpPr/>
          <p:nvPr/>
        </p:nvGrpSpPr>
        <p:grpSpPr>
          <a:xfrm>
            <a:off x="4673500" y="957436"/>
            <a:ext cx="1518893" cy="610036"/>
            <a:chOff x="1899" y="899"/>
            <a:chExt cx="4163" cy="1671"/>
          </a:xfrm>
        </p:grpSpPr>
        <p:sp>
          <p:nvSpPr>
            <p:cNvPr id="9093" name="Google Shape;9093;p10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4" name="Google Shape;9094;p10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5" name="Google Shape;9095;p10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6" name="Google Shape;9096;p10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7" name="Google Shape;9097;p10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8" name="Google Shape;9098;p10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9" name="Google Shape;9099;p10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0" name="Google Shape;9100;p10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1" name="Google Shape;9101;p10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2" name="Google Shape;9102;p10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3" name="Google Shape;9103;p10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4" name="Google Shape;9104;p10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5" name="Google Shape;9105;p10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6" name="Google Shape;9106;p10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7" name="Google Shape;9107;p10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8" name="Google Shape;9108;p10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9" name="Google Shape;9109;p10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0" name="Google Shape;9110;p10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1" name="Google Shape;9111;p10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2" name="Google Shape;9112;p10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3" name="Google Shape;9113;p10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4" name="Google Shape;9114;p10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5" name="Google Shape;9115;p10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6" name="Google Shape;9116;p10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7" name="Google Shape;9117;p10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8" name="Google Shape;9118;p10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9" name="Google Shape;9119;p10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0" name="Google Shape;9120;p10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1" name="Google Shape;9121;p10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2" name="Google Shape;9122;p10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3" name="Google Shape;9123;p10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4" name="Google Shape;9124;p10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5" name="Google Shape;9125;p10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6" name="Google Shape;9126;p10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7" name="Google Shape;9127;p10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8" name="Google Shape;9128;p10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9" name="Google Shape;9129;p10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0" name="Google Shape;9130;p10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1" name="Google Shape;9131;p10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2" name="Google Shape;9132;p10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3" name="Google Shape;9133;p10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4" name="Google Shape;9134;p10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5" name="Google Shape;9135;p10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6" name="Google Shape;9136;p10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7" name="Google Shape;9137;p10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8" name="Google Shape;9138;p10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9" name="Google Shape;9139;p10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0" name="Google Shape;9140;p10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1" name="Google Shape;9141;p10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2" name="Google Shape;9142;p10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3" name="Google Shape;9143;p10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4" name="Google Shape;9144;p10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5" name="Google Shape;9145;p10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6" name="Google Shape;9146;p10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7" name="Google Shape;9147;p10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8" name="Google Shape;9148;p10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9" name="Google Shape;9149;p10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0" name="Google Shape;9150;p10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1" name="Google Shape;9151;p10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2" name="Google Shape;9152;p10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3" name="Google Shape;9153;p10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4" name="Google Shape;9154;p10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5" name="Google Shape;9155;p10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6" name="Google Shape;9156;p10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7" name="Google Shape;9157;p10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8" name="Google Shape;9158;p10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9" name="Google Shape;9159;p10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0" name="Google Shape;9160;p10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1" name="Google Shape;9161;p10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2" name="Google Shape;9162;p10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3" name="Google Shape;9163;p10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4" name="Google Shape;9164;p10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5" name="Google Shape;9165;p10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6" name="Google Shape;9166;p10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7" name="Google Shape;9167;p10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8" name="Google Shape;9168;p10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9" name="Google Shape;9169;p10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0" name="Google Shape;9170;p10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1" name="Google Shape;9171;p10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2" name="Google Shape;9172;p10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3" name="Google Shape;9173;p10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4" name="Google Shape;9174;p10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5" name="Google Shape;9175;p10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6" name="Google Shape;9176;p10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7" name="Google Shape;9177;p10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8" name="Google Shape;9178;p10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9" name="Google Shape;9179;p10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0" name="Google Shape;9180;p10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1" name="Google Shape;9181;p10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2" name="Google Shape;9182;p10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3" name="Google Shape;9183;p10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4" name="Google Shape;9184;p10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5" name="Google Shape;9185;p10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186" name="Google Shape;9186;p10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187" name="Google Shape;9187;p100"/>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188" name="Google Shape;9188;p100"/>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189" name="Google Shape;9189;p100"/>
          <p:cNvGrpSpPr/>
          <p:nvPr/>
        </p:nvGrpSpPr>
        <p:grpSpPr>
          <a:xfrm>
            <a:off x="-1449668" y="146875"/>
            <a:ext cx="1026225" cy="2044304"/>
            <a:chOff x="-1555624" y="1196393"/>
            <a:chExt cx="1368300" cy="2725739"/>
          </a:xfrm>
        </p:grpSpPr>
        <p:grpSp>
          <p:nvGrpSpPr>
            <p:cNvPr id="9190" name="Google Shape;9190;p100"/>
            <p:cNvGrpSpPr/>
            <p:nvPr/>
          </p:nvGrpSpPr>
          <p:grpSpPr>
            <a:xfrm>
              <a:off x="-1555624" y="1488707"/>
              <a:ext cx="1368300" cy="2433425"/>
              <a:chOff x="-1836712" y="3275837"/>
              <a:chExt cx="1368300" cy="2433425"/>
            </a:xfrm>
          </p:grpSpPr>
          <p:sp>
            <p:nvSpPr>
              <p:cNvPr id="9191" name="Google Shape;9191;p10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192" name="Google Shape;9192;p10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193" name="Google Shape;9193;p100"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9194" name="Google Shape;9194;p10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9195" name="Google Shape;9195;p100"/>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9196"/>
        <p:cNvGrpSpPr/>
        <p:nvPr/>
      </p:nvGrpSpPr>
      <p:grpSpPr>
        <a:xfrm>
          <a:off x="0" y="0"/>
          <a:ext cx="0" cy="0"/>
          <a:chOff x="0" y="0"/>
          <a:chExt cx="0" cy="0"/>
        </a:xfrm>
      </p:grpSpPr>
      <p:sp>
        <p:nvSpPr>
          <p:cNvPr id="9197" name="Google Shape;9197;p10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198" name="Google Shape;9198;p10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199" name="Google Shape;9199;p10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200" name="Google Shape;9200;p10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201" name="Google Shape;9201;p10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202" name="Google Shape;9202;p10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9203" name="Google Shape;9203;p101"/>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9204" name="Google Shape;9204;p101"/>
          <p:cNvGrpSpPr/>
          <p:nvPr/>
        </p:nvGrpSpPr>
        <p:grpSpPr>
          <a:xfrm>
            <a:off x="5221340" y="819718"/>
            <a:ext cx="1861710" cy="747721"/>
            <a:chOff x="1899" y="899"/>
            <a:chExt cx="4163" cy="1671"/>
          </a:xfrm>
        </p:grpSpPr>
        <p:sp>
          <p:nvSpPr>
            <p:cNvPr id="9205" name="Google Shape;9205;p10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6" name="Google Shape;9206;p10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7" name="Google Shape;9207;p10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8" name="Google Shape;9208;p10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9" name="Google Shape;9209;p10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0" name="Google Shape;9210;p10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1" name="Google Shape;9211;p10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2" name="Google Shape;9212;p10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3" name="Google Shape;9213;p10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4" name="Google Shape;9214;p10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5" name="Google Shape;9215;p10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6" name="Google Shape;9216;p10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7" name="Google Shape;9217;p10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8" name="Google Shape;9218;p10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9" name="Google Shape;9219;p10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0" name="Google Shape;9220;p10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1" name="Google Shape;9221;p10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2" name="Google Shape;9222;p10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3" name="Google Shape;9223;p10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4" name="Google Shape;9224;p10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5" name="Google Shape;9225;p10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6" name="Google Shape;9226;p10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7" name="Google Shape;9227;p10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8" name="Google Shape;9228;p10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9" name="Google Shape;9229;p10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0" name="Google Shape;9230;p10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1" name="Google Shape;9231;p10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2" name="Google Shape;9232;p10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3" name="Google Shape;9233;p10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4" name="Google Shape;9234;p10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5" name="Google Shape;9235;p10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6" name="Google Shape;9236;p10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7" name="Google Shape;9237;p10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8" name="Google Shape;9238;p10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9" name="Google Shape;9239;p10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0" name="Google Shape;9240;p10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1" name="Google Shape;9241;p10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2" name="Google Shape;9242;p10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3" name="Google Shape;9243;p10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4" name="Google Shape;9244;p10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5" name="Google Shape;9245;p10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6" name="Google Shape;9246;p10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7" name="Google Shape;9247;p10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8" name="Google Shape;9248;p10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9" name="Google Shape;9249;p10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0" name="Google Shape;9250;p10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1" name="Google Shape;9251;p10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2" name="Google Shape;9252;p10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3" name="Google Shape;9253;p10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4" name="Google Shape;9254;p10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5" name="Google Shape;9255;p10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6" name="Google Shape;9256;p10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7" name="Google Shape;9257;p10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8" name="Google Shape;9258;p10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9" name="Google Shape;9259;p10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0" name="Google Shape;9260;p10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1" name="Google Shape;9261;p10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2" name="Google Shape;9262;p10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3" name="Google Shape;9263;p10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4" name="Google Shape;9264;p10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5" name="Google Shape;9265;p10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6" name="Google Shape;9266;p10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7" name="Google Shape;9267;p10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8" name="Google Shape;9268;p10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9" name="Google Shape;9269;p10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0" name="Google Shape;9270;p10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1" name="Google Shape;9271;p10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2" name="Google Shape;9272;p10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3" name="Google Shape;9273;p10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4" name="Google Shape;9274;p10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5" name="Google Shape;9275;p10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6" name="Google Shape;9276;p10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7" name="Google Shape;9277;p10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8" name="Google Shape;9278;p10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9" name="Google Shape;9279;p10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0" name="Google Shape;9280;p10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1" name="Google Shape;9281;p10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2" name="Google Shape;9282;p10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3" name="Google Shape;9283;p10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4" name="Google Shape;9284;p10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5" name="Google Shape;9285;p10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6" name="Google Shape;9286;p10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7" name="Google Shape;9287;p10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8" name="Google Shape;9288;p10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9" name="Google Shape;9289;p10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0" name="Google Shape;9290;p10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1" name="Google Shape;9291;p10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2" name="Google Shape;9292;p10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3" name="Google Shape;9293;p10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4" name="Google Shape;9294;p10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5" name="Google Shape;9295;p10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6" name="Google Shape;9296;p10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7" name="Google Shape;9297;p10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298" name="Google Shape;9298;p10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9299" name="Google Shape;9299;p101"/>
          <p:cNvGrpSpPr/>
          <p:nvPr/>
        </p:nvGrpSpPr>
        <p:grpSpPr>
          <a:xfrm>
            <a:off x="-1748100" y="135391"/>
            <a:ext cx="6661786" cy="4665596"/>
            <a:chOff x="8589113" y="1245357"/>
            <a:chExt cx="1009132" cy="706748"/>
          </a:xfrm>
        </p:grpSpPr>
        <p:sp>
          <p:nvSpPr>
            <p:cNvPr id="9300" name="Google Shape;9300;p101"/>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1" name="Google Shape;9301;p101"/>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2" name="Google Shape;9302;p101"/>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299"/>
                                        </p:tgtEl>
                                        <p:attrNameLst>
                                          <p:attrName>style.visibility</p:attrName>
                                        </p:attrNameLst>
                                      </p:cBhvr>
                                      <p:to>
                                        <p:strVal val="visible"/>
                                      </p:to>
                                    </p:set>
                                    <p:animEffect transition="in" filter="fade">
                                      <p:cBhvr>
                                        <p:cTn id="7" dur="500"/>
                                        <p:tgtEl>
                                          <p:spTgt spid="929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204"/>
                                        </p:tgtEl>
                                        <p:attrNameLst>
                                          <p:attrName>style.visibility</p:attrName>
                                        </p:attrNameLst>
                                      </p:cBhvr>
                                      <p:to>
                                        <p:strVal val="visible"/>
                                      </p:to>
                                    </p:set>
                                    <p:animEffect transition="in" filter="fade">
                                      <p:cBhvr>
                                        <p:cTn id="11" dur="500"/>
                                        <p:tgtEl>
                                          <p:spTgt spid="9204"/>
                                        </p:tgtEl>
                                      </p:cBhvr>
                                    </p:animEffect>
                                  </p:childTnLst>
                                </p:cTn>
                              </p:par>
                              <p:par>
                                <p:cTn id="12" presetID="10" presetClass="entr" presetSubtype="0" fill="hold" nodeType="withEffect">
                                  <p:stCondLst>
                                    <p:cond delay="0"/>
                                  </p:stCondLst>
                                  <p:childTnLst>
                                    <p:set>
                                      <p:cBhvr>
                                        <p:cTn id="13" dur="1" fill="hold">
                                          <p:stCondLst>
                                            <p:cond delay="0"/>
                                          </p:stCondLst>
                                        </p:cTn>
                                        <p:tgtEl>
                                          <p:spTgt spid="9201"/>
                                        </p:tgtEl>
                                        <p:attrNameLst>
                                          <p:attrName>style.visibility</p:attrName>
                                        </p:attrNameLst>
                                      </p:cBhvr>
                                      <p:to>
                                        <p:strVal val="visible"/>
                                      </p:to>
                                    </p:set>
                                    <p:animEffect transition="in" filter="fade">
                                      <p:cBhvr>
                                        <p:cTn id="14" dur="500"/>
                                        <p:tgtEl>
                                          <p:spTgt spid="9201"/>
                                        </p:tgtEl>
                                      </p:cBhvr>
                                    </p:animEffect>
                                  </p:childTnLst>
                                </p:cTn>
                              </p:par>
                              <p:par>
                                <p:cTn id="15" presetID="10" presetClass="entr" presetSubtype="0" fill="hold" nodeType="withEffect">
                                  <p:stCondLst>
                                    <p:cond delay="0"/>
                                  </p:stCondLst>
                                  <p:childTnLst>
                                    <p:set>
                                      <p:cBhvr>
                                        <p:cTn id="16" dur="1" fill="hold">
                                          <p:stCondLst>
                                            <p:cond delay="0"/>
                                          </p:stCondLst>
                                        </p:cTn>
                                        <p:tgtEl>
                                          <p:spTgt spid="9202">
                                            <p:txEl>
                                              <p:pRg st="0" end="0"/>
                                            </p:txEl>
                                          </p:spTgt>
                                        </p:tgtEl>
                                        <p:attrNameLst>
                                          <p:attrName>style.visibility</p:attrName>
                                        </p:attrNameLst>
                                      </p:cBhvr>
                                      <p:to>
                                        <p:strVal val="visible"/>
                                      </p:to>
                                    </p:set>
                                    <p:animEffect transition="in" filter="fade">
                                      <p:cBhvr>
                                        <p:cTn id="17" dur="500"/>
                                        <p:tgtEl>
                                          <p:spTgt spid="920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9202">
                                            <p:txEl>
                                              <p:pRg st="1" end="1"/>
                                            </p:txEl>
                                          </p:spTgt>
                                        </p:tgtEl>
                                        <p:attrNameLst>
                                          <p:attrName>style.visibility</p:attrName>
                                        </p:attrNameLst>
                                      </p:cBhvr>
                                      <p:to>
                                        <p:strVal val="visible"/>
                                      </p:to>
                                    </p:set>
                                    <p:animEffect transition="in" filter="fade">
                                      <p:cBhvr>
                                        <p:cTn id="20" dur="500"/>
                                        <p:tgtEl>
                                          <p:spTgt spid="920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9202">
                                            <p:txEl>
                                              <p:pRg st="2" end="2"/>
                                            </p:txEl>
                                          </p:spTgt>
                                        </p:tgtEl>
                                        <p:attrNameLst>
                                          <p:attrName>style.visibility</p:attrName>
                                        </p:attrNameLst>
                                      </p:cBhvr>
                                      <p:to>
                                        <p:strVal val="visible"/>
                                      </p:to>
                                    </p:set>
                                    <p:animEffect transition="in" filter="fade">
                                      <p:cBhvr>
                                        <p:cTn id="23" dur="500"/>
                                        <p:tgtEl>
                                          <p:spTgt spid="920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9202">
                                            <p:txEl>
                                              <p:pRg st="3" end="3"/>
                                            </p:txEl>
                                          </p:spTgt>
                                        </p:tgtEl>
                                        <p:attrNameLst>
                                          <p:attrName>style.visibility</p:attrName>
                                        </p:attrNameLst>
                                      </p:cBhvr>
                                      <p:to>
                                        <p:strVal val="visible"/>
                                      </p:to>
                                    </p:set>
                                    <p:animEffect transition="in" filter="fade">
                                      <p:cBhvr>
                                        <p:cTn id="26" dur="500"/>
                                        <p:tgtEl>
                                          <p:spTgt spid="920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9202">
                                            <p:txEl>
                                              <p:pRg st="4" end="4"/>
                                            </p:txEl>
                                          </p:spTgt>
                                        </p:tgtEl>
                                        <p:attrNameLst>
                                          <p:attrName>style.visibility</p:attrName>
                                        </p:attrNameLst>
                                      </p:cBhvr>
                                      <p:to>
                                        <p:strVal val="visible"/>
                                      </p:to>
                                    </p:set>
                                    <p:animEffect transition="in" filter="fade">
                                      <p:cBhvr>
                                        <p:cTn id="29" dur="500"/>
                                        <p:tgtEl>
                                          <p:spTgt spid="920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9202">
                                            <p:txEl>
                                              <p:pRg st="5" end="5"/>
                                            </p:txEl>
                                          </p:spTgt>
                                        </p:tgtEl>
                                        <p:attrNameLst>
                                          <p:attrName>style.visibility</p:attrName>
                                        </p:attrNameLst>
                                      </p:cBhvr>
                                      <p:to>
                                        <p:strVal val="visible"/>
                                      </p:to>
                                    </p:set>
                                    <p:animEffect transition="in" filter="fade">
                                      <p:cBhvr>
                                        <p:cTn id="32" dur="500"/>
                                        <p:tgtEl>
                                          <p:spTgt spid="920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9202">
                                            <p:txEl>
                                              <p:pRg st="6" end="6"/>
                                            </p:txEl>
                                          </p:spTgt>
                                        </p:tgtEl>
                                        <p:attrNameLst>
                                          <p:attrName>style.visibility</p:attrName>
                                        </p:attrNameLst>
                                      </p:cBhvr>
                                      <p:to>
                                        <p:strVal val="visible"/>
                                      </p:to>
                                    </p:set>
                                    <p:animEffect transition="in" filter="fade">
                                      <p:cBhvr>
                                        <p:cTn id="35" dur="500"/>
                                        <p:tgtEl>
                                          <p:spTgt spid="920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9202">
                                            <p:txEl>
                                              <p:pRg st="7" end="7"/>
                                            </p:txEl>
                                          </p:spTgt>
                                        </p:tgtEl>
                                        <p:attrNameLst>
                                          <p:attrName>style.visibility</p:attrName>
                                        </p:attrNameLst>
                                      </p:cBhvr>
                                      <p:to>
                                        <p:strVal val="visible"/>
                                      </p:to>
                                    </p:set>
                                    <p:animEffect transition="in" filter="fade">
                                      <p:cBhvr>
                                        <p:cTn id="38" dur="500"/>
                                        <p:tgtEl>
                                          <p:spTgt spid="920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9202">
                                            <p:txEl>
                                              <p:pRg st="8" end="8"/>
                                            </p:txEl>
                                          </p:spTgt>
                                        </p:tgtEl>
                                        <p:attrNameLst>
                                          <p:attrName>style.visibility</p:attrName>
                                        </p:attrNameLst>
                                      </p:cBhvr>
                                      <p:to>
                                        <p:strVal val="visible"/>
                                      </p:to>
                                    </p:set>
                                    <p:animEffect transition="in" filter="fade">
                                      <p:cBhvr>
                                        <p:cTn id="41" dur="500"/>
                                        <p:tgtEl>
                                          <p:spTgt spid="920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203"/>
                                        </p:tgtEl>
                                        <p:attrNameLst>
                                          <p:attrName>style.visibility</p:attrName>
                                        </p:attrNameLst>
                                      </p:cBhvr>
                                      <p:to>
                                        <p:strVal val="visible"/>
                                      </p:to>
                                    </p:set>
                                    <p:animEffect transition="in" filter="fade">
                                      <p:cBhvr>
                                        <p:cTn id="45" dur="1000"/>
                                        <p:tgtEl>
                                          <p:spTgt spid="9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303"/>
        <p:cNvGrpSpPr/>
        <p:nvPr/>
      </p:nvGrpSpPr>
      <p:grpSpPr>
        <a:xfrm>
          <a:off x="0" y="0"/>
          <a:ext cx="0" cy="0"/>
          <a:chOff x="0" y="0"/>
          <a:chExt cx="0" cy="0"/>
        </a:xfrm>
      </p:grpSpPr>
      <p:sp>
        <p:nvSpPr>
          <p:cNvPr id="9304" name="Google Shape;9304;p10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305" name="Google Shape;9305;p10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306" name="Google Shape;9306;p10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307" name="Google Shape;9307;p10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308" name="Google Shape;9308;p10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09" name="Google Shape;9309;p10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10" name="Google Shape;9310;p10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11" name="Google Shape;9311;p102"/>
          <p:cNvGrpSpPr/>
          <p:nvPr/>
        </p:nvGrpSpPr>
        <p:grpSpPr>
          <a:xfrm>
            <a:off x="-1530678" y="2991542"/>
            <a:ext cx="1404225" cy="2177094"/>
            <a:chOff x="6195941" y="562596"/>
            <a:chExt cx="1872300" cy="2902792"/>
          </a:xfrm>
        </p:grpSpPr>
        <p:grpSp>
          <p:nvGrpSpPr>
            <p:cNvPr id="9312" name="Google Shape;9312;p102"/>
            <p:cNvGrpSpPr/>
            <p:nvPr/>
          </p:nvGrpSpPr>
          <p:grpSpPr>
            <a:xfrm>
              <a:off x="6195941" y="832605"/>
              <a:ext cx="1872300" cy="2632784"/>
              <a:chOff x="-1872716" y="660661"/>
              <a:chExt cx="1872300" cy="1974637"/>
            </a:xfrm>
          </p:grpSpPr>
          <p:sp>
            <p:nvSpPr>
              <p:cNvPr id="9313" name="Google Shape;9313;p10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314" name="Google Shape;9314;p10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15" name="Google Shape;9315;p102"/>
            <p:cNvGrpSpPr/>
            <p:nvPr/>
          </p:nvGrpSpPr>
          <p:grpSpPr>
            <a:xfrm>
              <a:off x="6303954" y="562596"/>
              <a:ext cx="540000" cy="540000"/>
              <a:chOff x="6303954" y="562596"/>
              <a:chExt cx="540000" cy="540000"/>
            </a:xfrm>
          </p:grpSpPr>
          <p:sp>
            <p:nvSpPr>
              <p:cNvPr id="9316" name="Google Shape;9316;p10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317" name="Google Shape;9317;p10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318" name="Google Shape;9318;p10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319" name="Google Shape;9319;p102"/>
          <p:cNvGrpSpPr/>
          <p:nvPr/>
        </p:nvGrpSpPr>
        <p:grpSpPr>
          <a:xfrm>
            <a:off x="7916400" y="221400"/>
            <a:ext cx="893889" cy="359014"/>
            <a:chOff x="1899" y="899"/>
            <a:chExt cx="4163" cy="1671"/>
          </a:xfrm>
        </p:grpSpPr>
        <p:sp>
          <p:nvSpPr>
            <p:cNvPr id="9320" name="Google Shape;9320;p10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1" name="Google Shape;9321;p10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2" name="Google Shape;9322;p10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3" name="Google Shape;9323;p10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4" name="Google Shape;9324;p10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5" name="Google Shape;9325;p10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6" name="Google Shape;9326;p10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7" name="Google Shape;9327;p10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8" name="Google Shape;9328;p10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9" name="Google Shape;9329;p10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0" name="Google Shape;9330;p10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1" name="Google Shape;9331;p10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2" name="Google Shape;9332;p10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3" name="Google Shape;9333;p10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4" name="Google Shape;9334;p10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5" name="Google Shape;9335;p10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6" name="Google Shape;9336;p10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7" name="Google Shape;9337;p10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8" name="Google Shape;9338;p10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9" name="Google Shape;9339;p10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0" name="Google Shape;9340;p10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1" name="Google Shape;9341;p10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2" name="Google Shape;9342;p10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3" name="Google Shape;9343;p10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4" name="Google Shape;9344;p10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5" name="Google Shape;9345;p10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6" name="Google Shape;9346;p10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7" name="Google Shape;9347;p10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8" name="Google Shape;9348;p10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9" name="Google Shape;9349;p10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0" name="Google Shape;9350;p10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1" name="Google Shape;9351;p10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2" name="Google Shape;9352;p10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3" name="Google Shape;9353;p10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4" name="Google Shape;9354;p10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5" name="Google Shape;9355;p10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6" name="Google Shape;9356;p10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7" name="Google Shape;9357;p10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8" name="Google Shape;9358;p10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9" name="Google Shape;9359;p10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0" name="Google Shape;9360;p10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1" name="Google Shape;9361;p10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2" name="Google Shape;9362;p10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3" name="Google Shape;9363;p10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4" name="Google Shape;9364;p10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5" name="Google Shape;9365;p10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6" name="Google Shape;9366;p10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7" name="Google Shape;9367;p10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8" name="Google Shape;9368;p10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9" name="Google Shape;9369;p10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0" name="Google Shape;9370;p10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1" name="Google Shape;9371;p10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2" name="Google Shape;9372;p10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3" name="Google Shape;9373;p10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4" name="Google Shape;9374;p10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5" name="Google Shape;9375;p10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6" name="Google Shape;9376;p10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7" name="Google Shape;9377;p10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8" name="Google Shape;9378;p10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9" name="Google Shape;9379;p10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0" name="Google Shape;9380;p10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1" name="Google Shape;9381;p10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2" name="Google Shape;9382;p10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3" name="Google Shape;9383;p10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4" name="Google Shape;9384;p10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5" name="Google Shape;9385;p10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6" name="Google Shape;9386;p10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7" name="Google Shape;9387;p10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8" name="Google Shape;9388;p10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9" name="Google Shape;9389;p10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0" name="Google Shape;9390;p10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1" name="Google Shape;9391;p10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2" name="Google Shape;9392;p10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3" name="Google Shape;9393;p10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4" name="Google Shape;9394;p10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5" name="Google Shape;9395;p10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6" name="Google Shape;9396;p10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7" name="Google Shape;9397;p10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8" name="Google Shape;9398;p10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9" name="Google Shape;9399;p10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0" name="Google Shape;9400;p10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1" name="Google Shape;9401;p10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2" name="Google Shape;9402;p10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3" name="Google Shape;9403;p10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4" name="Google Shape;9404;p10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5" name="Google Shape;9405;p10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6" name="Google Shape;9406;p10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7" name="Google Shape;9407;p10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8" name="Google Shape;9408;p10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9" name="Google Shape;9409;p10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0" name="Google Shape;9410;p10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1" name="Google Shape;9411;p10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2" name="Google Shape;9412;p10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413" name="Google Shape;9413;p10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414"/>
        <p:cNvGrpSpPr/>
        <p:nvPr/>
      </p:nvGrpSpPr>
      <p:grpSpPr>
        <a:xfrm>
          <a:off x="0" y="0"/>
          <a:ext cx="0" cy="0"/>
          <a:chOff x="0" y="0"/>
          <a:chExt cx="0" cy="0"/>
        </a:xfrm>
      </p:grpSpPr>
      <p:sp>
        <p:nvSpPr>
          <p:cNvPr id="9415" name="Google Shape;9415;p10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416" name="Google Shape;9416;p10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417" name="Google Shape;9417;p10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18" name="Google Shape;9418;p10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419" name="Google Shape;9419;p103"/>
          <p:cNvGrpSpPr/>
          <p:nvPr/>
        </p:nvGrpSpPr>
        <p:grpSpPr>
          <a:xfrm>
            <a:off x="7915032" y="222489"/>
            <a:ext cx="895855" cy="359804"/>
            <a:chOff x="1899" y="899"/>
            <a:chExt cx="4163" cy="1671"/>
          </a:xfrm>
        </p:grpSpPr>
        <p:sp>
          <p:nvSpPr>
            <p:cNvPr id="9420" name="Google Shape;9420;p10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1" name="Google Shape;9421;p10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2" name="Google Shape;9422;p10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3" name="Google Shape;9423;p10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4" name="Google Shape;9424;p10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5" name="Google Shape;9425;p10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6" name="Google Shape;9426;p10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7" name="Google Shape;9427;p10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8" name="Google Shape;9428;p10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9" name="Google Shape;9429;p10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0" name="Google Shape;9430;p10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1" name="Google Shape;9431;p10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2" name="Google Shape;9432;p10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3" name="Google Shape;9433;p10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4" name="Google Shape;9434;p10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5" name="Google Shape;9435;p10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6" name="Google Shape;9436;p10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7" name="Google Shape;9437;p10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8" name="Google Shape;9438;p10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9" name="Google Shape;9439;p10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0" name="Google Shape;9440;p10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1" name="Google Shape;9441;p10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2" name="Google Shape;9442;p10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3" name="Google Shape;9443;p10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4" name="Google Shape;9444;p10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5" name="Google Shape;9445;p10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6" name="Google Shape;9446;p10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7" name="Google Shape;9447;p10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8" name="Google Shape;9448;p10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9" name="Google Shape;9449;p10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0" name="Google Shape;9450;p10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1" name="Google Shape;9451;p10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2" name="Google Shape;9452;p10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3" name="Google Shape;9453;p10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4" name="Google Shape;9454;p10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5" name="Google Shape;9455;p10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6" name="Google Shape;9456;p10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7" name="Google Shape;9457;p10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8" name="Google Shape;9458;p10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9" name="Google Shape;9459;p10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0" name="Google Shape;9460;p10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1" name="Google Shape;9461;p10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2" name="Google Shape;9462;p10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3" name="Google Shape;9463;p10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4" name="Google Shape;9464;p10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5" name="Google Shape;9465;p10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6" name="Google Shape;9466;p10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7" name="Google Shape;9467;p10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8" name="Google Shape;9468;p10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9" name="Google Shape;9469;p10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0" name="Google Shape;9470;p10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1" name="Google Shape;9471;p10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2" name="Google Shape;9472;p10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3" name="Google Shape;9473;p10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4" name="Google Shape;9474;p10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5" name="Google Shape;9475;p10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6" name="Google Shape;9476;p10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7" name="Google Shape;9477;p10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8" name="Google Shape;9478;p10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9" name="Google Shape;9479;p10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0" name="Google Shape;9480;p10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1" name="Google Shape;9481;p10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2" name="Google Shape;9482;p10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3" name="Google Shape;9483;p10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4" name="Google Shape;9484;p10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5" name="Google Shape;9485;p10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6" name="Google Shape;9486;p10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7" name="Google Shape;9487;p10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8" name="Google Shape;9488;p10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9" name="Google Shape;9489;p10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0" name="Google Shape;9490;p10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1" name="Google Shape;9491;p10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2" name="Google Shape;9492;p10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3" name="Google Shape;9493;p10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4" name="Google Shape;9494;p10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5" name="Google Shape;9495;p10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6" name="Google Shape;9496;p10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7" name="Google Shape;9497;p10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8" name="Google Shape;9498;p10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9" name="Google Shape;9499;p10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0" name="Google Shape;9500;p10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1" name="Google Shape;9501;p10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2" name="Google Shape;9502;p10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3" name="Google Shape;9503;p10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4" name="Google Shape;9504;p10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5" name="Google Shape;9505;p10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6" name="Google Shape;9506;p10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7" name="Google Shape;9507;p10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8" name="Google Shape;9508;p10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9" name="Google Shape;9509;p10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0" name="Google Shape;9510;p10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1" name="Google Shape;9511;p10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2" name="Google Shape;9512;p10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513" name="Google Shape;9513;p10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9514" name="Google Shape;9514;p103"/>
          <p:cNvGrpSpPr/>
          <p:nvPr/>
        </p:nvGrpSpPr>
        <p:grpSpPr>
          <a:xfrm>
            <a:off x="-1530678" y="2991542"/>
            <a:ext cx="1404225" cy="2177094"/>
            <a:chOff x="6195941" y="562596"/>
            <a:chExt cx="1872300" cy="2902792"/>
          </a:xfrm>
        </p:grpSpPr>
        <p:grpSp>
          <p:nvGrpSpPr>
            <p:cNvPr id="9515" name="Google Shape;9515;p103"/>
            <p:cNvGrpSpPr/>
            <p:nvPr/>
          </p:nvGrpSpPr>
          <p:grpSpPr>
            <a:xfrm>
              <a:off x="6195941" y="832605"/>
              <a:ext cx="1872300" cy="2632784"/>
              <a:chOff x="-1872716" y="660661"/>
              <a:chExt cx="1872300" cy="1974637"/>
            </a:xfrm>
          </p:grpSpPr>
          <p:sp>
            <p:nvSpPr>
              <p:cNvPr id="9516" name="Google Shape;9516;p10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517" name="Google Shape;9517;p10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518" name="Google Shape;9518;p103"/>
            <p:cNvGrpSpPr/>
            <p:nvPr/>
          </p:nvGrpSpPr>
          <p:grpSpPr>
            <a:xfrm>
              <a:off x="6303954" y="562596"/>
              <a:ext cx="540000" cy="540000"/>
              <a:chOff x="6303954" y="562596"/>
              <a:chExt cx="540000" cy="540000"/>
            </a:xfrm>
          </p:grpSpPr>
          <p:sp>
            <p:nvSpPr>
              <p:cNvPr id="9519" name="Google Shape;9519;p10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520" name="Google Shape;9520;p10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521" name="Google Shape;9521;p10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2" name="Google Shape;9522;p10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3" name="Google Shape;9523;p10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524" name="Google Shape;9524;p10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525" name="Google Shape;9525;p10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526" name="Google Shape;9526;p103"/>
          <p:cNvGrpSpPr/>
          <p:nvPr/>
        </p:nvGrpSpPr>
        <p:grpSpPr>
          <a:xfrm>
            <a:off x="-1530678" y="653649"/>
            <a:ext cx="1026225" cy="1698128"/>
            <a:chOff x="-1836712" y="2937191"/>
            <a:chExt cx="1368300" cy="2264171"/>
          </a:xfrm>
        </p:grpSpPr>
        <p:pic>
          <p:nvPicPr>
            <p:cNvPr id="9527" name="Google Shape;9527;p10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528" name="Google Shape;9528;p10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9529" name="Google Shape;9529;p10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530"/>
        <p:cNvGrpSpPr/>
        <p:nvPr/>
      </p:nvGrpSpPr>
      <p:grpSpPr>
        <a:xfrm>
          <a:off x="0" y="0"/>
          <a:ext cx="0" cy="0"/>
          <a:chOff x="0" y="0"/>
          <a:chExt cx="0" cy="0"/>
        </a:xfrm>
      </p:grpSpPr>
      <p:sp>
        <p:nvSpPr>
          <p:cNvPr id="9531" name="Google Shape;9531;p104"/>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9532" name="Google Shape;9532;p104"/>
          <p:cNvGrpSpPr/>
          <p:nvPr/>
        </p:nvGrpSpPr>
        <p:grpSpPr>
          <a:xfrm>
            <a:off x="7916400" y="221400"/>
            <a:ext cx="893889" cy="359014"/>
            <a:chOff x="1899" y="899"/>
            <a:chExt cx="4163" cy="1671"/>
          </a:xfrm>
        </p:grpSpPr>
        <p:sp>
          <p:nvSpPr>
            <p:cNvPr id="9533" name="Google Shape;9533;p10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4" name="Google Shape;9534;p10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5" name="Google Shape;9535;p10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6" name="Google Shape;9536;p10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7" name="Google Shape;9537;p10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8" name="Google Shape;9538;p10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9" name="Google Shape;9539;p10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0" name="Google Shape;9540;p10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1" name="Google Shape;9541;p10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2" name="Google Shape;9542;p10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3" name="Google Shape;9543;p10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4" name="Google Shape;9544;p10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5" name="Google Shape;9545;p10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6" name="Google Shape;9546;p10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7" name="Google Shape;9547;p10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8" name="Google Shape;9548;p10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9" name="Google Shape;9549;p10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0" name="Google Shape;9550;p10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1" name="Google Shape;9551;p10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2" name="Google Shape;9552;p10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3" name="Google Shape;9553;p10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4" name="Google Shape;9554;p10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5" name="Google Shape;9555;p10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6" name="Google Shape;9556;p10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7" name="Google Shape;9557;p10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8" name="Google Shape;9558;p10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9" name="Google Shape;9559;p10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0" name="Google Shape;9560;p10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1" name="Google Shape;9561;p10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2" name="Google Shape;9562;p10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3" name="Google Shape;9563;p10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4" name="Google Shape;9564;p10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5" name="Google Shape;9565;p10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6" name="Google Shape;9566;p10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7" name="Google Shape;9567;p10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8" name="Google Shape;9568;p10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9" name="Google Shape;9569;p10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0" name="Google Shape;9570;p10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1" name="Google Shape;9571;p10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2" name="Google Shape;9572;p10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3" name="Google Shape;9573;p10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4" name="Google Shape;9574;p10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5" name="Google Shape;9575;p10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6" name="Google Shape;9576;p10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7" name="Google Shape;9577;p10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8" name="Google Shape;9578;p10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9" name="Google Shape;9579;p10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0" name="Google Shape;9580;p10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1" name="Google Shape;9581;p10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2" name="Google Shape;9582;p10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3" name="Google Shape;9583;p10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4" name="Google Shape;9584;p10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5" name="Google Shape;9585;p10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6" name="Google Shape;9586;p10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7" name="Google Shape;9587;p10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8" name="Google Shape;9588;p10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9" name="Google Shape;9589;p10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0" name="Google Shape;9590;p10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1" name="Google Shape;9591;p10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2" name="Google Shape;9592;p10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3" name="Google Shape;9593;p10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4" name="Google Shape;9594;p10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5" name="Google Shape;9595;p10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6" name="Google Shape;9596;p10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7" name="Google Shape;9597;p10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8" name="Google Shape;9598;p10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9" name="Google Shape;9599;p10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0" name="Google Shape;9600;p10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1" name="Google Shape;9601;p10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2" name="Google Shape;9602;p10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3" name="Google Shape;9603;p10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4" name="Google Shape;9604;p10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5" name="Google Shape;9605;p10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6" name="Google Shape;9606;p10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7" name="Google Shape;9607;p10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8" name="Google Shape;9608;p10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9" name="Google Shape;9609;p10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0" name="Google Shape;9610;p10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1" name="Google Shape;9611;p10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2" name="Google Shape;9612;p10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3" name="Google Shape;9613;p10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4" name="Google Shape;9614;p10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5" name="Google Shape;9615;p10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6" name="Google Shape;9616;p10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7" name="Google Shape;9617;p10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8" name="Google Shape;9618;p10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9" name="Google Shape;9619;p10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0" name="Google Shape;9620;p10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1" name="Google Shape;9621;p10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2" name="Google Shape;9622;p10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3" name="Google Shape;9623;p10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4" name="Google Shape;9624;p10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5" name="Google Shape;9625;p10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626" name="Google Shape;9626;p10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627" name="Google Shape;9627;p104"/>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8" name="Google Shape;9628;p10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29" name="Google Shape;9629;p10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30" name="Google Shape;9630;p10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31" name="Google Shape;9631;p104"/>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632" name="Google Shape;9632;p104"/>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9633" name="Google Shape;9633;p104"/>
          <p:cNvGrpSpPr/>
          <p:nvPr/>
        </p:nvGrpSpPr>
        <p:grpSpPr>
          <a:xfrm>
            <a:off x="-1530678" y="2991542"/>
            <a:ext cx="1404225" cy="2177094"/>
            <a:chOff x="6195941" y="562596"/>
            <a:chExt cx="1872300" cy="2902792"/>
          </a:xfrm>
        </p:grpSpPr>
        <p:grpSp>
          <p:nvGrpSpPr>
            <p:cNvPr id="9634" name="Google Shape;9634;p104"/>
            <p:cNvGrpSpPr/>
            <p:nvPr/>
          </p:nvGrpSpPr>
          <p:grpSpPr>
            <a:xfrm>
              <a:off x="6195941" y="832605"/>
              <a:ext cx="1872300" cy="2632784"/>
              <a:chOff x="-1872716" y="660661"/>
              <a:chExt cx="1872300" cy="1974637"/>
            </a:xfrm>
          </p:grpSpPr>
          <p:sp>
            <p:nvSpPr>
              <p:cNvPr id="9635" name="Google Shape;9635;p10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636" name="Google Shape;9636;p10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37" name="Google Shape;9637;p104"/>
            <p:cNvGrpSpPr/>
            <p:nvPr/>
          </p:nvGrpSpPr>
          <p:grpSpPr>
            <a:xfrm>
              <a:off x="6303954" y="562596"/>
              <a:ext cx="540000" cy="540000"/>
              <a:chOff x="6303954" y="562596"/>
              <a:chExt cx="540000" cy="540000"/>
            </a:xfrm>
          </p:grpSpPr>
          <p:sp>
            <p:nvSpPr>
              <p:cNvPr id="9638" name="Google Shape;9638;p10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639" name="Google Shape;9639;p10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40" name="Google Shape;9640;p104"/>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641" name="Google Shape;9641;p104"/>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642" name="Google Shape;9642;p104"/>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theme" Target="../theme/theme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theme" Target="../theme/theme3.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3" Type="http://schemas.openxmlformats.org/officeDocument/2006/relationships/slideLayout" Target="../slideLayouts/slideLayout60.xml"/><Relationship Id="rId21" Type="http://schemas.openxmlformats.org/officeDocument/2006/relationships/slideLayout" Target="../slideLayouts/slideLayout78.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theme" Target="../theme/theme4.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10" Type="http://schemas.openxmlformats.org/officeDocument/2006/relationships/slideLayout" Target="../slideLayouts/slideLayout67.xml"/><Relationship Id="rId19" Type="http://schemas.openxmlformats.org/officeDocument/2006/relationships/slideLayout" Target="../slideLayouts/slideLayout76.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18" Type="http://schemas.openxmlformats.org/officeDocument/2006/relationships/slideLayout" Target="../slideLayouts/slideLayout98.xml"/><Relationship Id="rId3" Type="http://schemas.openxmlformats.org/officeDocument/2006/relationships/slideLayout" Target="../slideLayouts/slideLayout83.xml"/><Relationship Id="rId21" Type="http://schemas.openxmlformats.org/officeDocument/2006/relationships/slideLayout" Target="../slideLayouts/slideLayout101.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theme" Target="../theme/theme5.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18" Type="http://schemas.openxmlformats.org/officeDocument/2006/relationships/slideLayout" Target="../slideLayouts/slideLayout121.xml"/><Relationship Id="rId3" Type="http://schemas.openxmlformats.org/officeDocument/2006/relationships/slideLayout" Target="../slideLayouts/slideLayout106.xml"/><Relationship Id="rId21" Type="http://schemas.openxmlformats.org/officeDocument/2006/relationships/slideLayout" Target="../slideLayouts/slideLayout124.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17" Type="http://schemas.openxmlformats.org/officeDocument/2006/relationships/slideLayout" Target="../slideLayouts/slideLayout120.xml"/><Relationship Id="rId2" Type="http://schemas.openxmlformats.org/officeDocument/2006/relationships/slideLayout" Target="../slideLayouts/slideLayout105.xml"/><Relationship Id="rId16" Type="http://schemas.openxmlformats.org/officeDocument/2006/relationships/slideLayout" Target="../slideLayouts/slideLayout119.xml"/><Relationship Id="rId20" Type="http://schemas.openxmlformats.org/officeDocument/2006/relationships/slideLayout" Target="../slideLayouts/slideLayout123.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24" Type="http://schemas.openxmlformats.org/officeDocument/2006/relationships/theme" Target="../theme/theme6.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23" Type="http://schemas.openxmlformats.org/officeDocument/2006/relationships/slideLayout" Target="../slideLayouts/slideLayout126.xml"/><Relationship Id="rId10" Type="http://schemas.openxmlformats.org/officeDocument/2006/relationships/slideLayout" Target="../slideLayouts/slideLayout113.xml"/><Relationship Id="rId19" Type="http://schemas.openxmlformats.org/officeDocument/2006/relationships/slideLayout" Target="../slideLayouts/slideLayout122.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 Id="rId22" Type="http://schemas.openxmlformats.org/officeDocument/2006/relationships/slideLayout" Target="../slideLayouts/slideLayout1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52" name="Google Shape;52;p13"/>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Lst>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31"/>
        <p:cNvGrpSpPr/>
        <p:nvPr/>
      </p:nvGrpSpPr>
      <p:grpSpPr>
        <a:xfrm>
          <a:off x="0" y="0"/>
          <a:ext cx="0" cy="0"/>
          <a:chOff x="0" y="0"/>
          <a:chExt cx="0" cy="0"/>
        </a:xfrm>
      </p:grpSpPr>
      <p:sp>
        <p:nvSpPr>
          <p:cNvPr id="2532" name="Google Shape;2532;p37"/>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533" name="Google Shape;2533;p37"/>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534" name="Google Shape;2534;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35" name="Google Shape;2535;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36" name="Google Shape;2536;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5" r:id="rId14"/>
    <p:sldLayoutId id="2147483696" r:id="rId15"/>
    <p:sldLayoutId id="2147483697" r:id="rId16"/>
    <p:sldLayoutId id="2147483698" r:id="rId17"/>
    <p:sldLayoutId id="2147483699" r:id="rId18"/>
    <p:sldLayoutId id="2147483700" r:id="rId19"/>
    <p:sldLayoutId id="2147483701" r:id="rId20"/>
    <p:sldLayoutId id="2147483702" r:id="rId21"/>
    <p:sldLayoutId id="2147483703" r:id="rId22"/>
    <p:sldLayoutId id="2147483704"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13"/>
        <p:cNvGrpSpPr/>
        <p:nvPr/>
      </p:nvGrpSpPr>
      <p:grpSpPr>
        <a:xfrm>
          <a:off x="0" y="0"/>
          <a:ext cx="0" cy="0"/>
          <a:chOff x="0" y="0"/>
          <a:chExt cx="0" cy="0"/>
        </a:xfrm>
      </p:grpSpPr>
      <p:sp>
        <p:nvSpPr>
          <p:cNvPr id="5014" name="Google Shape;5014;p6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5015" name="Google Shape;5015;p6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016" name="Google Shape;5016;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017" name="Google Shape;5017;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018" name="Google Shape;5018;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 id="2147483726" r:id="rId22"/>
    <p:sldLayoutId id="214748372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94"/>
        <p:cNvGrpSpPr/>
        <p:nvPr/>
      </p:nvGrpSpPr>
      <p:grpSpPr>
        <a:xfrm>
          <a:off x="0" y="0"/>
          <a:ext cx="0" cy="0"/>
          <a:chOff x="0" y="0"/>
          <a:chExt cx="0" cy="0"/>
        </a:xfrm>
      </p:grpSpPr>
      <p:sp>
        <p:nvSpPr>
          <p:cNvPr id="7495" name="Google Shape;7495;p85"/>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496" name="Google Shape;7496;p85"/>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97" name="Google Shape;7497;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98" name="Google Shape;7498;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99" name="Google Shape;7499;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 id="2147483744" r:id="rId17"/>
    <p:sldLayoutId id="2147483745" r:id="rId18"/>
    <p:sldLayoutId id="2147483746" r:id="rId19"/>
    <p:sldLayoutId id="2147483747" r:id="rId20"/>
    <p:sldLayoutId id="2147483748" r:id="rId21"/>
    <p:sldLayoutId id="2147483749" r:id="rId22"/>
    <p:sldLayoutId id="2147483750"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978"/>
        <p:cNvGrpSpPr/>
        <p:nvPr/>
      </p:nvGrpSpPr>
      <p:grpSpPr>
        <a:xfrm>
          <a:off x="0" y="0"/>
          <a:ext cx="0" cy="0"/>
          <a:chOff x="0" y="0"/>
          <a:chExt cx="0" cy="0"/>
        </a:xfrm>
      </p:grpSpPr>
      <p:sp>
        <p:nvSpPr>
          <p:cNvPr id="9979" name="Google Shape;9979;p109"/>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980" name="Google Shape;9980;p109"/>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981" name="Google Shape;9981;p10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82" name="Google Shape;9982;p10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83" name="Google Shape;9983;p10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 id="2147483773" r:id="rId23"/>
  </p:sldLayoutIdLst>
  <mc:AlternateContent xmlns:mc="http://schemas.openxmlformats.org/markup-compatibility/2006" xmlns:p14="http://schemas.microsoft.com/office/powerpoint/2010/main">
    <mc:Choice Requires="p14">
      <p:transition spd="slow">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4.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0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0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4.xml"/></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104.xml"/></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104.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104.xml"/><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104.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9.xml"/><Relationship Id="rId1" Type="http://schemas.openxmlformats.org/officeDocument/2006/relationships/slideLayout" Target="../slideLayouts/slideLayout104.xml"/></Relationships>
</file>

<file path=ppt/slides/_rels/slide2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0.xml"/><Relationship Id="rId1" Type="http://schemas.openxmlformats.org/officeDocument/2006/relationships/slideLayout" Target="../slideLayouts/slideLayout10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4.xml"/></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104.xml"/></Relationships>
</file>

<file path=ppt/slides/_rels/slide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3.xml"/><Relationship Id="rId1" Type="http://schemas.openxmlformats.org/officeDocument/2006/relationships/slideLayout" Target="../slideLayouts/slideLayout58.xml"/></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4.xml"/><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04.xml"/></Relationships>
</file>

<file path=ppt/slides/_rels/slide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7.xml"/><Relationship Id="rId1" Type="http://schemas.openxmlformats.org/officeDocument/2006/relationships/slideLayout" Target="../slideLayouts/slideLayout104.xml"/><Relationship Id="rId6" Type="http://schemas.openxmlformats.org/officeDocument/2006/relationships/image" Target="../media/image23.jpg"/><Relationship Id="rId5" Type="http://schemas.openxmlformats.org/officeDocument/2006/relationships/image" Target="../media/image22.gif"/><Relationship Id="rId4" Type="http://schemas.openxmlformats.org/officeDocument/2006/relationships/image" Target="../media/image21.jp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104.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464"/>
        <p:cNvGrpSpPr/>
        <p:nvPr/>
      </p:nvGrpSpPr>
      <p:grpSpPr>
        <a:xfrm>
          <a:off x="0" y="0"/>
          <a:ext cx="0" cy="0"/>
          <a:chOff x="0" y="0"/>
          <a:chExt cx="0" cy="0"/>
        </a:xfrm>
      </p:grpSpPr>
      <p:sp>
        <p:nvSpPr>
          <p:cNvPr id="12465" name="Google Shape;12465;p133"/>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a:t>
            </a:fld>
            <a:endParaRPr/>
          </a:p>
        </p:txBody>
      </p:sp>
      <p:sp>
        <p:nvSpPr>
          <p:cNvPr id="12466" name="Google Shape;12466;p133"/>
          <p:cNvSpPr txBox="1">
            <a:spLocks noGrp="1"/>
          </p:cNvSpPr>
          <p:nvPr>
            <p:ph type="title"/>
          </p:nvPr>
        </p:nvSpPr>
        <p:spPr>
          <a:xfrm>
            <a:off x="4673500" y="1842357"/>
            <a:ext cx="3468300" cy="10101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2400"/>
              <a:t>Workshop for Post-Primary Mathematics</a:t>
            </a:r>
            <a:endParaRPr sz="2400"/>
          </a:p>
        </p:txBody>
      </p:sp>
      <p:sp>
        <p:nvSpPr>
          <p:cNvPr id="12467" name="Google Shape;12467;p133"/>
          <p:cNvSpPr txBox="1">
            <a:spLocks noGrp="1"/>
          </p:cNvSpPr>
          <p:nvPr>
            <p:ph type="body" idx="1"/>
          </p:nvPr>
        </p:nvSpPr>
        <p:spPr>
          <a:xfrm>
            <a:off x="4749700" y="3069350"/>
            <a:ext cx="4228200" cy="658500"/>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r>
              <a:rPr lang="en-GB" sz="1800"/>
              <a:t>Workshop: Hands-on Geometry</a:t>
            </a:r>
            <a:endParaRPr sz="1800"/>
          </a:p>
        </p:txBody>
      </p:sp>
      <p:sp>
        <p:nvSpPr>
          <p:cNvPr id="12468" name="Google Shape;12468;p133"/>
          <p:cNvSpPr txBox="1">
            <a:spLocks noGrp="1"/>
          </p:cNvSpPr>
          <p:nvPr>
            <p:ph type="body" idx="1"/>
          </p:nvPr>
        </p:nvSpPr>
        <p:spPr>
          <a:xfrm>
            <a:off x="4749700" y="3727850"/>
            <a:ext cx="3468300" cy="7986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1800" b="1"/>
              <a:t>Advisor name: Martha Brady</a:t>
            </a:r>
            <a:endParaRPr sz="1800" b="1"/>
          </a:p>
          <a:p>
            <a:pPr marL="0" lvl="0" indent="0" algn="l" rtl="0">
              <a:spcBef>
                <a:spcPts val="300"/>
              </a:spcBef>
              <a:spcAft>
                <a:spcPts val="300"/>
              </a:spcAft>
              <a:buNone/>
            </a:pPr>
            <a:r>
              <a:rPr lang="en-GB" sz="1800" b="1"/>
              <a:t>Email: marthabrady@pdst.ie</a:t>
            </a:r>
            <a:endParaRPr sz="1800" b="1"/>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136"/>
        <p:cNvGrpSpPr/>
        <p:nvPr/>
      </p:nvGrpSpPr>
      <p:grpSpPr>
        <a:xfrm>
          <a:off x="0" y="0"/>
          <a:ext cx="0" cy="0"/>
          <a:chOff x="0" y="0"/>
          <a:chExt cx="0" cy="0"/>
        </a:xfrm>
      </p:grpSpPr>
      <p:sp>
        <p:nvSpPr>
          <p:cNvPr id="5137" name="Google Shape;5137;p74"/>
          <p:cNvSpPr txBox="1">
            <a:spLocks noGrp="1"/>
          </p:cNvSpPr>
          <p:nvPr>
            <p:ph type="title"/>
          </p:nvPr>
        </p:nvSpPr>
        <p:spPr>
          <a:xfrm>
            <a:off x="386100" y="368400"/>
            <a:ext cx="75078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You are now standing vertically opposite Van </a:t>
            </a:r>
            <a:r>
              <a:rPr lang="en-GB" sz="2400" dirty="0" err="1"/>
              <a:t>Hiele</a:t>
            </a:r>
            <a:endParaRPr sz="2400" dirty="0"/>
          </a:p>
        </p:txBody>
      </p:sp>
      <p:sp>
        <p:nvSpPr>
          <p:cNvPr id="5138" name="Google Shape;5138;p74"/>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361950" algn="l" rtl="0">
              <a:lnSpc>
                <a:spcPct val="150000"/>
              </a:lnSpc>
              <a:spcBef>
                <a:spcPts val="300"/>
              </a:spcBef>
              <a:spcAft>
                <a:spcPts val="0"/>
              </a:spcAft>
              <a:buSzPts val="2100"/>
              <a:buChar char="●"/>
            </a:pPr>
            <a:r>
              <a:rPr lang="en-GB" sz="2100" dirty="0"/>
              <a:t>How do you normally teach vertically opposite angles?</a:t>
            </a:r>
            <a:endParaRPr sz="2100" dirty="0"/>
          </a:p>
          <a:p>
            <a:pPr marL="0" lvl="0" indent="0" algn="l" rtl="0">
              <a:lnSpc>
                <a:spcPct val="150000"/>
              </a:lnSpc>
              <a:spcBef>
                <a:spcPts val="300"/>
              </a:spcBef>
              <a:spcAft>
                <a:spcPts val="0"/>
              </a:spcAft>
              <a:buNone/>
            </a:pPr>
            <a:endParaRPr sz="2100" dirty="0"/>
          </a:p>
          <a:p>
            <a:pPr marL="914400" lvl="0" indent="0" algn="l" rtl="0">
              <a:lnSpc>
                <a:spcPct val="150000"/>
              </a:lnSpc>
              <a:spcBef>
                <a:spcPts val="300"/>
              </a:spcBef>
              <a:spcAft>
                <a:spcPts val="300"/>
              </a:spcAft>
              <a:buNone/>
            </a:pPr>
            <a:endParaRPr sz="2100" dirty="0"/>
          </a:p>
        </p:txBody>
      </p:sp>
      <p:sp>
        <p:nvSpPr>
          <p:cNvPr id="5139" name="Google Shape;5139;p7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10</a:t>
            </a:fld>
            <a:endParaRPr/>
          </a:p>
        </p:txBody>
      </p:sp>
    </p:spTree>
    <p:extLst>
      <p:ext uri="{BB962C8B-B14F-4D97-AF65-F5344CB8AC3E}">
        <p14:creationId xmlns:p14="http://schemas.microsoft.com/office/powerpoint/2010/main" val="334454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7"/>
                                        </p:tgtEl>
                                        <p:attrNameLst>
                                          <p:attrName>style.visibility</p:attrName>
                                        </p:attrNameLst>
                                      </p:cBhvr>
                                      <p:to>
                                        <p:strVal val="visible"/>
                                      </p:to>
                                    </p:set>
                                    <p:animEffect transition="in" filter="fade">
                                      <p:cBhvr>
                                        <p:cTn id="7" dur="1000"/>
                                        <p:tgtEl>
                                          <p:spTgt spid="5137"/>
                                        </p:tgtEl>
                                      </p:cBhvr>
                                    </p:animEffect>
                                    <p:anim calcmode="lin" valueType="num">
                                      <p:cBhvr>
                                        <p:cTn id="8" dur="1000" fill="hold"/>
                                        <p:tgtEl>
                                          <p:spTgt spid="5137"/>
                                        </p:tgtEl>
                                        <p:attrNameLst>
                                          <p:attrName>ppt_x</p:attrName>
                                        </p:attrNameLst>
                                      </p:cBhvr>
                                      <p:tavLst>
                                        <p:tav tm="0">
                                          <p:val>
                                            <p:strVal val="#ppt_x"/>
                                          </p:val>
                                        </p:tav>
                                        <p:tav tm="100000">
                                          <p:val>
                                            <p:strVal val="#ppt_x"/>
                                          </p:val>
                                        </p:tav>
                                      </p:tavLst>
                                    </p:anim>
                                    <p:anim calcmode="lin" valueType="num">
                                      <p:cBhvr>
                                        <p:cTn id="9" dur="1000" fill="hold"/>
                                        <p:tgtEl>
                                          <p:spTgt spid="51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138">
                                            <p:txEl>
                                              <p:pRg st="0" end="0"/>
                                            </p:txEl>
                                          </p:spTgt>
                                        </p:tgtEl>
                                        <p:attrNameLst>
                                          <p:attrName>style.visibility</p:attrName>
                                        </p:attrNameLst>
                                      </p:cBhvr>
                                      <p:to>
                                        <p:strVal val="visible"/>
                                      </p:to>
                                    </p:set>
                                    <p:animEffect transition="in" filter="fade">
                                      <p:cBhvr>
                                        <p:cTn id="14" dur="1000"/>
                                        <p:tgtEl>
                                          <p:spTgt spid="5138">
                                            <p:txEl>
                                              <p:pRg st="0" end="0"/>
                                            </p:txEl>
                                          </p:spTgt>
                                        </p:tgtEl>
                                      </p:cBhvr>
                                    </p:animEffect>
                                    <p:anim calcmode="lin" valueType="num">
                                      <p:cBhvr>
                                        <p:cTn id="15" dur="1000" fill="hold"/>
                                        <p:tgtEl>
                                          <p:spTgt spid="5138">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1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209"/>
        <p:cNvGrpSpPr/>
        <p:nvPr/>
      </p:nvGrpSpPr>
      <p:grpSpPr>
        <a:xfrm>
          <a:off x="0" y="0"/>
          <a:ext cx="0" cy="0"/>
          <a:chOff x="0" y="0"/>
          <a:chExt cx="0" cy="0"/>
        </a:xfrm>
      </p:grpSpPr>
      <p:pic>
        <p:nvPicPr>
          <p:cNvPr id="10210" name="Google Shape;10210;p129"/>
          <p:cNvPicPr preferRelativeResize="0"/>
          <p:nvPr/>
        </p:nvPicPr>
        <p:blipFill>
          <a:blip r:embed="rId3">
            <a:alphaModFix/>
          </a:blip>
          <a:stretch>
            <a:fillRect/>
          </a:stretch>
        </p:blipFill>
        <p:spPr>
          <a:xfrm>
            <a:off x="576150" y="1825075"/>
            <a:ext cx="7152334" cy="2419349"/>
          </a:xfrm>
          <a:prstGeom prst="rect">
            <a:avLst/>
          </a:prstGeom>
          <a:noFill/>
          <a:ln>
            <a:noFill/>
          </a:ln>
        </p:spPr>
      </p:pic>
      <p:sp>
        <p:nvSpPr>
          <p:cNvPr id="10211" name="Google Shape;10211;p129"/>
          <p:cNvSpPr txBox="1">
            <a:spLocks noGrp="1"/>
          </p:cNvSpPr>
          <p:nvPr>
            <p:ph type="title"/>
          </p:nvPr>
        </p:nvSpPr>
        <p:spPr>
          <a:xfrm>
            <a:off x="386100" y="35176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2400"/>
              <a:t>Task 1 - Applying Van Hiele</a:t>
            </a:r>
            <a:endParaRPr sz="2400"/>
          </a:p>
        </p:txBody>
      </p:sp>
    </p:spTree>
    <p:extLst>
      <p:ext uri="{BB962C8B-B14F-4D97-AF65-F5344CB8AC3E}">
        <p14:creationId xmlns:p14="http://schemas.microsoft.com/office/powerpoint/2010/main" val="190013749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E" dirty="0" smtClean="0"/>
              <a:t>Geo-strips</a:t>
            </a:r>
            <a:endParaRPr lang="en-IE" dirty="0"/>
          </a:p>
        </p:txBody>
      </p:sp>
      <p:sp>
        <p:nvSpPr>
          <p:cNvPr id="3" name="Text Placeholder 2"/>
          <p:cNvSpPr>
            <a:spLocks noGrp="1"/>
          </p:cNvSpPr>
          <p:nvPr>
            <p:ph type="body" idx="1"/>
          </p:nvPr>
        </p:nvSpPr>
        <p:spPr/>
        <p:txBody>
          <a:bodyPr/>
          <a:lstStyle/>
          <a:p>
            <a:pPr marL="514350" indent="-285750">
              <a:buFont typeface="Arial" panose="020B0604020202020204" pitchFamily="34" charset="0"/>
              <a:buChar char="•"/>
            </a:pPr>
            <a:r>
              <a:rPr lang="en-IE" dirty="0" smtClean="0"/>
              <a:t>Vertically Opposite Angles</a:t>
            </a:r>
          </a:p>
          <a:p>
            <a:pPr marL="514350" indent="-285750">
              <a:buFont typeface="Arial" panose="020B0604020202020204" pitchFamily="34" charset="0"/>
              <a:buChar char="•"/>
            </a:pPr>
            <a:r>
              <a:rPr lang="en-IE" dirty="0" smtClean="0"/>
              <a:t>Alternate Angles</a:t>
            </a:r>
          </a:p>
          <a:p>
            <a:pPr marL="514350" indent="-285750">
              <a:buFont typeface="Arial" panose="020B0604020202020204" pitchFamily="34" charset="0"/>
              <a:buChar char="•"/>
            </a:pPr>
            <a:r>
              <a:rPr lang="en-IE" dirty="0" smtClean="0"/>
              <a:t>Triangles</a:t>
            </a:r>
          </a:p>
          <a:p>
            <a:pPr marL="514350" indent="-285750">
              <a:buFont typeface="Arial" panose="020B0604020202020204" pitchFamily="34" charset="0"/>
              <a:buChar char="•"/>
            </a:pPr>
            <a:r>
              <a:rPr lang="en-IE" dirty="0" smtClean="0"/>
              <a:t>Exterior Angles</a:t>
            </a:r>
          </a:p>
          <a:p>
            <a:pPr marL="514350" indent="-285750">
              <a:buFont typeface="Arial" panose="020B0604020202020204" pitchFamily="34" charset="0"/>
              <a:buChar char="•"/>
            </a:pPr>
            <a:endParaRPr lang="en-IE" dirty="0"/>
          </a:p>
        </p:txBody>
      </p:sp>
    </p:spTree>
    <p:extLst>
      <p:ext uri="{BB962C8B-B14F-4D97-AF65-F5344CB8AC3E}">
        <p14:creationId xmlns:p14="http://schemas.microsoft.com/office/powerpoint/2010/main" val="928684504"/>
      </p:ext>
    </p:extLst>
  </p:cSld>
  <p:clrMapOvr>
    <a:masterClrMapping/>
  </p:clrMapOvr>
  <p:transition spd="slow">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175"/>
        <p:cNvGrpSpPr/>
        <p:nvPr/>
      </p:nvGrpSpPr>
      <p:grpSpPr>
        <a:xfrm>
          <a:off x="0" y="0"/>
          <a:ext cx="0" cy="0"/>
          <a:chOff x="0" y="0"/>
          <a:chExt cx="0" cy="0"/>
        </a:xfrm>
      </p:grpSpPr>
      <p:sp>
        <p:nvSpPr>
          <p:cNvPr id="5176" name="Google Shape;5176;p79"/>
          <p:cNvSpPr txBox="1">
            <a:spLocks noGrp="1"/>
          </p:cNvSpPr>
          <p:nvPr>
            <p:ph type="title"/>
          </p:nvPr>
        </p:nvSpPr>
        <p:spPr>
          <a:xfrm>
            <a:off x="935313" y="451278"/>
            <a:ext cx="7507800" cy="807000"/>
          </a:xfrm>
          <a:prstGeom prst="rect">
            <a:avLst/>
          </a:prstGeom>
        </p:spPr>
        <p:txBody>
          <a:bodyPr spcFirstLastPara="1" wrap="square" lIns="0" tIns="0" rIns="0" bIns="0" anchor="b" anchorCtr="0">
            <a:noAutofit/>
          </a:bodyPr>
          <a:lstStyle/>
          <a:p>
            <a:pPr marL="0" lvl="0" indent="457200" algn="l" rtl="0">
              <a:lnSpc>
                <a:spcPct val="100000"/>
              </a:lnSpc>
              <a:spcBef>
                <a:spcPts val="0"/>
              </a:spcBef>
              <a:spcAft>
                <a:spcPts val="0"/>
              </a:spcAft>
              <a:buClr>
                <a:srgbClr val="3F3F3F"/>
              </a:buClr>
              <a:buSzPts val="3959"/>
              <a:buFont typeface="Arial"/>
              <a:buNone/>
            </a:pPr>
            <a:r>
              <a:rPr lang="en-GB" sz="2400" dirty="0"/>
              <a:t/>
            </a:r>
            <a:br>
              <a:rPr lang="en-GB" sz="2400" dirty="0"/>
            </a:br>
            <a:r>
              <a:rPr lang="en-GB" sz="2400" dirty="0"/>
              <a:t/>
            </a:r>
            <a:br>
              <a:rPr lang="en-GB" sz="2400" dirty="0"/>
            </a:br>
            <a:r>
              <a:rPr lang="en-GB" sz="2400" dirty="0"/>
              <a:t>Axioms, Theorems and Constructions are connected</a:t>
            </a:r>
            <a:endParaRPr sz="2400" dirty="0"/>
          </a:p>
        </p:txBody>
      </p:sp>
      <p:grpSp>
        <p:nvGrpSpPr>
          <p:cNvPr id="5178" name="Google Shape;5178;p79"/>
          <p:cNvGrpSpPr/>
          <p:nvPr/>
        </p:nvGrpSpPr>
        <p:grpSpPr>
          <a:xfrm>
            <a:off x="2577925" y="1409700"/>
            <a:ext cx="3765725" cy="2984200"/>
            <a:chOff x="2526025" y="2092050"/>
            <a:chExt cx="3033599" cy="2797150"/>
          </a:xfrm>
        </p:grpSpPr>
        <p:pic>
          <p:nvPicPr>
            <p:cNvPr id="5179" name="Google Shape;5179;p79"/>
            <p:cNvPicPr preferRelativeResize="0"/>
            <p:nvPr/>
          </p:nvPicPr>
          <p:blipFill rotWithShape="1">
            <a:blip r:embed="rId3">
              <a:alphaModFix/>
            </a:blip>
            <a:srcRect l="15379" t="43796" r="57092" b="11056"/>
            <a:stretch/>
          </p:blipFill>
          <p:spPr>
            <a:xfrm>
              <a:off x="2526025" y="2092050"/>
              <a:ext cx="3033599" cy="2797150"/>
            </a:xfrm>
            <a:prstGeom prst="rect">
              <a:avLst/>
            </a:prstGeom>
            <a:noFill/>
            <a:ln>
              <a:noFill/>
            </a:ln>
          </p:spPr>
        </p:pic>
        <p:sp>
          <p:nvSpPr>
            <p:cNvPr id="5180" name="Google Shape;5180;p79"/>
            <p:cNvSpPr/>
            <p:nvPr/>
          </p:nvSpPr>
          <p:spPr>
            <a:xfrm>
              <a:off x="3744925" y="4288175"/>
              <a:ext cx="219600" cy="1965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4232575" y="4288175"/>
              <a:ext cx="219600" cy="1965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4030150" y="4535175"/>
              <a:ext cx="219600" cy="1965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3" name="Google Shape;5183;p79"/>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13</a:t>
            </a:fld>
            <a:endParaRPr/>
          </a:p>
        </p:txBody>
      </p:sp>
    </p:spTree>
    <p:extLst>
      <p:ext uri="{BB962C8B-B14F-4D97-AF65-F5344CB8AC3E}">
        <p14:creationId xmlns:p14="http://schemas.microsoft.com/office/powerpoint/2010/main" val="191761076"/>
      </p:ext>
    </p:extLst>
  </p:cSld>
  <p:clrMapOvr>
    <a:masterClrMapping/>
  </p:clrMapOvr>
  <p:transition spd="slow">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6100" y="673212"/>
            <a:ext cx="4795500" cy="594900"/>
          </a:xfrm>
        </p:spPr>
        <p:txBody>
          <a:bodyPr/>
          <a:lstStyle/>
          <a:p>
            <a:r>
              <a:rPr lang="en-IE" dirty="0" smtClean="0"/>
              <a:t>Constructions-Exploring Relationships</a:t>
            </a:r>
            <a:endParaRPr lang="en-IE" dirty="0"/>
          </a:p>
        </p:txBody>
      </p:sp>
      <p:sp>
        <p:nvSpPr>
          <p:cNvPr id="3" name="Text Placeholder 2"/>
          <p:cNvSpPr>
            <a:spLocks noGrp="1"/>
          </p:cNvSpPr>
          <p:nvPr>
            <p:ph type="body" idx="1"/>
          </p:nvPr>
        </p:nvSpPr>
        <p:spPr/>
        <p:txBody>
          <a:bodyPr/>
          <a:lstStyle/>
          <a:p>
            <a:pPr marL="514350" indent="-285750">
              <a:buFont typeface="Arial" panose="020B0604020202020204" pitchFamily="34" charset="0"/>
              <a:buChar char="•"/>
            </a:pPr>
            <a:r>
              <a:rPr lang="en-IE" dirty="0" smtClean="0"/>
              <a:t>Paper Folding</a:t>
            </a:r>
          </a:p>
          <a:p>
            <a:pPr marL="514350" indent="-285750">
              <a:buFont typeface="Arial" panose="020B0604020202020204" pitchFamily="34" charset="0"/>
              <a:buChar char="•"/>
            </a:pPr>
            <a:r>
              <a:rPr lang="en-IE" dirty="0" smtClean="0"/>
              <a:t>Model the construction</a:t>
            </a:r>
          </a:p>
          <a:p>
            <a:pPr marL="514350" indent="-285750">
              <a:buFont typeface="Arial" panose="020B0604020202020204" pitchFamily="34" charset="0"/>
              <a:buChar char="•"/>
            </a:pPr>
            <a:r>
              <a:rPr lang="en-IE" dirty="0" smtClean="0"/>
              <a:t>Look at relationships and make connections</a:t>
            </a:r>
            <a:endParaRPr lang="en-IE" dirty="0"/>
          </a:p>
        </p:txBody>
      </p:sp>
    </p:spTree>
    <p:extLst>
      <p:ext uri="{BB962C8B-B14F-4D97-AF65-F5344CB8AC3E}">
        <p14:creationId xmlns:p14="http://schemas.microsoft.com/office/powerpoint/2010/main" val="24830990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E" dirty="0" smtClean="0"/>
              <a:t>Construction</a:t>
            </a:r>
            <a:endParaRPr lang="en-IE" dirty="0"/>
          </a:p>
        </p:txBody>
      </p:sp>
      <p:sp>
        <p:nvSpPr>
          <p:cNvPr id="3" name="Text Placeholder 2"/>
          <p:cNvSpPr>
            <a:spLocks noGrp="1"/>
          </p:cNvSpPr>
          <p:nvPr>
            <p:ph type="body" idx="1"/>
          </p:nvPr>
        </p:nvSpPr>
        <p:spPr/>
        <p:txBody>
          <a:bodyPr/>
          <a:lstStyle/>
          <a:p>
            <a:pPr marL="514350" indent="-285750">
              <a:buFont typeface="Arial" panose="020B0604020202020204" pitchFamily="34" charset="0"/>
              <a:buChar char="•"/>
            </a:pPr>
            <a:r>
              <a:rPr lang="en-IE" dirty="0" smtClean="0"/>
              <a:t>Construct the perpendicular bisector of a line segment AB</a:t>
            </a:r>
            <a:endParaRPr lang="en-IE" dirty="0"/>
          </a:p>
        </p:txBody>
      </p:sp>
    </p:spTree>
    <p:extLst>
      <p:ext uri="{BB962C8B-B14F-4D97-AF65-F5344CB8AC3E}">
        <p14:creationId xmlns:p14="http://schemas.microsoft.com/office/powerpoint/2010/main" val="6373695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IE"/>
          </a:p>
        </p:txBody>
      </p:sp>
      <p:pic>
        <p:nvPicPr>
          <p:cNvPr id="4" name="Picture 3"/>
          <p:cNvPicPr>
            <a:picLocks noChangeAspect="1"/>
          </p:cNvPicPr>
          <p:nvPr/>
        </p:nvPicPr>
        <p:blipFill>
          <a:blip r:embed="rId3"/>
          <a:stretch>
            <a:fillRect/>
          </a:stretch>
        </p:blipFill>
        <p:spPr>
          <a:xfrm>
            <a:off x="1115811" y="673212"/>
            <a:ext cx="6048375" cy="4219575"/>
          </a:xfrm>
          <a:prstGeom prst="rect">
            <a:avLst/>
          </a:prstGeom>
        </p:spPr>
      </p:pic>
      <p:sp>
        <p:nvSpPr>
          <p:cNvPr id="3" name="Text Placeholder 2"/>
          <p:cNvSpPr>
            <a:spLocks noGrp="1"/>
          </p:cNvSpPr>
          <p:nvPr>
            <p:ph type="body" idx="1"/>
          </p:nvPr>
        </p:nvSpPr>
        <p:spPr/>
        <p:txBody>
          <a:bodyPr/>
          <a:lstStyle/>
          <a:p>
            <a:endParaRPr lang="en-IE" dirty="0"/>
          </a:p>
        </p:txBody>
      </p:sp>
    </p:spTree>
    <p:extLst>
      <p:ext uri="{BB962C8B-B14F-4D97-AF65-F5344CB8AC3E}">
        <p14:creationId xmlns:p14="http://schemas.microsoft.com/office/powerpoint/2010/main" val="311406649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538"/>
        <p:cNvGrpSpPr/>
        <p:nvPr/>
      </p:nvGrpSpPr>
      <p:grpSpPr>
        <a:xfrm>
          <a:off x="0" y="0"/>
          <a:ext cx="0" cy="0"/>
          <a:chOff x="0" y="0"/>
          <a:chExt cx="0" cy="0"/>
        </a:xfrm>
      </p:grpSpPr>
      <p:sp>
        <p:nvSpPr>
          <p:cNvPr id="12539" name="Google Shape;12539;p142"/>
          <p:cNvSpPr txBox="1">
            <a:spLocks noGrp="1"/>
          </p:cNvSpPr>
          <p:nvPr>
            <p:ph type="title"/>
          </p:nvPr>
        </p:nvSpPr>
        <p:spPr>
          <a:xfrm>
            <a:off x="342875" y="327425"/>
            <a:ext cx="8044500" cy="8685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Task 2: </a:t>
            </a:r>
            <a:endParaRPr sz="2400"/>
          </a:p>
          <a:p>
            <a:pPr marL="0" lvl="0" indent="457200" algn="l" rtl="0">
              <a:spcBef>
                <a:spcPts val="0"/>
              </a:spcBef>
              <a:spcAft>
                <a:spcPts val="0"/>
              </a:spcAft>
              <a:buNone/>
            </a:pPr>
            <a:r>
              <a:rPr lang="en-GB" sz="2400"/>
              <a:t>How many relationships can you see in this Diagram?</a:t>
            </a:r>
            <a:endParaRPr sz="2400"/>
          </a:p>
        </p:txBody>
      </p:sp>
      <p:sp>
        <p:nvSpPr>
          <p:cNvPr id="12540" name="Google Shape;12540;p142"/>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17</a:t>
            </a:fld>
            <a:endParaRPr/>
          </a:p>
        </p:txBody>
      </p:sp>
      <p:pic>
        <p:nvPicPr>
          <p:cNvPr id="12541" name="Google Shape;12541;p142"/>
          <p:cNvPicPr preferRelativeResize="0"/>
          <p:nvPr/>
        </p:nvPicPr>
        <p:blipFill>
          <a:blip r:embed="rId3">
            <a:alphaModFix/>
          </a:blip>
          <a:stretch>
            <a:fillRect/>
          </a:stretch>
        </p:blipFill>
        <p:spPr>
          <a:xfrm>
            <a:off x="2826348" y="1289450"/>
            <a:ext cx="3930580" cy="3642776"/>
          </a:xfrm>
          <a:prstGeom prst="rect">
            <a:avLst/>
          </a:prstGeom>
          <a:noFill/>
          <a:ln>
            <a:noFill/>
          </a:ln>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545"/>
        <p:cNvGrpSpPr/>
        <p:nvPr/>
      </p:nvGrpSpPr>
      <p:grpSpPr>
        <a:xfrm>
          <a:off x="0" y="0"/>
          <a:ext cx="0" cy="0"/>
          <a:chOff x="0" y="0"/>
          <a:chExt cx="0" cy="0"/>
        </a:xfrm>
      </p:grpSpPr>
      <p:sp>
        <p:nvSpPr>
          <p:cNvPr id="12546" name="Google Shape;12546;p143"/>
          <p:cNvSpPr txBox="1">
            <a:spLocks noGrp="1"/>
          </p:cNvSpPr>
          <p:nvPr>
            <p:ph type="title"/>
          </p:nvPr>
        </p:nvSpPr>
        <p:spPr>
          <a:xfrm>
            <a:off x="334500" y="36356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Some Relationships </a:t>
            </a:r>
            <a:endParaRPr sz="2400"/>
          </a:p>
        </p:txBody>
      </p:sp>
      <p:sp>
        <p:nvSpPr>
          <p:cNvPr id="12547" name="Google Shape;12547;p143"/>
          <p:cNvSpPr txBox="1"/>
          <p:nvPr/>
        </p:nvSpPr>
        <p:spPr>
          <a:xfrm>
            <a:off x="231300" y="1307375"/>
            <a:ext cx="4472700" cy="619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a:solidFill>
                  <a:schemeClr val="dk2"/>
                </a:solidFill>
                <a:latin typeface="Calibri"/>
                <a:ea typeface="Calibri"/>
                <a:cs typeface="Calibri"/>
                <a:sym typeface="Calibri"/>
              </a:rPr>
              <a:t>2 Isosceles Triangles - Congruent (SSS)</a:t>
            </a:r>
            <a:endParaRPr sz="1800">
              <a:solidFill>
                <a:schemeClr val="dk2"/>
              </a:solidFill>
              <a:latin typeface="Calibri"/>
              <a:ea typeface="Calibri"/>
              <a:cs typeface="Calibri"/>
              <a:sym typeface="Calibri"/>
            </a:endParaRPr>
          </a:p>
        </p:txBody>
      </p:sp>
      <p:pic>
        <p:nvPicPr>
          <p:cNvPr id="12548" name="Google Shape;12548;p143"/>
          <p:cNvPicPr preferRelativeResize="0"/>
          <p:nvPr/>
        </p:nvPicPr>
        <p:blipFill>
          <a:blip r:embed="rId3">
            <a:alphaModFix/>
          </a:blip>
          <a:stretch>
            <a:fillRect/>
          </a:stretch>
        </p:blipFill>
        <p:spPr>
          <a:xfrm>
            <a:off x="859100" y="1926582"/>
            <a:ext cx="3217101" cy="2832643"/>
          </a:xfrm>
          <a:prstGeom prst="rect">
            <a:avLst/>
          </a:prstGeom>
          <a:noFill/>
          <a:ln>
            <a:noFill/>
          </a:ln>
        </p:spPr>
      </p:pic>
      <p:pic>
        <p:nvPicPr>
          <p:cNvPr id="12549" name="Google Shape;12549;p143"/>
          <p:cNvPicPr preferRelativeResize="0"/>
          <p:nvPr/>
        </p:nvPicPr>
        <p:blipFill>
          <a:blip r:embed="rId4">
            <a:alphaModFix/>
          </a:blip>
          <a:stretch>
            <a:fillRect/>
          </a:stretch>
        </p:blipFill>
        <p:spPr>
          <a:xfrm>
            <a:off x="4794825" y="1982875"/>
            <a:ext cx="3651501" cy="2720050"/>
          </a:xfrm>
          <a:prstGeom prst="rect">
            <a:avLst/>
          </a:prstGeom>
          <a:noFill/>
          <a:ln>
            <a:noFill/>
          </a:ln>
        </p:spPr>
      </p:pic>
      <p:sp>
        <p:nvSpPr>
          <p:cNvPr id="12550" name="Google Shape;12550;p143"/>
          <p:cNvSpPr/>
          <p:nvPr/>
        </p:nvSpPr>
        <p:spPr>
          <a:xfrm rot="2840914">
            <a:off x="1104208" y="2240810"/>
            <a:ext cx="704021" cy="489379"/>
          </a:xfrm>
          <a:prstGeom prst="rightArrow">
            <a:avLst>
              <a:gd name="adj1" fmla="val 50000"/>
              <a:gd name="adj2" fmla="val 50000"/>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1" name="Google Shape;12551;p143"/>
          <p:cNvSpPr/>
          <p:nvPr/>
        </p:nvSpPr>
        <p:spPr>
          <a:xfrm rot="-2556404">
            <a:off x="5093360" y="4065259"/>
            <a:ext cx="690880" cy="489379"/>
          </a:xfrm>
          <a:prstGeom prst="rightArrow">
            <a:avLst>
              <a:gd name="adj1" fmla="val 50000"/>
              <a:gd name="adj2" fmla="val 50000"/>
            </a:avLst>
          </a:pr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lt1"/>
                </a:solidFill>
              </a:rPr>
              <a:t>Side Side</a:t>
            </a:r>
            <a:r>
              <a:rPr lang="en-GB">
                <a:solidFill>
                  <a:srgbClr val="FFFFFF"/>
                </a:solidFill>
              </a:rPr>
              <a:t> </a:t>
            </a:r>
            <a:endParaRPr>
              <a:solidFill>
                <a:srgbClr val="FFFFFF"/>
              </a:solidFill>
            </a:endParaRPr>
          </a:p>
          <a:p>
            <a:pPr marL="0" lvl="0" indent="0" algn="l" rtl="0">
              <a:spcBef>
                <a:spcPts val="0"/>
              </a:spcBef>
              <a:spcAft>
                <a:spcPts val="0"/>
              </a:spcAft>
              <a:buNone/>
            </a:pPr>
            <a:endParaRPr>
              <a:solidFill>
                <a:schemeClr val="lt1"/>
              </a:solidFill>
            </a:endParaRPr>
          </a:p>
        </p:txBody>
      </p:sp>
      <p:sp>
        <p:nvSpPr>
          <p:cNvPr id="12552" name="Google Shape;12552;p143"/>
          <p:cNvSpPr/>
          <p:nvPr/>
        </p:nvSpPr>
        <p:spPr>
          <a:xfrm rot="-2700000">
            <a:off x="3167931" y="2216137"/>
            <a:ext cx="699187" cy="452265"/>
          </a:xfrm>
          <a:prstGeom prst="leftArrow">
            <a:avLst>
              <a:gd name="adj1" fmla="val 50000"/>
              <a:gd name="adj2" fmla="val 50000"/>
            </a:avLst>
          </a:pr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3" name="Google Shape;12553;p143"/>
          <p:cNvSpPr/>
          <p:nvPr/>
        </p:nvSpPr>
        <p:spPr>
          <a:xfrm rot="2698917">
            <a:off x="3111610" y="4067917"/>
            <a:ext cx="673519" cy="452265"/>
          </a:xfrm>
          <a:prstGeom prst="leftArrow">
            <a:avLst>
              <a:gd name="adj1" fmla="val 50000"/>
              <a:gd name="adj2" fmla="val 50000"/>
            </a:avLst>
          </a:pr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4" name="Google Shape;12554;p143"/>
          <p:cNvSpPr/>
          <p:nvPr/>
        </p:nvSpPr>
        <p:spPr>
          <a:xfrm rot="-5398507">
            <a:off x="2122973" y="3562839"/>
            <a:ext cx="690900" cy="489300"/>
          </a:xfrm>
          <a:prstGeom prst="rightArrow">
            <a:avLst>
              <a:gd name="adj1" fmla="val 50000"/>
              <a:gd name="adj2" fmla="val 50000"/>
            </a:avLst>
          </a:prstGeom>
          <a:solidFill>
            <a:srgbClr val="00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lt1"/>
                </a:solidFill>
              </a:rPr>
              <a:t>Side</a:t>
            </a:r>
            <a:endParaRPr>
              <a:solidFill>
                <a:schemeClr val="lt1"/>
              </a:solidFill>
            </a:endParaRPr>
          </a:p>
        </p:txBody>
      </p:sp>
      <p:sp>
        <p:nvSpPr>
          <p:cNvPr id="12555" name="Google Shape;12555;p143"/>
          <p:cNvSpPr/>
          <p:nvPr/>
        </p:nvSpPr>
        <p:spPr>
          <a:xfrm rot="5400000">
            <a:off x="2115612" y="2640990"/>
            <a:ext cx="704100" cy="489300"/>
          </a:xfrm>
          <a:prstGeom prst="rightArrow">
            <a:avLst>
              <a:gd name="adj1" fmla="val 50000"/>
              <a:gd name="adj2" fmla="val 50000"/>
            </a:avLst>
          </a:prstGeom>
          <a:solidFill>
            <a:srgbClr val="00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6" name="Google Shape;12556;p143"/>
          <p:cNvSpPr/>
          <p:nvPr/>
        </p:nvSpPr>
        <p:spPr>
          <a:xfrm rot="2840914">
            <a:off x="5162708" y="2197585"/>
            <a:ext cx="704021" cy="489379"/>
          </a:xfrm>
          <a:prstGeom prst="rightArrow">
            <a:avLst>
              <a:gd name="adj1" fmla="val 50000"/>
              <a:gd name="adj2" fmla="val 50000"/>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7" name="Google Shape;12557;p143"/>
          <p:cNvSpPr/>
          <p:nvPr/>
        </p:nvSpPr>
        <p:spPr>
          <a:xfrm rot="-2700000">
            <a:off x="7431556" y="2216137"/>
            <a:ext cx="699187" cy="452265"/>
          </a:xfrm>
          <a:prstGeom prst="leftArrow">
            <a:avLst>
              <a:gd name="adj1" fmla="val 50000"/>
              <a:gd name="adj2" fmla="val 50000"/>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8" name="Google Shape;12558;p143"/>
          <p:cNvSpPr/>
          <p:nvPr/>
        </p:nvSpPr>
        <p:spPr>
          <a:xfrm rot="2698917">
            <a:off x="7444385" y="4066092"/>
            <a:ext cx="673519" cy="452265"/>
          </a:xfrm>
          <a:prstGeom prst="leftArrow">
            <a:avLst>
              <a:gd name="adj1" fmla="val 50000"/>
              <a:gd name="adj2" fmla="val 50000"/>
            </a:avLst>
          </a:pr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59" name="Google Shape;12559;p143"/>
          <p:cNvSpPr/>
          <p:nvPr/>
        </p:nvSpPr>
        <p:spPr>
          <a:xfrm rot="-2701036">
            <a:off x="1104105" y="4047524"/>
            <a:ext cx="704066" cy="489176"/>
          </a:xfrm>
          <a:prstGeom prst="rightArrow">
            <a:avLst>
              <a:gd name="adj1" fmla="val 50000"/>
              <a:gd name="adj2" fmla="val 50000"/>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60" name="Google Shape;12560;p143"/>
          <p:cNvSpPr/>
          <p:nvPr/>
        </p:nvSpPr>
        <p:spPr>
          <a:xfrm rot="1493">
            <a:off x="5721223" y="3145764"/>
            <a:ext cx="690900" cy="489300"/>
          </a:xfrm>
          <a:prstGeom prst="rightArrow">
            <a:avLst>
              <a:gd name="adj1" fmla="val 50000"/>
              <a:gd name="adj2" fmla="val 50000"/>
            </a:avLst>
          </a:prstGeom>
          <a:solidFill>
            <a:srgbClr val="00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lt1"/>
                </a:solidFill>
              </a:rPr>
              <a:t>Side</a:t>
            </a:r>
            <a:endParaRPr>
              <a:solidFill>
                <a:schemeClr val="lt1"/>
              </a:solidFill>
            </a:endParaRPr>
          </a:p>
        </p:txBody>
      </p:sp>
      <p:sp>
        <p:nvSpPr>
          <p:cNvPr id="12561" name="Google Shape;12561;p143"/>
          <p:cNvSpPr/>
          <p:nvPr/>
        </p:nvSpPr>
        <p:spPr>
          <a:xfrm>
            <a:off x="6727781" y="3145637"/>
            <a:ext cx="699300" cy="452400"/>
          </a:xfrm>
          <a:prstGeom prst="leftArrow">
            <a:avLst>
              <a:gd name="adj1" fmla="val 50000"/>
              <a:gd name="adj2" fmla="val 50000"/>
            </a:avLst>
          </a:prstGeom>
          <a:solidFill>
            <a:srgbClr val="00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rgbClr val="FFFFFF"/>
                </a:solidFill>
              </a:rPr>
              <a:t>Side </a:t>
            </a:r>
            <a:endParaRPr>
              <a:solidFill>
                <a:srgbClr val="FFFFFF"/>
              </a:solidFill>
            </a:endParaRPr>
          </a:p>
        </p:txBody>
      </p:sp>
      <p:sp>
        <p:nvSpPr>
          <p:cNvPr id="12562" name="Google Shape;12562;p143"/>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18</a:t>
            </a:fld>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66"/>
        <p:cNvGrpSpPr/>
        <p:nvPr/>
      </p:nvGrpSpPr>
      <p:grpSpPr>
        <a:xfrm>
          <a:off x="0" y="0"/>
          <a:ext cx="0" cy="0"/>
          <a:chOff x="0" y="0"/>
          <a:chExt cx="0" cy="0"/>
        </a:xfrm>
      </p:grpSpPr>
      <p:sp>
        <p:nvSpPr>
          <p:cNvPr id="12567" name="Google Shape;12567;p144"/>
          <p:cNvSpPr txBox="1"/>
          <p:nvPr/>
        </p:nvSpPr>
        <p:spPr>
          <a:xfrm>
            <a:off x="395650" y="533250"/>
            <a:ext cx="6210000" cy="53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100">
                <a:solidFill>
                  <a:schemeClr val="dk2"/>
                </a:solidFill>
                <a:latin typeface="Calibri"/>
                <a:ea typeface="Calibri"/>
                <a:cs typeface="Calibri"/>
                <a:sym typeface="Calibri"/>
              </a:rPr>
              <a:t>4 small congruent triangles</a:t>
            </a:r>
            <a:endParaRPr sz="2100">
              <a:solidFill>
                <a:schemeClr val="dk2"/>
              </a:solidFill>
              <a:latin typeface="Calibri"/>
              <a:ea typeface="Calibri"/>
              <a:cs typeface="Calibri"/>
              <a:sym typeface="Calibri"/>
            </a:endParaRPr>
          </a:p>
        </p:txBody>
      </p:sp>
      <p:grpSp>
        <p:nvGrpSpPr>
          <p:cNvPr id="12568" name="Google Shape;12568;p144"/>
          <p:cNvGrpSpPr/>
          <p:nvPr/>
        </p:nvGrpSpPr>
        <p:grpSpPr>
          <a:xfrm>
            <a:off x="4572000" y="1397475"/>
            <a:ext cx="4168524" cy="3308349"/>
            <a:chOff x="4572000" y="1397475"/>
            <a:chExt cx="4168524" cy="3308349"/>
          </a:xfrm>
        </p:grpSpPr>
        <p:pic>
          <p:nvPicPr>
            <p:cNvPr id="12569" name="Google Shape;12569;p144"/>
            <p:cNvPicPr preferRelativeResize="0"/>
            <p:nvPr/>
          </p:nvPicPr>
          <p:blipFill>
            <a:blip r:embed="rId3">
              <a:alphaModFix/>
            </a:blip>
            <a:stretch>
              <a:fillRect/>
            </a:stretch>
          </p:blipFill>
          <p:spPr>
            <a:xfrm>
              <a:off x="4572000" y="1397475"/>
              <a:ext cx="4168524" cy="3308349"/>
            </a:xfrm>
            <a:prstGeom prst="rect">
              <a:avLst/>
            </a:prstGeom>
            <a:noFill/>
            <a:ln>
              <a:noFill/>
            </a:ln>
          </p:spPr>
        </p:pic>
        <p:sp>
          <p:nvSpPr>
            <p:cNvPr id="12570" name="Google Shape;12570;p144"/>
            <p:cNvSpPr/>
            <p:nvPr/>
          </p:nvSpPr>
          <p:spPr>
            <a:xfrm rot="266930">
              <a:off x="6430116" y="2878076"/>
              <a:ext cx="131496" cy="118243"/>
            </a:xfrm>
            <a:prstGeom prst="ellipse">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4"/>
            <p:cNvSpPr/>
            <p:nvPr/>
          </p:nvSpPr>
          <p:spPr>
            <a:xfrm>
              <a:off x="6660250" y="2878100"/>
              <a:ext cx="131400" cy="118200"/>
            </a:xfrm>
            <a:prstGeom prst="ellipse">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4"/>
            <p:cNvSpPr/>
            <p:nvPr/>
          </p:nvSpPr>
          <p:spPr>
            <a:xfrm>
              <a:off x="6430175" y="3048650"/>
              <a:ext cx="131400" cy="118200"/>
            </a:xfrm>
            <a:prstGeom prst="ellipse">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4"/>
            <p:cNvSpPr/>
            <p:nvPr/>
          </p:nvSpPr>
          <p:spPr>
            <a:xfrm>
              <a:off x="6660250" y="3048650"/>
              <a:ext cx="131400" cy="118200"/>
            </a:xfrm>
            <a:prstGeom prst="ellipse">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74" name="Google Shape;12574;p144"/>
            <p:cNvCxnSpPr/>
            <p:nvPr/>
          </p:nvCxnSpPr>
          <p:spPr>
            <a:xfrm rot="10800000" flipH="1">
              <a:off x="6766150" y="3029500"/>
              <a:ext cx="1426500" cy="11100"/>
            </a:xfrm>
            <a:prstGeom prst="straightConnector1">
              <a:avLst/>
            </a:prstGeom>
            <a:noFill/>
            <a:ln w="38100" cap="flat" cmpd="sng">
              <a:solidFill>
                <a:schemeClr val="dk2"/>
              </a:solidFill>
              <a:prstDash val="solid"/>
              <a:round/>
              <a:headEnd type="none" w="med" len="med"/>
              <a:tailEnd type="triangle" w="med" len="med"/>
            </a:ln>
          </p:spPr>
        </p:cxnSp>
        <p:cxnSp>
          <p:nvCxnSpPr>
            <p:cNvPr id="12575" name="Google Shape;12575;p144"/>
            <p:cNvCxnSpPr/>
            <p:nvPr/>
          </p:nvCxnSpPr>
          <p:spPr>
            <a:xfrm flipH="1">
              <a:off x="4995914" y="3013098"/>
              <a:ext cx="1523100" cy="23700"/>
            </a:xfrm>
            <a:prstGeom prst="straightConnector1">
              <a:avLst/>
            </a:prstGeom>
            <a:noFill/>
            <a:ln w="38100" cap="flat" cmpd="sng">
              <a:solidFill>
                <a:schemeClr val="dk2"/>
              </a:solidFill>
              <a:prstDash val="solid"/>
              <a:round/>
              <a:headEnd type="none" w="med" len="med"/>
              <a:tailEnd type="triangle" w="med" len="med"/>
            </a:ln>
          </p:spPr>
        </p:cxnSp>
      </p:grpSp>
      <p:grpSp>
        <p:nvGrpSpPr>
          <p:cNvPr id="12576" name="Google Shape;12576;p144"/>
          <p:cNvGrpSpPr/>
          <p:nvPr/>
        </p:nvGrpSpPr>
        <p:grpSpPr>
          <a:xfrm>
            <a:off x="580288" y="1397475"/>
            <a:ext cx="4168524" cy="3308349"/>
            <a:chOff x="580288" y="1397475"/>
            <a:chExt cx="4168524" cy="3308349"/>
          </a:xfrm>
        </p:grpSpPr>
        <p:pic>
          <p:nvPicPr>
            <p:cNvPr id="12577" name="Google Shape;12577;p144"/>
            <p:cNvPicPr preferRelativeResize="0"/>
            <p:nvPr/>
          </p:nvPicPr>
          <p:blipFill>
            <a:blip r:embed="rId3">
              <a:alphaModFix/>
            </a:blip>
            <a:stretch>
              <a:fillRect/>
            </a:stretch>
          </p:blipFill>
          <p:spPr>
            <a:xfrm>
              <a:off x="580288" y="1397475"/>
              <a:ext cx="4168524" cy="3308349"/>
            </a:xfrm>
            <a:prstGeom prst="rect">
              <a:avLst/>
            </a:prstGeom>
            <a:noFill/>
            <a:ln>
              <a:noFill/>
            </a:ln>
          </p:spPr>
        </p:pic>
        <p:sp>
          <p:nvSpPr>
            <p:cNvPr id="12578" name="Google Shape;12578;p144"/>
            <p:cNvSpPr/>
            <p:nvPr/>
          </p:nvSpPr>
          <p:spPr>
            <a:xfrm>
              <a:off x="2489625" y="1797675"/>
              <a:ext cx="131400" cy="118200"/>
            </a:xfrm>
            <a:prstGeom prst="ellipse">
              <a:avLst/>
            </a:prstGeom>
            <a:solidFill>
              <a:srgbClr val="4A86E8"/>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44"/>
            <p:cNvSpPr/>
            <p:nvPr/>
          </p:nvSpPr>
          <p:spPr>
            <a:xfrm>
              <a:off x="2651275" y="1797675"/>
              <a:ext cx="131400" cy="118200"/>
            </a:xfrm>
            <a:prstGeom prst="ellipse">
              <a:avLst/>
            </a:prstGeom>
            <a:solidFill>
              <a:srgbClr val="4A86E8"/>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44"/>
            <p:cNvSpPr/>
            <p:nvPr/>
          </p:nvSpPr>
          <p:spPr>
            <a:xfrm>
              <a:off x="2489625" y="4092700"/>
              <a:ext cx="131400" cy="118200"/>
            </a:xfrm>
            <a:prstGeom prst="ellipse">
              <a:avLst/>
            </a:prstGeom>
            <a:solidFill>
              <a:srgbClr val="4A86E8"/>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44"/>
            <p:cNvSpPr/>
            <p:nvPr/>
          </p:nvSpPr>
          <p:spPr>
            <a:xfrm>
              <a:off x="2651275" y="4092700"/>
              <a:ext cx="131400" cy="118200"/>
            </a:xfrm>
            <a:prstGeom prst="ellipse">
              <a:avLst/>
            </a:prstGeom>
            <a:solidFill>
              <a:srgbClr val="4A86E8"/>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4"/>
            <p:cNvSpPr/>
            <p:nvPr/>
          </p:nvSpPr>
          <p:spPr>
            <a:xfrm>
              <a:off x="1192725" y="3048650"/>
              <a:ext cx="131400" cy="118200"/>
            </a:xfrm>
            <a:prstGeom prst="ellipse">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4"/>
            <p:cNvSpPr/>
            <p:nvPr/>
          </p:nvSpPr>
          <p:spPr>
            <a:xfrm>
              <a:off x="1192725" y="2884950"/>
              <a:ext cx="131400" cy="118200"/>
            </a:xfrm>
            <a:prstGeom prst="ellipse">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44"/>
            <p:cNvSpPr/>
            <p:nvPr/>
          </p:nvSpPr>
          <p:spPr>
            <a:xfrm>
              <a:off x="3950300" y="2878100"/>
              <a:ext cx="131400" cy="118200"/>
            </a:xfrm>
            <a:prstGeom prst="ellipse">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44"/>
            <p:cNvSpPr/>
            <p:nvPr/>
          </p:nvSpPr>
          <p:spPr>
            <a:xfrm>
              <a:off x="3950300" y="3048650"/>
              <a:ext cx="131400" cy="118200"/>
            </a:xfrm>
            <a:prstGeom prst="ellipse">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6" name="Google Shape;12586;p14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19</a:t>
            </a:fld>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473"/>
        <p:cNvGrpSpPr/>
        <p:nvPr/>
      </p:nvGrpSpPr>
      <p:grpSpPr>
        <a:xfrm>
          <a:off x="0" y="0"/>
          <a:ext cx="0" cy="0"/>
          <a:chOff x="0" y="0"/>
          <a:chExt cx="0" cy="0"/>
        </a:xfrm>
      </p:grpSpPr>
      <p:sp>
        <p:nvSpPr>
          <p:cNvPr id="12474" name="Google Shape;12474;p1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2</a:t>
            </a:fld>
            <a:endParaRPr sz="1200" b="1">
              <a:solidFill>
                <a:schemeClr val="accent2"/>
              </a:solidFill>
              <a:latin typeface="Calibri"/>
              <a:ea typeface="Calibri"/>
              <a:cs typeface="Calibri"/>
              <a:sym typeface="Calibri"/>
            </a:endParaRPr>
          </a:p>
        </p:txBody>
      </p:sp>
      <p:pic>
        <p:nvPicPr>
          <p:cNvPr id="12475" name="Google Shape;12475;p134" descr="https://www.projectmaths.ie/wp-content/uploads/2018/09/Lesson-Study-2018-Ad-Image.png"/>
          <p:cNvPicPr preferRelativeResize="0"/>
          <p:nvPr/>
        </p:nvPicPr>
        <p:blipFill rotWithShape="1">
          <a:blip r:embed="rId3">
            <a:alphaModFix/>
          </a:blip>
          <a:srcRect/>
          <a:stretch/>
        </p:blipFill>
        <p:spPr>
          <a:xfrm>
            <a:off x="686791" y="710478"/>
            <a:ext cx="7195339" cy="4193735"/>
          </a:xfrm>
          <a:prstGeom prst="rect">
            <a:avLst/>
          </a:prstGeom>
          <a:noFill/>
          <a:ln>
            <a:noFill/>
          </a:ln>
        </p:spPr>
      </p:pic>
      <p:sp>
        <p:nvSpPr>
          <p:cNvPr id="5" name="Google Shape;12482;p135"/>
          <p:cNvSpPr txBox="1"/>
          <p:nvPr/>
        </p:nvSpPr>
        <p:spPr>
          <a:xfrm>
            <a:off x="920030" y="255570"/>
            <a:ext cx="6372600" cy="392400"/>
          </a:xfrm>
          <a:prstGeom prst="rect">
            <a:avLst/>
          </a:prstGeom>
          <a:noFill/>
          <a:ln>
            <a:noFill/>
          </a:ln>
        </p:spPr>
        <p:txBody>
          <a:bodyPr spcFirstLastPara="1" wrap="square" lIns="68575" tIns="34275" rIns="68575" bIns="34275" anchor="t" anchorCtr="0">
            <a:noAutofit/>
          </a:bodyPr>
          <a:lstStyle/>
          <a:p>
            <a:pPr algn="ctr">
              <a:buSzPts val="2100"/>
            </a:pPr>
            <a:r>
              <a:rPr lang="en-IE" sz="2400" b="1" dirty="0">
                <a:solidFill>
                  <a:schemeClr val="accent2"/>
                </a:solidFill>
                <a:latin typeface="Roboto"/>
              </a:rPr>
              <a:t>tinyurl.com/LessonStudy2019</a:t>
            </a:r>
            <a:endParaRPr lang="en-IE" sz="2400" b="1" dirty="0">
              <a:solidFill>
                <a:schemeClr val="accent2"/>
              </a:solidFill>
            </a:endParaRPr>
          </a:p>
          <a:p>
            <a:pPr marL="0" marR="0" lvl="0" indent="0" algn="ctr" rtl="0">
              <a:lnSpc>
                <a:spcPct val="100000"/>
              </a:lnSpc>
              <a:spcBef>
                <a:spcPts val="0"/>
              </a:spcBef>
              <a:spcAft>
                <a:spcPts val="0"/>
              </a:spcAft>
              <a:buClr>
                <a:srgbClr val="000000"/>
              </a:buClr>
              <a:buSzPts val="2100"/>
              <a:buFont typeface="Arial"/>
              <a:buNone/>
            </a:pPr>
            <a:endParaRPr sz="2100" b="1" i="0" u="none" strike="noStrike" cap="none" dirty="0">
              <a:solidFill>
                <a:srgbClr val="30654A"/>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Shape 10230"/>
        <p:cNvGrpSpPr/>
        <p:nvPr/>
      </p:nvGrpSpPr>
      <p:grpSpPr>
        <a:xfrm>
          <a:off x="0" y="0"/>
          <a:ext cx="0" cy="0"/>
          <a:chOff x="0" y="0"/>
          <a:chExt cx="0" cy="0"/>
        </a:xfrm>
      </p:grpSpPr>
      <p:pic>
        <p:nvPicPr>
          <p:cNvPr id="10231" name="Google Shape;10231;p132"/>
          <p:cNvPicPr preferRelativeResize="0"/>
          <p:nvPr/>
        </p:nvPicPr>
        <p:blipFill>
          <a:blip r:embed="rId3">
            <a:alphaModFix/>
          </a:blip>
          <a:stretch>
            <a:fillRect/>
          </a:stretch>
        </p:blipFill>
        <p:spPr>
          <a:xfrm>
            <a:off x="940575" y="0"/>
            <a:ext cx="6858000" cy="5143500"/>
          </a:xfrm>
          <a:prstGeom prst="rect">
            <a:avLst/>
          </a:prstGeom>
          <a:noFill/>
          <a:ln>
            <a:noFill/>
          </a:ln>
        </p:spPr>
      </p:pic>
    </p:spTree>
    <p:extLst>
      <p:ext uri="{BB962C8B-B14F-4D97-AF65-F5344CB8AC3E}">
        <p14:creationId xmlns:p14="http://schemas.microsoft.com/office/powerpoint/2010/main" val="683450236"/>
      </p:ext>
    </p:extLst>
  </p:cSld>
  <p:clrMapOvr>
    <a:masterClrMapping/>
  </p:clrMapOvr>
  <p:transition spd="slow">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249"/>
        <p:cNvGrpSpPr/>
        <p:nvPr/>
      </p:nvGrpSpPr>
      <p:grpSpPr>
        <a:xfrm>
          <a:off x="0" y="0"/>
          <a:ext cx="0" cy="0"/>
          <a:chOff x="0" y="0"/>
          <a:chExt cx="0" cy="0"/>
        </a:xfrm>
      </p:grpSpPr>
      <p:sp>
        <p:nvSpPr>
          <p:cNvPr id="5250" name="Google Shape;5250;p84"/>
          <p:cNvSpPr txBox="1">
            <a:spLocks noGrp="1"/>
          </p:cNvSpPr>
          <p:nvPr>
            <p:ph type="title"/>
          </p:nvPr>
        </p:nvSpPr>
        <p:spPr>
          <a:xfrm>
            <a:off x="324386" y="859723"/>
            <a:ext cx="5541600" cy="4326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  Future Learning of Constructions</a:t>
            </a:r>
            <a:endParaRPr sz="2400" dirty="0"/>
          </a:p>
        </p:txBody>
      </p:sp>
      <p:pic>
        <p:nvPicPr>
          <p:cNvPr id="5251" name="Google Shape;5251;p84"/>
          <p:cNvPicPr preferRelativeResize="0"/>
          <p:nvPr/>
        </p:nvPicPr>
        <p:blipFill rotWithShape="1">
          <a:blip r:embed="rId3">
            <a:alphaModFix/>
          </a:blip>
          <a:srcRect l="16436" t="48309" r="16776" b="14694"/>
          <a:stretch/>
        </p:blipFill>
        <p:spPr>
          <a:xfrm>
            <a:off x="287923" y="2652259"/>
            <a:ext cx="8531960" cy="1977935"/>
          </a:xfrm>
          <a:prstGeom prst="rect">
            <a:avLst/>
          </a:prstGeom>
          <a:noFill/>
          <a:ln>
            <a:noFill/>
          </a:ln>
        </p:spPr>
      </p:pic>
      <p:sp>
        <p:nvSpPr>
          <p:cNvPr id="5252" name="Google Shape;5252;p84"/>
          <p:cNvSpPr txBox="1"/>
          <p:nvPr/>
        </p:nvSpPr>
        <p:spPr>
          <a:xfrm>
            <a:off x="287923" y="1455191"/>
            <a:ext cx="8151600" cy="102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100" dirty="0">
                <a:solidFill>
                  <a:schemeClr val="dk2"/>
                </a:solidFill>
                <a:latin typeface="Calibri"/>
                <a:ea typeface="Calibri"/>
                <a:cs typeface="Calibri"/>
                <a:sym typeface="Calibri"/>
              </a:rPr>
              <a:t>The perpendicular bisector of a line segment is also related to the construction of root 3 and required for both the construction of the circumcentre and the centroid of a triangle.</a:t>
            </a:r>
            <a:endParaRPr sz="2100" dirty="0">
              <a:solidFill>
                <a:schemeClr val="dk2"/>
              </a:solidFill>
              <a:latin typeface="Calibri"/>
              <a:ea typeface="Calibri"/>
              <a:cs typeface="Calibri"/>
              <a:sym typeface="Calibri"/>
            </a:endParaRPr>
          </a:p>
        </p:txBody>
      </p:sp>
      <p:sp>
        <p:nvSpPr>
          <p:cNvPr id="5253" name="Google Shape;5253;p8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21</a:t>
            </a:fld>
            <a:endParaRPr/>
          </a:p>
        </p:txBody>
      </p:sp>
    </p:spTree>
    <p:extLst>
      <p:ext uri="{BB962C8B-B14F-4D97-AF65-F5344CB8AC3E}">
        <p14:creationId xmlns:p14="http://schemas.microsoft.com/office/powerpoint/2010/main" val="310631430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172"/>
        <p:cNvGrpSpPr/>
        <p:nvPr/>
      </p:nvGrpSpPr>
      <p:grpSpPr>
        <a:xfrm>
          <a:off x="0" y="0"/>
          <a:ext cx="0" cy="0"/>
          <a:chOff x="0" y="0"/>
          <a:chExt cx="0" cy="0"/>
        </a:xfrm>
      </p:grpSpPr>
      <p:sp>
        <p:nvSpPr>
          <p:cNvPr id="10173" name="Google Shape;10173;p126"/>
          <p:cNvSpPr txBox="1">
            <a:spLocks noGrp="1"/>
          </p:cNvSpPr>
          <p:nvPr>
            <p:ph type="title"/>
          </p:nvPr>
        </p:nvSpPr>
        <p:spPr>
          <a:xfrm>
            <a:off x="386100" y="673200"/>
            <a:ext cx="5570400" cy="5949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2400" dirty="0" smtClean="0"/>
              <a:t>Modelling </a:t>
            </a:r>
            <a:r>
              <a:rPr lang="en-GB" sz="2400" dirty="0"/>
              <a:t>in </a:t>
            </a:r>
            <a:r>
              <a:rPr lang="en-GB" sz="2400" dirty="0" smtClean="0"/>
              <a:t>3D</a:t>
            </a:r>
            <a:endParaRPr sz="2400" dirty="0"/>
          </a:p>
        </p:txBody>
      </p:sp>
      <p:sp>
        <p:nvSpPr>
          <p:cNvPr id="10174" name="Google Shape;10174;p126"/>
          <p:cNvSpPr txBox="1">
            <a:spLocks noGrp="1"/>
          </p:cNvSpPr>
          <p:nvPr>
            <p:ph type="body" idx="1"/>
          </p:nvPr>
        </p:nvSpPr>
        <p:spPr>
          <a:xfrm>
            <a:off x="386100" y="1697950"/>
            <a:ext cx="7813200" cy="3141900"/>
          </a:xfrm>
          <a:prstGeom prst="rect">
            <a:avLst/>
          </a:prstGeom>
        </p:spPr>
        <p:txBody>
          <a:bodyPr spcFirstLastPara="1" wrap="square" lIns="0" tIns="0" rIns="0" bIns="0" anchor="t" anchorCtr="0">
            <a:noAutofit/>
          </a:bodyPr>
          <a:lstStyle/>
          <a:p>
            <a:pPr marL="457200" lvl="0" indent="-342900" algn="l" rtl="0">
              <a:lnSpc>
                <a:spcPct val="115000"/>
              </a:lnSpc>
              <a:spcBef>
                <a:spcPts val="300"/>
              </a:spcBef>
              <a:spcAft>
                <a:spcPts val="0"/>
              </a:spcAft>
              <a:buSzPts val="1800"/>
              <a:buChar char="●"/>
            </a:pPr>
            <a:r>
              <a:rPr lang="en-GB" sz="1800" dirty="0"/>
              <a:t>Describe the model and how you interacted with it?</a:t>
            </a:r>
            <a:endParaRPr sz="1800" dirty="0"/>
          </a:p>
          <a:p>
            <a:pPr marL="457200" lvl="0" indent="-342900" algn="l" rtl="0">
              <a:lnSpc>
                <a:spcPct val="115000"/>
              </a:lnSpc>
              <a:spcBef>
                <a:spcPts val="0"/>
              </a:spcBef>
              <a:spcAft>
                <a:spcPts val="0"/>
              </a:spcAft>
              <a:buSzPts val="1800"/>
              <a:buChar char="●"/>
            </a:pPr>
            <a:r>
              <a:rPr lang="en-GB" sz="1800" dirty="0"/>
              <a:t>What insights will students gain after working with the model?</a:t>
            </a:r>
            <a:endParaRPr sz="1800" dirty="0"/>
          </a:p>
          <a:p>
            <a:pPr marL="457200" lvl="0" indent="-342900" algn="l" rtl="0">
              <a:lnSpc>
                <a:spcPct val="115000"/>
              </a:lnSpc>
              <a:spcBef>
                <a:spcPts val="0"/>
              </a:spcBef>
              <a:spcAft>
                <a:spcPts val="0"/>
              </a:spcAft>
              <a:buSzPts val="1800"/>
              <a:buChar char="●"/>
            </a:pPr>
            <a:r>
              <a:rPr lang="en-GB" sz="1800" dirty="0"/>
              <a:t>What are the advantages/disadvantages of students working with  each model?</a:t>
            </a:r>
            <a:endParaRPr sz="1800" dirty="0"/>
          </a:p>
          <a:p>
            <a:pPr marL="457200" lvl="0" indent="-342900" algn="l" rtl="0">
              <a:lnSpc>
                <a:spcPct val="100000"/>
              </a:lnSpc>
              <a:spcBef>
                <a:spcPts val="0"/>
              </a:spcBef>
              <a:spcAft>
                <a:spcPts val="0"/>
              </a:spcAft>
              <a:buSzPts val="1800"/>
              <a:buChar char="●"/>
            </a:pPr>
            <a:r>
              <a:rPr lang="en-GB" sz="1800" dirty="0"/>
              <a:t>How will we know when students can visualise a model in their mind's eye?</a:t>
            </a:r>
            <a:endParaRPr sz="1800" dirty="0"/>
          </a:p>
        </p:txBody>
      </p:sp>
    </p:spTree>
    <p:extLst>
      <p:ext uri="{BB962C8B-B14F-4D97-AF65-F5344CB8AC3E}">
        <p14:creationId xmlns:p14="http://schemas.microsoft.com/office/powerpoint/2010/main" val="3523779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174">
                                            <p:txEl>
                                              <p:pRg st="0" end="0"/>
                                            </p:txEl>
                                          </p:spTgt>
                                        </p:tgtEl>
                                        <p:attrNameLst>
                                          <p:attrName>style.visibility</p:attrName>
                                        </p:attrNameLst>
                                      </p:cBhvr>
                                      <p:to>
                                        <p:strVal val="visible"/>
                                      </p:to>
                                    </p:set>
                                    <p:animEffect transition="in" filter="fade">
                                      <p:cBhvr>
                                        <p:cTn id="7" dur="1000"/>
                                        <p:tgtEl>
                                          <p:spTgt spid="10174">
                                            <p:txEl>
                                              <p:pRg st="0" end="0"/>
                                            </p:txEl>
                                          </p:spTgt>
                                        </p:tgtEl>
                                      </p:cBhvr>
                                    </p:animEffect>
                                    <p:anim calcmode="lin" valueType="num">
                                      <p:cBhvr>
                                        <p:cTn id="8" dur="1000" fill="hold"/>
                                        <p:tgtEl>
                                          <p:spTgt spid="1017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17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174">
                                            <p:txEl>
                                              <p:pRg st="1" end="1"/>
                                            </p:txEl>
                                          </p:spTgt>
                                        </p:tgtEl>
                                        <p:attrNameLst>
                                          <p:attrName>style.visibility</p:attrName>
                                        </p:attrNameLst>
                                      </p:cBhvr>
                                      <p:to>
                                        <p:strVal val="visible"/>
                                      </p:to>
                                    </p:set>
                                    <p:animEffect transition="in" filter="fade">
                                      <p:cBhvr>
                                        <p:cTn id="14" dur="1000"/>
                                        <p:tgtEl>
                                          <p:spTgt spid="10174">
                                            <p:txEl>
                                              <p:pRg st="1" end="1"/>
                                            </p:txEl>
                                          </p:spTgt>
                                        </p:tgtEl>
                                      </p:cBhvr>
                                    </p:animEffect>
                                    <p:anim calcmode="lin" valueType="num">
                                      <p:cBhvr>
                                        <p:cTn id="15" dur="1000" fill="hold"/>
                                        <p:tgtEl>
                                          <p:spTgt spid="1017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17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174">
                                            <p:txEl>
                                              <p:pRg st="2" end="2"/>
                                            </p:txEl>
                                          </p:spTgt>
                                        </p:tgtEl>
                                        <p:attrNameLst>
                                          <p:attrName>style.visibility</p:attrName>
                                        </p:attrNameLst>
                                      </p:cBhvr>
                                      <p:to>
                                        <p:strVal val="visible"/>
                                      </p:to>
                                    </p:set>
                                    <p:animEffect transition="in" filter="fade">
                                      <p:cBhvr>
                                        <p:cTn id="21" dur="1000"/>
                                        <p:tgtEl>
                                          <p:spTgt spid="10174">
                                            <p:txEl>
                                              <p:pRg st="2" end="2"/>
                                            </p:txEl>
                                          </p:spTgt>
                                        </p:tgtEl>
                                      </p:cBhvr>
                                    </p:animEffect>
                                    <p:anim calcmode="lin" valueType="num">
                                      <p:cBhvr>
                                        <p:cTn id="22" dur="1000" fill="hold"/>
                                        <p:tgtEl>
                                          <p:spTgt spid="1017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17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174">
                                            <p:txEl>
                                              <p:pRg st="3" end="3"/>
                                            </p:txEl>
                                          </p:spTgt>
                                        </p:tgtEl>
                                        <p:attrNameLst>
                                          <p:attrName>style.visibility</p:attrName>
                                        </p:attrNameLst>
                                      </p:cBhvr>
                                      <p:to>
                                        <p:strVal val="visible"/>
                                      </p:to>
                                    </p:set>
                                    <p:animEffect transition="in" filter="fade">
                                      <p:cBhvr>
                                        <p:cTn id="28" dur="1000"/>
                                        <p:tgtEl>
                                          <p:spTgt spid="10174">
                                            <p:txEl>
                                              <p:pRg st="3" end="3"/>
                                            </p:txEl>
                                          </p:spTgt>
                                        </p:tgtEl>
                                      </p:cBhvr>
                                    </p:animEffect>
                                    <p:anim calcmode="lin" valueType="num">
                                      <p:cBhvr>
                                        <p:cTn id="29" dur="1000" fill="hold"/>
                                        <p:tgtEl>
                                          <p:spTgt spid="1017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17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168"/>
        <p:cNvGrpSpPr/>
        <p:nvPr/>
      </p:nvGrpSpPr>
      <p:grpSpPr>
        <a:xfrm>
          <a:off x="0" y="0"/>
          <a:ext cx="0" cy="0"/>
          <a:chOff x="0" y="0"/>
          <a:chExt cx="0" cy="0"/>
        </a:xfrm>
      </p:grpSpPr>
      <p:sp>
        <p:nvSpPr>
          <p:cNvPr id="10169" name="Google Shape;10169;p125"/>
          <p:cNvSpPr txBox="1">
            <a:spLocks noGrp="1"/>
          </p:cNvSpPr>
          <p:nvPr>
            <p:ph type="body" idx="1"/>
          </p:nvPr>
        </p:nvSpPr>
        <p:spPr>
          <a:xfrm>
            <a:off x="3180550" y="1461150"/>
            <a:ext cx="3840000" cy="473100"/>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r>
              <a:rPr lang="en-GB" sz="1800"/>
              <a:t>Can you make sense of this diagram?</a:t>
            </a:r>
            <a:endParaRPr sz="1800"/>
          </a:p>
        </p:txBody>
      </p:sp>
      <p:pic>
        <p:nvPicPr>
          <p:cNvPr id="10170" name="Google Shape;10170;p125"/>
          <p:cNvPicPr preferRelativeResize="0"/>
          <p:nvPr/>
        </p:nvPicPr>
        <p:blipFill>
          <a:blip r:embed="rId3">
            <a:alphaModFix/>
          </a:blip>
          <a:stretch>
            <a:fillRect/>
          </a:stretch>
        </p:blipFill>
        <p:spPr>
          <a:xfrm>
            <a:off x="0" y="71805"/>
            <a:ext cx="2930697" cy="3445550"/>
          </a:xfrm>
          <a:prstGeom prst="rect">
            <a:avLst/>
          </a:prstGeom>
          <a:noFill/>
          <a:ln>
            <a:noFill/>
          </a:ln>
        </p:spPr>
      </p:pic>
      <p:sp>
        <p:nvSpPr>
          <p:cNvPr id="10171" name="Google Shape;10171;p125"/>
          <p:cNvSpPr txBox="1"/>
          <p:nvPr/>
        </p:nvSpPr>
        <p:spPr>
          <a:xfrm>
            <a:off x="284425" y="3789075"/>
            <a:ext cx="8295900" cy="900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a:latin typeface="Calibri"/>
                <a:ea typeface="Calibri"/>
                <a:cs typeface="Calibri"/>
                <a:sym typeface="Calibri"/>
              </a:rPr>
              <a:t>A glass Roof Lantern in the shape of a pyramid has a rectangular base CDEF and its apex is at B as shown. The vertical height of the pyramid is |AB, where A is the point of intersection of the diagonals of the base as shown in the diagram. Also |CD| = 2.5m and |CF| = 3m</a:t>
            </a:r>
            <a:endParaRPr sz="1800">
              <a:latin typeface="Calibri"/>
              <a:ea typeface="Calibri"/>
              <a:cs typeface="Calibri"/>
              <a:sym typeface="Calibri"/>
            </a:endParaRPr>
          </a:p>
        </p:txBody>
      </p:sp>
    </p:spTree>
    <p:extLst>
      <p:ext uri="{BB962C8B-B14F-4D97-AF65-F5344CB8AC3E}">
        <p14:creationId xmlns:p14="http://schemas.microsoft.com/office/powerpoint/2010/main" val="572800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71"/>
                                        </p:tgtEl>
                                        <p:attrNameLst>
                                          <p:attrName>style.visibility</p:attrName>
                                        </p:attrNameLst>
                                      </p:cBhvr>
                                      <p:to>
                                        <p:strVal val="visible"/>
                                      </p:to>
                                    </p:set>
                                    <p:animEffect transition="in" filter="fade">
                                      <p:cBhvr>
                                        <p:cTn id="7" dur="1000"/>
                                        <p:tgtEl>
                                          <p:spTgt spid="10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591"/>
        <p:cNvGrpSpPr/>
        <p:nvPr/>
      </p:nvGrpSpPr>
      <p:grpSpPr>
        <a:xfrm>
          <a:off x="0" y="0"/>
          <a:ext cx="0" cy="0"/>
          <a:chOff x="0" y="0"/>
          <a:chExt cx="0" cy="0"/>
        </a:xfrm>
      </p:grpSpPr>
      <p:sp>
        <p:nvSpPr>
          <p:cNvPr id="12592" name="Google Shape;12592;p1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24</a:t>
            </a:fld>
            <a:endParaRPr sz="1200" b="1">
              <a:solidFill>
                <a:schemeClr val="accent2"/>
              </a:solidFill>
              <a:latin typeface="Calibri"/>
              <a:ea typeface="Calibri"/>
              <a:cs typeface="Calibri"/>
              <a:sym typeface="Calibri"/>
            </a:endParaRPr>
          </a:p>
        </p:txBody>
      </p:sp>
      <p:pic>
        <p:nvPicPr>
          <p:cNvPr id="12593" name="Google Shape;12593;p145" descr="https://www.projectmaths.ie/wp-content/uploads/2018/09/SchoolVisitGraphic.png"/>
          <p:cNvPicPr preferRelativeResize="0"/>
          <p:nvPr/>
        </p:nvPicPr>
        <p:blipFill rotWithShape="1">
          <a:blip r:embed="rId3">
            <a:alphaModFix/>
          </a:blip>
          <a:srcRect/>
          <a:stretch/>
        </p:blipFill>
        <p:spPr>
          <a:xfrm>
            <a:off x="953600" y="751124"/>
            <a:ext cx="6673600" cy="3798724"/>
          </a:xfrm>
          <a:prstGeom prst="rect">
            <a:avLst/>
          </a:prstGeom>
          <a:noFill/>
          <a:ln>
            <a:noFill/>
          </a:ln>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598"/>
        <p:cNvGrpSpPr/>
        <p:nvPr/>
      </p:nvGrpSpPr>
      <p:grpSpPr>
        <a:xfrm>
          <a:off x="0" y="0"/>
          <a:ext cx="0" cy="0"/>
          <a:chOff x="0" y="0"/>
          <a:chExt cx="0" cy="0"/>
        </a:xfrm>
      </p:grpSpPr>
      <p:sp>
        <p:nvSpPr>
          <p:cNvPr id="12599" name="Google Shape;12599;p1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25</a:t>
            </a:fld>
            <a:endParaRPr sz="1200" b="1" i="0" u="none" strike="noStrike" cap="none">
              <a:solidFill>
                <a:schemeClr val="accent2"/>
              </a:solidFill>
              <a:latin typeface="Calibri"/>
              <a:ea typeface="Calibri"/>
              <a:cs typeface="Calibri"/>
              <a:sym typeface="Calibri"/>
            </a:endParaRPr>
          </a:p>
        </p:txBody>
      </p:sp>
      <p:pic>
        <p:nvPicPr>
          <p:cNvPr id="12600" name="Google Shape;12600;p146"/>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80"/>
        <p:cNvGrpSpPr/>
        <p:nvPr/>
      </p:nvGrpSpPr>
      <p:grpSpPr>
        <a:xfrm>
          <a:off x="0" y="0"/>
          <a:ext cx="0" cy="0"/>
          <a:chOff x="0" y="0"/>
          <a:chExt cx="0" cy="0"/>
        </a:xfrm>
      </p:grpSpPr>
      <p:sp>
        <p:nvSpPr>
          <p:cNvPr id="12481" name="Google Shape;12481;p1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3</a:t>
            </a:fld>
            <a:endParaRPr sz="1200" b="1">
              <a:solidFill>
                <a:schemeClr val="accent2"/>
              </a:solidFill>
              <a:latin typeface="Calibri"/>
              <a:ea typeface="Calibri"/>
              <a:cs typeface="Calibri"/>
              <a:sym typeface="Calibri"/>
            </a:endParaRPr>
          </a:p>
        </p:txBody>
      </p:sp>
      <p:sp>
        <p:nvSpPr>
          <p:cNvPr id="12482" name="Google Shape;12482;p135"/>
          <p:cNvSpPr txBox="1"/>
          <p:nvPr/>
        </p:nvSpPr>
        <p:spPr>
          <a:xfrm>
            <a:off x="845586" y="249492"/>
            <a:ext cx="6372600" cy="392400"/>
          </a:xfrm>
          <a:prstGeom prst="rect">
            <a:avLst/>
          </a:prstGeom>
          <a:noFill/>
          <a:ln>
            <a:noFill/>
          </a:ln>
        </p:spPr>
        <p:txBody>
          <a:bodyPr spcFirstLastPara="1" wrap="square" lIns="68575" tIns="34275" rIns="68575" bIns="34275" anchor="t" anchorCtr="0">
            <a:noAutofit/>
          </a:bodyPr>
          <a:lstStyle/>
          <a:p>
            <a:pPr marL="0" marR="0" lvl="0" indent="0" algn="ctr" rtl="0">
              <a:lnSpc>
                <a:spcPct val="100000"/>
              </a:lnSpc>
              <a:spcBef>
                <a:spcPts val="0"/>
              </a:spcBef>
              <a:spcAft>
                <a:spcPts val="0"/>
              </a:spcAft>
              <a:buClr>
                <a:srgbClr val="000000"/>
              </a:buClr>
              <a:buSzPts val="2100"/>
              <a:buFont typeface="Arial"/>
              <a:buNone/>
            </a:pPr>
            <a:r>
              <a:rPr lang="en-GB" sz="2100" b="1" i="0" u="none" strike="noStrike" cap="none" dirty="0">
                <a:solidFill>
                  <a:srgbClr val="30654A"/>
                </a:solidFill>
                <a:latin typeface="Calibri"/>
                <a:ea typeface="Calibri"/>
                <a:cs typeface="Calibri"/>
                <a:sym typeface="Calibri"/>
              </a:rPr>
              <a:t>Lesson Study Resource Bank</a:t>
            </a:r>
            <a:endParaRPr sz="2100" b="1" i="0" u="none" strike="noStrike" cap="none" dirty="0">
              <a:solidFill>
                <a:srgbClr val="30654A"/>
              </a:solidFill>
              <a:latin typeface="Calibri"/>
              <a:ea typeface="Calibri"/>
              <a:cs typeface="Calibri"/>
              <a:sym typeface="Calibri"/>
            </a:endParaRPr>
          </a:p>
        </p:txBody>
      </p:sp>
      <p:pic>
        <p:nvPicPr>
          <p:cNvPr id="12483" name="Google Shape;12483;p135"/>
          <p:cNvPicPr preferRelativeResize="0"/>
          <p:nvPr/>
        </p:nvPicPr>
        <p:blipFill rotWithShape="1">
          <a:blip r:embed="rId3">
            <a:alphaModFix/>
          </a:blip>
          <a:srcRect l="36612" t="20534" r="24989" b="8973"/>
          <a:stretch/>
        </p:blipFill>
        <p:spPr>
          <a:xfrm>
            <a:off x="1556950" y="735546"/>
            <a:ext cx="5147180" cy="4387897"/>
          </a:xfrm>
          <a:prstGeom prst="rect">
            <a:avLst/>
          </a:prstGeom>
          <a:noFill/>
          <a:ln w="9525" cap="flat" cmpd="sng">
            <a:solidFill>
              <a:srgbClr val="B7B7B7"/>
            </a:solidFill>
            <a:prstDash val="solid"/>
            <a:round/>
            <a:headEnd type="none" w="sm" len="sm"/>
            <a:tailEnd type="none" w="sm" len="sm"/>
          </a:ln>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88"/>
        <p:cNvGrpSpPr/>
        <p:nvPr/>
      </p:nvGrpSpPr>
      <p:grpSpPr>
        <a:xfrm>
          <a:off x="0" y="0"/>
          <a:ext cx="0" cy="0"/>
          <a:chOff x="0" y="0"/>
          <a:chExt cx="0" cy="0"/>
        </a:xfrm>
      </p:grpSpPr>
      <p:sp>
        <p:nvSpPr>
          <p:cNvPr id="12489" name="Google Shape;12489;p1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4</a:t>
            </a:fld>
            <a:endParaRPr sz="1200" b="1">
              <a:solidFill>
                <a:schemeClr val="accent2"/>
              </a:solidFill>
              <a:latin typeface="Calibri"/>
              <a:ea typeface="Calibri"/>
              <a:cs typeface="Calibri"/>
              <a:sym typeface="Calibri"/>
            </a:endParaRPr>
          </a:p>
        </p:txBody>
      </p:sp>
      <p:pic>
        <p:nvPicPr>
          <p:cNvPr id="12490" name="Google Shape;12490;p136"/>
          <p:cNvPicPr preferRelativeResize="0"/>
          <p:nvPr/>
        </p:nvPicPr>
        <p:blipFill rotWithShape="1">
          <a:blip r:embed="rId3">
            <a:alphaModFix/>
          </a:blip>
          <a:srcRect l="7939" t="14560" r="23435" b="6693"/>
          <a:stretch/>
        </p:blipFill>
        <p:spPr>
          <a:xfrm>
            <a:off x="1236756" y="1579418"/>
            <a:ext cx="6005708" cy="3308079"/>
          </a:xfrm>
          <a:prstGeom prst="rect">
            <a:avLst/>
          </a:prstGeom>
          <a:noFill/>
          <a:ln w="9525" cap="flat" cmpd="sng">
            <a:solidFill>
              <a:srgbClr val="999999"/>
            </a:solidFill>
            <a:prstDash val="solid"/>
            <a:round/>
            <a:headEnd type="none" w="sm" len="sm"/>
            <a:tailEnd type="none" w="sm" len="sm"/>
          </a:ln>
        </p:spPr>
      </p:pic>
      <p:sp>
        <p:nvSpPr>
          <p:cNvPr id="12491" name="Google Shape;12491;p136"/>
          <p:cNvSpPr txBox="1">
            <a:spLocks noGrp="1"/>
          </p:cNvSpPr>
          <p:nvPr>
            <p:ph type="title"/>
          </p:nvPr>
        </p:nvSpPr>
        <p:spPr>
          <a:xfrm>
            <a:off x="386100" y="673212"/>
            <a:ext cx="53478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Clr>
                <a:schemeClr val="accent2"/>
              </a:buClr>
              <a:buSzPts val="2100"/>
              <a:buFont typeface="Calibri"/>
              <a:buNone/>
            </a:pPr>
            <a:r>
              <a:rPr lang="en-GB" sz="2400"/>
              <a:t>Project Maths Website</a:t>
            </a:r>
            <a:endParaRPr sz="240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525"/>
        <p:cNvGrpSpPr/>
        <p:nvPr/>
      </p:nvGrpSpPr>
      <p:grpSpPr>
        <a:xfrm>
          <a:off x="0" y="0"/>
          <a:ext cx="0" cy="0"/>
          <a:chOff x="0" y="0"/>
          <a:chExt cx="0" cy="0"/>
        </a:xfrm>
      </p:grpSpPr>
      <p:sp>
        <p:nvSpPr>
          <p:cNvPr id="12526" name="Google Shape;12526;p14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Geometry</a:t>
            </a:r>
            <a:endParaRPr sz="2400"/>
          </a:p>
          <a:p>
            <a:pPr marL="0" lvl="0" indent="457200" algn="l" rtl="0">
              <a:lnSpc>
                <a:spcPct val="90000"/>
              </a:lnSpc>
              <a:spcBef>
                <a:spcPts val="0"/>
              </a:spcBef>
              <a:spcAft>
                <a:spcPts val="0"/>
              </a:spcAft>
              <a:buSzPts val="2100"/>
              <a:buNone/>
            </a:pPr>
            <a:r>
              <a:rPr lang="en-GB" sz="2400"/>
              <a:t>Learning Outcomes</a:t>
            </a:r>
            <a:endParaRPr sz="2400"/>
          </a:p>
        </p:txBody>
      </p:sp>
      <p:sp>
        <p:nvSpPr>
          <p:cNvPr id="12527" name="Google Shape;12527;p140"/>
          <p:cNvSpPr txBox="1">
            <a:spLocks noGrp="1"/>
          </p:cNvSpPr>
          <p:nvPr>
            <p:ph type="body" idx="1"/>
          </p:nvPr>
        </p:nvSpPr>
        <p:spPr>
          <a:xfrm>
            <a:off x="386100" y="1479100"/>
            <a:ext cx="7913400" cy="2772300"/>
          </a:xfrm>
          <a:prstGeom prst="rect">
            <a:avLst/>
          </a:prstGeom>
          <a:noFill/>
          <a:ln>
            <a:noFill/>
          </a:ln>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Font typeface="Calibri"/>
              <a:buChar char="●"/>
            </a:pPr>
            <a:r>
              <a:rPr lang="en-GB" sz="1800" dirty="0"/>
              <a:t>Recognise the importance of improving students’ geometric thinking.</a:t>
            </a:r>
            <a:endParaRPr sz="1800" dirty="0"/>
          </a:p>
          <a:p>
            <a:pPr marL="457200" lvl="0" indent="-342900" algn="just" rtl="0">
              <a:lnSpc>
                <a:spcPct val="150000"/>
              </a:lnSpc>
              <a:spcBef>
                <a:spcPts val="0"/>
              </a:spcBef>
              <a:spcAft>
                <a:spcPts val="0"/>
              </a:spcAft>
              <a:buSzPts val="1800"/>
              <a:buFont typeface="Calibri"/>
              <a:buChar char="●"/>
            </a:pPr>
            <a:r>
              <a:rPr lang="en-GB" sz="1800" smtClean="0"/>
              <a:t>Consider a </a:t>
            </a:r>
            <a:r>
              <a:rPr lang="en-GB" sz="1800" dirty="0"/>
              <a:t>number of basic practices which may help students better develop their Geometric Thinking.</a:t>
            </a:r>
            <a:endParaRPr sz="1800" dirty="0"/>
          </a:p>
          <a:p>
            <a:pPr marL="457200" lvl="0" indent="-342900" algn="just" rtl="0">
              <a:lnSpc>
                <a:spcPct val="150000"/>
              </a:lnSpc>
              <a:spcBef>
                <a:spcPts val="0"/>
              </a:spcBef>
              <a:spcAft>
                <a:spcPts val="0"/>
              </a:spcAft>
              <a:buSzPts val="1800"/>
              <a:buChar char="●"/>
            </a:pPr>
            <a:r>
              <a:rPr lang="en-GB" sz="1800" dirty="0" smtClean="0"/>
              <a:t>Understand </a:t>
            </a:r>
            <a:r>
              <a:rPr lang="en-GB" sz="1800" dirty="0"/>
              <a:t>the benefits of exploring relationships in a logical way to lead students to prove deductively</a:t>
            </a:r>
            <a:r>
              <a:rPr lang="en-GB" sz="1800" dirty="0" smtClean="0"/>
              <a:t>.</a:t>
            </a:r>
          </a:p>
          <a:p>
            <a:pPr indent="-342900" algn="just">
              <a:lnSpc>
                <a:spcPct val="150000"/>
              </a:lnSpc>
              <a:spcBef>
                <a:spcPts val="0"/>
              </a:spcBef>
              <a:buSzPts val="1800"/>
              <a:buFont typeface="Arial"/>
              <a:buChar char="●"/>
            </a:pPr>
            <a:r>
              <a:rPr lang="en-US" sz="1800" dirty="0">
                <a:solidFill>
                  <a:srgbClr val="20406F"/>
                </a:solidFill>
              </a:rPr>
              <a:t>Recognise the importance of modelling to develop students spatial thinking</a:t>
            </a:r>
            <a:endParaRPr lang="en-US" sz="1800" dirty="0"/>
          </a:p>
          <a:p>
            <a:pPr marL="114300" lvl="0" indent="0" algn="just" rtl="0">
              <a:lnSpc>
                <a:spcPct val="150000"/>
              </a:lnSpc>
              <a:spcBef>
                <a:spcPts val="0"/>
              </a:spcBef>
              <a:spcAft>
                <a:spcPts val="0"/>
              </a:spcAft>
              <a:buSzPts val="1800"/>
            </a:pPr>
            <a:endParaRPr sz="1800" dirty="0"/>
          </a:p>
          <a:p>
            <a:pPr marL="0" lvl="0" indent="0" algn="l" rtl="0">
              <a:lnSpc>
                <a:spcPct val="150000"/>
              </a:lnSpc>
              <a:spcBef>
                <a:spcPts val="0"/>
              </a:spcBef>
              <a:spcAft>
                <a:spcPts val="0"/>
              </a:spcAft>
              <a:buSzPts val="1500"/>
              <a:buNone/>
            </a:pPr>
            <a:endParaRPr sz="1800" dirty="0">
              <a:solidFill>
                <a:srgbClr val="20406F"/>
              </a:solidFill>
            </a:endParaRPr>
          </a:p>
        </p:txBody>
      </p:sp>
      <p:sp>
        <p:nvSpPr>
          <p:cNvPr id="12528" name="Google Shape;12528;p1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5</a:t>
            </a:fld>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532"/>
        <p:cNvGrpSpPr/>
        <p:nvPr/>
      </p:nvGrpSpPr>
      <p:grpSpPr>
        <a:xfrm>
          <a:off x="0" y="0"/>
          <a:ext cx="0" cy="0"/>
          <a:chOff x="0" y="0"/>
          <a:chExt cx="0" cy="0"/>
        </a:xfrm>
      </p:grpSpPr>
      <p:pic>
        <p:nvPicPr>
          <p:cNvPr id="12533" name="Google Shape;12533;p141"/>
          <p:cNvPicPr preferRelativeResize="0"/>
          <p:nvPr/>
        </p:nvPicPr>
        <p:blipFill>
          <a:blip r:embed="rId3">
            <a:alphaModFix/>
          </a:blip>
          <a:stretch>
            <a:fillRect/>
          </a:stretch>
        </p:blipFill>
        <p:spPr>
          <a:xfrm>
            <a:off x="152400" y="152400"/>
            <a:ext cx="7699185" cy="4838700"/>
          </a:xfrm>
          <a:prstGeom prst="rect">
            <a:avLst/>
          </a:prstGeom>
          <a:noFill/>
          <a:ln>
            <a:noFill/>
          </a:ln>
        </p:spPr>
      </p:pic>
      <p:sp>
        <p:nvSpPr>
          <p:cNvPr id="12534" name="Google Shape;12534;p141"/>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6</a:t>
            </a:fld>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95"/>
        <p:cNvGrpSpPr/>
        <p:nvPr/>
      </p:nvGrpSpPr>
      <p:grpSpPr>
        <a:xfrm>
          <a:off x="0" y="0"/>
          <a:ext cx="0" cy="0"/>
          <a:chOff x="0" y="0"/>
          <a:chExt cx="0" cy="0"/>
        </a:xfrm>
      </p:grpSpPr>
      <p:sp>
        <p:nvSpPr>
          <p:cNvPr id="12496" name="Google Shape;12496;p137"/>
          <p:cNvSpPr txBox="1">
            <a:spLocks noGrp="1"/>
          </p:cNvSpPr>
          <p:nvPr>
            <p:ph type="title"/>
          </p:nvPr>
        </p:nvSpPr>
        <p:spPr>
          <a:xfrm>
            <a:off x="296325" y="275575"/>
            <a:ext cx="58650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Resources used in a Geometry Lesson</a:t>
            </a:r>
            <a:endParaRPr sz="2400"/>
          </a:p>
        </p:txBody>
      </p:sp>
      <p:pic>
        <p:nvPicPr>
          <p:cNvPr id="12497" name="Google Shape;12497;p137" descr="Image result for geometry set"/>
          <p:cNvPicPr preferRelativeResize="0"/>
          <p:nvPr/>
        </p:nvPicPr>
        <p:blipFill rotWithShape="1">
          <a:blip r:embed="rId3">
            <a:alphaModFix/>
          </a:blip>
          <a:srcRect/>
          <a:stretch/>
        </p:blipFill>
        <p:spPr>
          <a:xfrm rot="-5400000">
            <a:off x="1122987" y="495187"/>
            <a:ext cx="1700925" cy="2799950"/>
          </a:xfrm>
          <a:prstGeom prst="rect">
            <a:avLst/>
          </a:prstGeom>
          <a:noFill/>
          <a:ln>
            <a:noFill/>
          </a:ln>
        </p:spPr>
      </p:pic>
      <p:pic>
        <p:nvPicPr>
          <p:cNvPr id="12498" name="Google Shape;12498;p137" descr="Image result for geostrips"/>
          <p:cNvPicPr preferRelativeResize="0"/>
          <p:nvPr/>
        </p:nvPicPr>
        <p:blipFill rotWithShape="1">
          <a:blip r:embed="rId4">
            <a:alphaModFix/>
          </a:blip>
          <a:srcRect t="18606" b="18234"/>
          <a:stretch/>
        </p:blipFill>
        <p:spPr>
          <a:xfrm>
            <a:off x="4726164" y="944176"/>
            <a:ext cx="2693011" cy="1700925"/>
          </a:xfrm>
          <a:prstGeom prst="rect">
            <a:avLst/>
          </a:prstGeom>
          <a:noFill/>
          <a:ln>
            <a:noFill/>
          </a:ln>
        </p:spPr>
      </p:pic>
      <p:pic>
        <p:nvPicPr>
          <p:cNvPr id="12499" name="Google Shape;12499;p137" descr="Image result for geogebra geometry"/>
          <p:cNvPicPr preferRelativeResize="0"/>
          <p:nvPr/>
        </p:nvPicPr>
        <p:blipFill rotWithShape="1">
          <a:blip r:embed="rId5">
            <a:alphaModFix/>
          </a:blip>
          <a:srcRect/>
          <a:stretch/>
        </p:blipFill>
        <p:spPr>
          <a:xfrm>
            <a:off x="4726185" y="2837488"/>
            <a:ext cx="2838350" cy="2208650"/>
          </a:xfrm>
          <a:prstGeom prst="rect">
            <a:avLst/>
          </a:prstGeom>
          <a:noFill/>
          <a:ln>
            <a:noFill/>
          </a:ln>
        </p:spPr>
      </p:pic>
      <p:pic>
        <p:nvPicPr>
          <p:cNvPr id="12500" name="Google Shape;12500;p137" descr="Image result for 2D shapes"/>
          <p:cNvPicPr preferRelativeResize="0"/>
          <p:nvPr/>
        </p:nvPicPr>
        <p:blipFill rotWithShape="1">
          <a:blip r:embed="rId6">
            <a:alphaModFix/>
          </a:blip>
          <a:srcRect/>
          <a:stretch/>
        </p:blipFill>
        <p:spPr>
          <a:xfrm>
            <a:off x="573477" y="3022458"/>
            <a:ext cx="2983975" cy="1964414"/>
          </a:xfrm>
          <a:prstGeom prst="rect">
            <a:avLst/>
          </a:prstGeom>
          <a:noFill/>
          <a:ln>
            <a:noFill/>
          </a:ln>
        </p:spPr>
      </p:pic>
      <p:sp>
        <p:nvSpPr>
          <p:cNvPr id="12501" name="Google Shape;12501;p137"/>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7</a:t>
            </a:fld>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505"/>
        <p:cNvGrpSpPr/>
        <p:nvPr/>
      </p:nvGrpSpPr>
      <p:grpSpPr>
        <a:xfrm>
          <a:off x="0" y="0"/>
          <a:ext cx="0" cy="0"/>
          <a:chOff x="0" y="0"/>
          <a:chExt cx="0" cy="0"/>
        </a:xfrm>
      </p:grpSpPr>
      <p:sp>
        <p:nvSpPr>
          <p:cNvPr id="12506" name="Google Shape;12506;p138"/>
          <p:cNvSpPr txBox="1">
            <a:spLocks noGrp="1"/>
          </p:cNvSpPr>
          <p:nvPr>
            <p:ph type="title"/>
          </p:nvPr>
        </p:nvSpPr>
        <p:spPr>
          <a:xfrm>
            <a:off x="386100" y="351750"/>
            <a:ext cx="5199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Resources to assist planning</a:t>
            </a:r>
            <a:endParaRPr sz="2400"/>
          </a:p>
        </p:txBody>
      </p:sp>
      <p:pic>
        <p:nvPicPr>
          <p:cNvPr id="12507" name="Google Shape;12507;p138"/>
          <p:cNvPicPr preferRelativeResize="0"/>
          <p:nvPr/>
        </p:nvPicPr>
        <p:blipFill>
          <a:blip r:embed="rId3">
            <a:alphaModFix/>
          </a:blip>
          <a:stretch>
            <a:fillRect/>
          </a:stretch>
        </p:blipFill>
        <p:spPr>
          <a:xfrm>
            <a:off x="1722600" y="1094425"/>
            <a:ext cx="1819275" cy="2825679"/>
          </a:xfrm>
          <a:prstGeom prst="rect">
            <a:avLst/>
          </a:prstGeom>
          <a:noFill/>
          <a:ln>
            <a:noFill/>
          </a:ln>
        </p:spPr>
      </p:pic>
      <p:pic>
        <p:nvPicPr>
          <p:cNvPr id="12508" name="Google Shape;12508;p138"/>
          <p:cNvPicPr preferRelativeResize="0"/>
          <p:nvPr/>
        </p:nvPicPr>
        <p:blipFill>
          <a:blip r:embed="rId4">
            <a:alphaModFix/>
          </a:blip>
          <a:stretch>
            <a:fillRect/>
          </a:stretch>
        </p:blipFill>
        <p:spPr>
          <a:xfrm>
            <a:off x="7372350" y="2449462"/>
            <a:ext cx="1771650" cy="2999526"/>
          </a:xfrm>
          <a:prstGeom prst="rect">
            <a:avLst/>
          </a:prstGeom>
          <a:noFill/>
          <a:ln>
            <a:noFill/>
          </a:ln>
        </p:spPr>
      </p:pic>
      <p:pic>
        <p:nvPicPr>
          <p:cNvPr id="12509" name="Google Shape;12509;p138"/>
          <p:cNvPicPr preferRelativeResize="0"/>
          <p:nvPr/>
        </p:nvPicPr>
        <p:blipFill>
          <a:blip r:embed="rId5">
            <a:alphaModFix/>
          </a:blip>
          <a:stretch>
            <a:fillRect/>
          </a:stretch>
        </p:blipFill>
        <p:spPr>
          <a:xfrm>
            <a:off x="3607049" y="2480599"/>
            <a:ext cx="1963025" cy="2968401"/>
          </a:xfrm>
          <a:prstGeom prst="rect">
            <a:avLst/>
          </a:prstGeom>
          <a:noFill/>
          <a:ln>
            <a:noFill/>
          </a:ln>
        </p:spPr>
      </p:pic>
      <p:pic>
        <p:nvPicPr>
          <p:cNvPr id="12510" name="Google Shape;12510;p138"/>
          <p:cNvPicPr preferRelativeResize="0"/>
          <p:nvPr/>
        </p:nvPicPr>
        <p:blipFill>
          <a:blip r:embed="rId6">
            <a:alphaModFix/>
          </a:blip>
          <a:stretch>
            <a:fillRect/>
          </a:stretch>
        </p:blipFill>
        <p:spPr>
          <a:xfrm>
            <a:off x="5585388" y="1047275"/>
            <a:ext cx="1771650" cy="3143250"/>
          </a:xfrm>
          <a:prstGeom prst="rect">
            <a:avLst/>
          </a:prstGeom>
          <a:noFill/>
          <a:ln>
            <a:noFill/>
          </a:ln>
        </p:spPr>
      </p:pic>
      <p:pic>
        <p:nvPicPr>
          <p:cNvPr id="12511" name="Google Shape;12511;p138"/>
          <p:cNvPicPr preferRelativeResize="0"/>
          <p:nvPr/>
        </p:nvPicPr>
        <p:blipFill>
          <a:blip r:embed="rId7">
            <a:alphaModFix/>
          </a:blip>
          <a:stretch>
            <a:fillRect/>
          </a:stretch>
        </p:blipFill>
        <p:spPr>
          <a:xfrm>
            <a:off x="38101" y="2509588"/>
            <a:ext cx="1684500" cy="2910425"/>
          </a:xfrm>
          <a:prstGeom prst="rect">
            <a:avLst/>
          </a:prstGeom>
          <a:noFill/>
          <a:ln>
            <a:noFill/>
          </a:ln>
        </p:spPr>
      </p:pic>
      <p:sp>
        <p:nvSpPr>
          <p:cNvPr id="12512" name="Google Shape;12512;p138"/>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8</a:t>
            </a:fld>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Shape 12517"/>
        <p:cNvGrpSpPr/>
        <p:nvPr/>
      </p:nvGrpSpPr>
      <p:grpSpPr>
        <a:xfrm>
          <a:off x="0" y="0"/>
          <a:ext cx="0" cy="0"/>
          <a:chOff x="0" y="0"/>
          <a:chExt cx="0" cy="0"/>
        </a:xfrm>
      </p:grpSpPr>
      <p:sp>
        <p:nvSpPr>
          <p:cNvPr id="12518" name="Google Shape;12518;p139"/>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342900" algn="l" rtl="0">
              <a:spcBef>
                <a:spcPts val="0"/>
              </a:spcBef>
              <a:spcAft>
                <a:spcPts val="0"/>
              </a:spcAft>
              <a:buNone/>
            </a:pPr>
            <a:r>
              <a:rPr lang="en-GB" sz="2400"/>
              <a:t>Padlet</a:t>
            </a:r>
            <a:endParaRPr sz="2400"/>
          </a:p>
        </p:txBody>
      </p:sp>
      <p:sp>
        <p:nvSpPr>
          <p:cNvPr id="12519" name="Google Shape;12519;p139"/>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9</a:t>
            </a:fld>
            <a:endParaRPr/>
          </a:p>
        </p:txBody>
      </p:sp>
      <p:sp>
        <p:nvSpPr>
          <p:cNvPr id="12521" name="Google Shape;12521;p139"/>
          <p:cNvSpPr txBox="1"/>
          <p:nvPr/>
        </p:nvSpPr>
        <p:spPr>
          <a:xfrm>
            <a:off x="1370475" y="1544400"/>
            <a:ext cx="7614000" cy="3000000"/>
          </a:xfrm>
          <a:prstGeom prst="rect">
            <a:avLst/>
          </a:prstGeom>
          <a:noFill/>
          <a:ln>
            <a:noFill/>
          </a:ln>
        </p:spPr>
        <p:txBody>
          <a:bodyPr spcFirstLastPara="1" wrap="square" lIns="91425" tIns="91425" rIns="91425" bIns="91425" anchor="t" anchorCtr="0">
            <a:noAutofit/>
          </a:bodyPr>
          <a:lstStyle/>
          <a:p>
            <a:pPr lvl="0"/>
            <a:r>
              <a:rPr lang="en-IE" sz="3600" b="1" dirty="0">
                <a:solidFill>
                  <a:schemeClr val="accent1"/>
                </a:solidFill>
              </a:rPr>
              <a:t>http://tinyurl.com/GeometryMC</a:t>
            </a:r>
            <a:endParaRPr sz="5400" b="1" dirty="0">
              <a:solidFill>
                <a:schemeClr val="accent1"/>
              </a:solidFill>
              <a:highlight>
                <a:srgbClr val="FFFFFF"/>
              </a:highlight>
              <a:latin typeface="Verdana"/>
              <a:ea typeface="Verdana"/>
              <a:cs typeface="Verdana"/>
              <a:sym typeface="Verdana"/>
            </a:endParaRPr>
          </a:p>
        </p:txBody>
      </p:sp>
    </p:spTree>
  </p:cSld>
  <p:clrMapOvr>
    <a:masterClrMapping/>
  </p:clrMapOvr>
  <p:transition spd="slow">
    <p:fade/>
  </p:transition>
  <p:timing>
    <p:tnLst>
      <p:par>
        <p:cTn id="1" dur="indefinite" restart="never" nodeType="tmRoot"/>
      </p:par>
    </p:tnLst>
  </p:timing>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373</Words>
  <Application>Microsoft Office PowerPoint</Application>
  <PresentationFormat>On-screen Show (16:9)</PresentationFormat>
  <Paragraphs>82</Paragraphs>
  <Slides>25</Slides>
  <Notes>24</Notes>
  <HiddenSlides>3</HiddenSlides>
  <MMClips>0</MMClips>
  <ScaleCrop>false</ScaleCrop>
  <HeadingPairs>
    <vt:vector size="6" baseType="variant">
      <vt:variant>
        <vt:lpstr>Fonts Used</vt:lpstr>
      </vt:variant>
      <vt:variant>
        <vt:i4>4</vt:i4>
      </vt:variant>
      <vt:variant>
        <vt:lpstr>Theme</vt:lpstr>
      </vt:variant>
      <vt:variant>
        <vt:i4>6</vt:i4>
      </vt:variant>
      <vt:variant>
        <vt:lpstr>Slide Titles</vt:lpstr>
      </vt:variant>
      <vt:variant>
        <vt:i4>25</vt:i4>
      </vt:variant>
    </vt:vector>
  </HeadingPairs>
  <TitlesOfParts>
    <vt:vector size="35" baseType="lpstr">
      <vt:lpstr>Arial</vt:lpstr>
      <vt:lpstr>Calibri</vt:lpstr>
      <vt:lpstr>Roboto</vt:lpstr>
      <vt:lpstr>Verdana</vt:lpstr>
      <vt:lpstr>Simple Light</vt:lpstr>
      <vt:lpstr>PDST</vt:lpstr>
      <vt:lpstr>PDST</vt:lpstr>
      <vt:lpstr>PDST</vt:lpstr>
      <vt:lpstr>PDST</vt:lpstr>
      <vt:lpstr>PDST</vt:lpstr>
      <vt:lpstr>Workshop for Post-Primary Mathematics</vt:lpstr>
      <vt:lpstr>PowerPoint Presentation</vt:lpstr>
      <vt:lpstr>PowerPoint Presentation</vt:lpstr>
      <vt:lpstr>Project Maths Website</vt:lpstr>
      <vt:lpstr>Geometry Learning Outcomes</vt:lpstr>
      <vt:lpstr>PowerPoint Presentation</vt:lpstr>
      <vt:lpstr>Resources used in a Geometry Lesson</vt:lpstr>
      <vt:lpstr>Resources to assist planning</vt:lpstr>
      <vt:lpstr>Padlet</vt:lpstr>
      <vt:lpstr>You are now standing vertically opposite Van Hiele</vt:lpstr>
      <vt:lpstr>Task 1 - Applying Van Hiele</vt:lpstr>
      <vt:lpstr>Geo-strips</vt:lpstr>
      <vt:lpstr>  Axioms, Theorems and Constructions are connected</vt:lpstr>
      <vt:lpstr>Constructions-Exploring Relationships</vt:lpstr>
      <vt:lpstr>Construction</vt:lpstr>
      <vt:lpstr>PowerPoint Presentation</vt:lpstr>
      <vt:lpstr>Task 2:  How many relationships can you see in this Diagram?</vt:lpstr>
      <vt:lpstr>Some Relationships </vt:lpstr>
      <vt:lpstr>PowerPoint Presentation</vt:lpstr>
      <vt:lpstr>PowerPoint Presentation</vt:lpstr>
      <vt:lpstr>  Future Learning of Constructions</vt:lpstr>
      <vt:lpstr>Modelling in 3D</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2019-05-02T13:08:34Z</dcterms:modified>
</cp:coreProperties>
</file>