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3.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741" r:id="rId1"/>
    <p:sldMasterId id="2147483742" r:id="rId2"/>
    <p:sldMasterId id="2147483743" r:id="rId3"/>
    <p:sldMasterId id="2147483744" r:id="rId4"/>
  </p:sldMasterIdLst>
  <p:notesMasterIdLst>
    <p:notesMasterId r:id="rId22"/>
  </p:notesMasterIdLst>
  <p:sldIdLst>
    <p:sldId id="257" r:id="rId5"/>
    <p:sldId id="301" r:id="rId6"/>
    <p:sldId id="302" r:id="rId7"/>
    <p:sldId id="303" r:id="rId8"/>
    <p:sldId id="290" r:id="rId9"/>
    <p:sldId id="304" r:id="rId10"/>
    <p:sldId id="285" r:id="rId11"/>
    <p:sldId id="286" r:id="rId12"/>
    <p:sldId id="305" r:id="rId13"/>
    <p:sldId id="306" r:id="rId14"/>
    <p:sldId id="307" r:id="rId15"/>
    <p:sldId id="308" r:id="rId16"/>
    <p:sldId id="310" r:id="rId17"/>
    <p:sldId id="311" r:id="rId18"/>
    <p:sldId id="309" r:id="rId19"/>
    <p:sldId id="258" r:id="rId20"/>
    <p:sldId id="300" r:id="rId2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A4A3A4"/>
          </p15:clr>
        </p15:guide>
        <p15:guide id="2" orient="horz" pos="16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0876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1A69F54-5FDB-4665-9477-0F650D6AF12A}">
  <a:tblStyle styleId="{71A69F54-5FDB-4665-9477-0F650D6AF12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35" autoAdjust="0"/>
    <p:restoredTop sz="40909" autoAdjust="0"/>
  </p:normalViewPr>
  <p:slideViewPr>
    <p:cSldViewPr snapToGrid="0">
      <p:cViewPr varScale="1">
        <p:scale>
          <a:sx n="39" d="100"/>
          <a:sy n="39" d="100"/>
        </p:scale>
        <p:origin x="2280" y="30"/>
      </p:cViewPr>
      <p:guideLst>
        <p:guide pos="2880"/>
        <p:guide orient="horz" pos="1620"/>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ableStyles" Target="tableStyles.xml"/><Relationship Id="rId3" Type="http://schemas.openxmlformats.org/officeDocument/2006/relationships/slideMaster" Target="slideMasters/slideMaster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2"/>
        <p:cNvGrpSpPr/>
        <p:nvPr/>
      </p:nvGrpSpPr>
      <p:grpSpPr>
        <a:xfrm>
          <a:off x="0" y="0"/>
          <a:ext cx="0" cy="0"/>
          <a:chOff x="0" y="0"/>
          <a:chExt cx="0" cy="0"/>
        </a:xfrm>
      </p:grpSpPr>
      <p:sp>
        <p:nvSpPr>
          <p:cNvPr id="9943" name="Google Shape;994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4" name="Google Shape;994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4"/>
        <p:cNvGrpSpPr/>
        <p:nvPr/>
      </p:nvGrpSpPr>
      <p:grpSpPr>
        <a:xfrm>
          <a:off x="0" y="0"/>
          <a:ext cx="0" cy="0"/>
          <a:chOff x="0" y="0"/>
          <a:chExt cx="0" cy="0"/>
        </a:xfrm>
      </p:grpSpPr>
      <p:sp>
        <p:nvSpPr>
          <p:cNvPr id="5285" name="Google Shape;5285;g49a5d1f077_0_2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6" name="Google Shape;5286;g49a5d1f077_0_2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endParaRPr/>
          </a:p>
        </p:txBody>
      </p:sp>
    </p:spTree>
    <p:extLst>
      <p:ext uri="{BB962C8B-B14F-4D97-AF65-F5344CB8AC3E}">
        <p14:creationId xmlns:p14="http://schemas.microsoft.com/office/powerpoint/2010/main" val="15012006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3"/>
        <p:cNvGrpSpPr/>
        <p:nvPr/>
      </p:nvGrpSpPr>
      <p:grpSpPr>
        <a:xfrm>
          <a:off x="0" y="0"/>
          <a:ext cx="0" cy="0"/>
          <a:chOff x="0" y="0"/>
          <a:chExt cx="0" cy="0"/>
        </a:xfrm>
      </p:grpSpPr>
      <p:sp>
        <p:nvSpPr>
          <p:cNvPr id="5294" name="Google Shape;5294;g49a5d1f077_0_25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5" name="Google Shape;5295;g49a5d1f077_0_25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endParaRPr/>
          </a:p>
        </p:txBody>
      </p:sp>
    </p:spTree>
    <p:extLst>
      <p:ext uri="{BB962C8B-B14F-4D97-AF65-F5344CB8AC3E}">
        <p14:creationId xmlns:p14="http://schemas.microsoft.com/office/powerpoint/2010/main" val="329669296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0"/>
        <p:cNvGrpSpPr/>
        <p:nvPr/>
      </p:nvGrpSpPr>
      <p:grpSpPr>
        <a:xfrm>
          <a:off x="0" y="0"/>
          <a:ext cx="0" cy="0"/>
          <a:chOff x="0" y="0"/>
          <a:chExt cx="0" cy="0"/>
        </a:xfrm>
      </p:grpSpPr>
      <p:sp>
        <p:nvSpPr>
          <p:cNvPr id="5311" name="Google Shape;5311;g4af1cee53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2" name="Google Shape;5312;g4af1cee53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endParaRPr/>
          </a:p>
        </p:txBody>
      </p:sp>
    </p:spTree>
    <p:extLst>
      <p:ext uri="{BB962C8B-B14F-4D97-AF65-F5344CB8AC3E}">
        <p14:creationId xmlns:p14="http://schemas.microsoft.com/office/powerpoint/2010/main" val="39212011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9"/>
        <p:cNvGrpSpPr/>
        <p:nvPr/>
      </p:nvGrpSpPr>
      <p:grpSpPr>
        <a:xfrm>
          <a:off x="0" y="0"/>
          <a:ext cx="0" cy="0"/>
          <a:chOff x="0" y="0"/>
          <a:chExt cx="0" cy="0"/>
        </a:xfrm>
      </p:grpSpPr>
      <p:sp>
        <p:nvSpPr>
          <p:cNvPr id="5330" name="Google Shape;5330;g49a5d1f077_0_25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31" name="Google Shape;5331;g49a5d1f077_0_25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021560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8"/>
        <p:cNvGrpSpPr/>
        <p:nvPr/>
      </p:nvGrpSpPr>
      <p:grpSpPr>
        <a:xfrm>
          <a:off x="0" y="0"/>
          <a:ext cx="0" cy="0"/>
          <a:chOff x="0" y="0"/>
          <a:chExt cx="0" cy="0"/>
        </a:xfrm>
      </p:grpSpPr>
      <p:sp>
        <p:nvSpPr>
          <p:cNvPr id="9949" name="Google Shape;9949;g49cbeb7b1e_0_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950" name="Google Shape;9950;g49cbeb7b1e_0_2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15000"/>
              </a:lnSpc>
              <a:spcBef>
                <a:spcPts val="0"/>
              </a:spcBef>
              <a:spcAft>
                <a:spcPts val="0"/>
              </a:spcAft>
              <a:buSzPts val="1100"/>
              <a:buNone/>
            </a:pPr>
            <a:endParaRPr dirty="0"/>
          </a:p>
        </p:txBody>
      </p:sp>
      <p:sp>
        <p:nvSpPr>
          <p:cNvPr id="9951" name="Google Shape;9951;g49cbeb7b1e_0_2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SzPts val="1200"/>
              <a:buNone/>
            </a:pPr>
            <a:fld id="{00000000-1234-1234-1234-123412341234}" type="slidenum">
              <a:rPr lang="en-GB" sz="1200">
                <a:solidFill>
                  <a:schemeClr val="dk1"/>
                </a:solidFill>
                <a:latin typeface="Calibri"/>
                <a:ea typeface="Calibri"/>
                <a:cs typeface="Calibri"/>
                <a:sym typeface="Calibri"/>
              </a:rPr>
              <a:t>16</a:t>
            </a:fld>
            <a:endParaRPr sz="1200">
              <a:solidFill>
                <a:schemeClr val="dk1"/>
              </a:solidFill>
              <a:latin typeface="Calibri"/>
              <a:ea typeface="Calibri"/>
              <a:cs typeface="Calibri"/>
              <a:sym typeface="Calibri"/>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1"/>
        <p:cNvGrpSpPr/>
        <p:nvPr/>
      </p:nvGrpSpPr>
      <p:grpSpPr>
        <a:xfrm>
          <a:off x="0" y="0"/>
          <a:ext cx="0" cy="0"/>
          <a:chOff x="0" y="0"/>
          <a:chExt cx="0" cy="0"/>
        </a:xfrm>
      </p:grpSpPr>
      <p:sp>
        <p:nvSpPr>
          <p:cNvPr id="10342" name="Google Shape;10342;g49aa3fd9cb_0_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343" name="Google Shape;10343;g49aa3fd9cb_0_2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15000"/>
              </a:lnSpc>
              <a:spcBef>
                <a:spcPts val="0"/>
              </a:spcBef>
              <a:spcAft>
                <a:spcPts val="0"/>
              </a:spcAft>
              <a:buClr>
                <a:srgbClr val="000000"/>
              </a:buClr>
              <a:buSzPts val="1400"/>
              <a:buFont typeface="Arial"/>
              <a:buNone/>
            </a:pPr>
            <a:endParaRPr dirty="0"/>
          </a:p>
        </p:txBody>
      </p:sp>
      <p:sp>
        <p:nvSpPr>
          <p:cNvPr id="10344" name="Google Shape;10344;g49aa3fd9cb_0_2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17</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2"/>
        <p:cNvGrpSpPr/>
        <p:nvPr/>
      </p:nvGrpSpPr>
      <p:grpSpPr>
        <a:xfrm>
          <a:off x="0" y="0"/>
          <a:ext cx="0" cy="0"/>
          <a:chOff x="0" y="0"/>
          <a:chExt cx="0" cy="0"/>
        </a:xfrm>
      </p:grpSpPr>
      <p:sp>
        <p:nvSpPr>
          <p:cNvPr id="10073" name="Google Shape;10073;g482c3122fd_0_252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74" name="Google Shape;10074;g482c3122fd_0_2523: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dirty="0"/>
          </a:p>
        </p:txBody>
      </p:sp>
      <p:sp>
        <p:nvSpPr>
          <p:cNvPr id="10075" name="Google Shape;10075;g482c3122fd_0_2523: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GB" sz="1200">
                <a:solidFill>
                  <a:schemeClr val="dk1"/>
                </a:solidFill>
                <a:latin typeface="Calibri"/>
                <a:ea typeface="Calibri"/>
                <a:cs typeface="Calibri"/>
                <a:sym typeface="Calibri"/>
              </a:rPr>
              <a:t>2</a:t>
            </a:fld>
            <a:endParaRPr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5946724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9"/>
        <p:cNvGrpSpPr/>
        <p:nvPr/>
      </p:nvGrpSpPr>
      <p:grpSpPr>
        <a:xfrm>
          <a:off x="0" y="0"/>
          <a:ext cx="0" cy="0"/>
          <a:chOff x="0" y="0"/>
          <a:chExt cx="0" cy="0"/>
        </a:xfrm>
      </p:grpSpPr>
      <p:sp>
        <p:nvSpPr>
          <p:cNvPr id="10080" name="Google Shape;10080;g482c3122fd_0_252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81" name="Google Shape;10081;g482c3122fd_0_2529: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dirty="0">
              <a:sym typeface="Calibri"/>
            </a:endParaRPr>
          </a:p>
        </p:txBody>
      </p:sp>
      <p:sp>
        <p:nvSpPr>
          <p:cNvPr id="10082" name="Google Shape;10082;g482c3122fd_0_2529: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GB" sz="1200">
                <a:solidFill>
                  <a:schemeClr val="dk1"/>
                </a:solidFill>
                <a:latin typeface="Calibri"/>
                <a:ea typeface="Calibri"/>
                <a:cs typeface="Calibri"/>
                <a:sym typeface="Calibri"/>
              </a:rPr>
              <a:t>3</a:t>
            </a:fld>
            <a:endParaRPr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2745250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7"/>
        <p:cNvGrpSpPr/>
        <p:nvPr/>
      </p:nvGrpSpPr>
      <p:grpSpPr>
        <a:xfrm>
          <a:off x="0" y="0"/>
          <a:ext cx="0" cy="0"/>
          <a:chOff x="0" y="0"/>
          <a:chExt cx="0" cy="0"/>
        </a:xfrm>
      </p:grpSpPr>
      <p:sp>
        <p:nvSpPr>
          <p:cNvPr id="10088" name="Google Shape;10088;g482c3122fd_0_253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89" name="Google Shape;10089;g482c3122fd_0_253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dirty="0">
              <a:sym typeface="Calibri"/>
            </a:endParaRPr>
          </a:p>
        </p:txBody>
      </p:sp>
      <p:sp>
        <p:nvSpPr>
          <p:cNvPr id="10090" name="Google Shape;10090;g482c3122fd_0_253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GB" sz="1200">
                <a:solidFill>
                  <a:schemeClr val="dk1"/>
                </a:solidFill>
                <a:latin typeface="Calibri"/>
                <a:ea typeface="Calibri"/>
                <a:cs typeface="Calibri"/>
                <a:sym typeface="Calibri"/>
              </a:rPr>
              <a:t>4</a:t>
            </a:fld>
            <a:endParaRPr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2458708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4"/>
        <p:cNvGrpSpPr/>
        <p:nvPr/>
      </p:nvGrpSpPr>
      <p:grpSpPr>
        <a:xfrm>
          <a:off x="0" y="0"/>
          <a:ext cx="0" cy="0"/>
          <a:chOff x="0" y="0"/>
          <a:chExt cx="0" cy="0"/>
        </a:xfrm>
      </p:grpSpPr>
      <p:sp>
        <p:nvSpPr>
          <p:cNvPr id="10275" name="Google Shape;10275;g489cecfe92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6" name="Google Shape;10276;g489cecfe92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7"/>
        <p:cNvGrpSpPr/>
        <p:nvPr/>
      </p:nvGrpSpPr>
      <p:grpSpPr>
        <a:xfrm>
          <a:off x="0" y="0"/>
          <a:ext cx="0" cy="0"/>
          <a:chOff x="0" y="0"/>
          <a:chExt cx="0" cy="0"/>
        </a:xfrm>
      </p:grpSpPr>
      <p:sp>
        <p:nvSpPr>
          <p:cNvPr id="5268" name="Google Shape;5268;g49a5d1f077_0_25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9" name="Google Shape;5269;g49a5d1f077_0_2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02002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0"/>
        <p:cNvGrpSpPr/>
        <p:nvPr/>
      </p:nvGrpSpPr>
      <p:grpSpPr>
        <a:xfrm>
          <a:off x="0" y="0"/>
          <a:ext cx="0" cy="0"/>
          <a:chOff x="0" y="0"/>
          <a:chExt cx="0" cy="0"/>
        </a:xfrm>
      </p:grpSpPr>
      <p:sp>
        <p:nvSpPr>
          <p:cNvPr id="10231" name="Google Shape;10231;g489cecfe9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2" name="Google Shape;10232;g489cecfe9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9"/>
        <p:cNvGrpSpPr/>
        <p:nvPr/>
      </p:nvGrpSpPr>
      <p:grpSpPr>
        <a:xfrm>
          <a:off x="0" y="0"/>
          <a:ext cx="0" cy="0"/>
          <a:chOff x="0" y="0"/>
          <a:chExt cx="0" cy="0"/>
        </a:xfrm>
      </p:grpSpPr>
      <p:sp>
        <p:nvSpPr>
          <p:cNvPr id="10240" name="Google Shape;10240;g489cecfe92_0_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1" name="Google Shape;10241;g489cecfe92_0_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4"/>
        <p:cNvGrpSpPr/>
        <p:nvPr/>
      </p:nvGrpSpPr>
      <p:grpSpPr>
        <a:xfrm>
          <a:off x="0" y="0"/>
          <a:ext cx="0" cy="0"/>
          <a:chOff x="0" y="0"/>
          <a:chExt cx="0" cy="0"/>
        </a:xfrm>
      </p:grpSpPr>
      <p:sp>
        <p:nvSpPr>
          <p:cNvPr id="5275" name="Google Shape;5275;g49a5d1f077_0_25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6" name="Google Shape;5276;g49a5d1f077_0_2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endParaRPr dirty="0"/>
          </a:p>
        </p:txBody>
      </p:sp>
    </p:spTree>
    <p:extLst>
      <p:ext uri="{BB962C8B-B14F-4D97-AF65-F5344CB8AC3E}">
        <p14:creationId xmlns:p14="http://schemas.microsoft.com/office/powerpoint/2010/main" val="28423335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hyperlink" Target="https://tinyurl.com/RichTask1" TargetMode="External"/><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4.jpg"/><Relationship Id="rId1" Type="http://schemas.openxmlformats.org/officeDocument/2006/relationships/slideMaster" Target="../slideMasters/slideMaster2.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jpg"/><Relationship Id="rId1" Type="http://schemas.openxmlformats.org/officeDocument/2006/relationships/slideMaster" Target="../slideMasters/slideMaster3.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4.jpg"/><Relationship Id="rId1" Type="http://schemas.openxmlformats.org/officeDocument/2006/relationships/slideMaster" Target="../slideMasters/slideMaster4.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11"/>
        <p:cNvGrpSpPr/>
        <p:nvPr/>
      </p:nvGrpSpPr>
      <p:grpSpPr>
        <a:xfrm>
          <a:off x="0" y="0"/>
          <a:ext cx="0" cy="0"/>
          <a:chOff x="0" y="0"/>
          <a:chExt cx="0" cy="0"/>
        </a:xfrm>
      </p:grpSpPr>
      <p:sp>
        <p:nvSpPr>
          <p:cNvPr id="12" name="Google Shape;12;p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 name="Google Shape;13;p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 name="Google Shape;14;p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5" name="Google Shape;15;p2"/>
          <p:cNvGrpSpPr/>
          <p:nvPr/>
        </p:nvGrpSpPr>
        <p:grpSpPr>
          <a:xfrm>
            <a:off x="5221340" y="819609"/>
            <a:ext cx="1862198" cy="747695"/>
            <a:chOff x="1899" y="899"/>
            <a:chExt cx="4163" cy="1671"/>
          </a:xfrm>
        </p:grpSpPr>
        <p:sp>
          <p:nvSpPr>
            <p:cNvPr id="16" name="Google Shape;16;p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 name="Google Shape;17;p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 name="Google Shape;18;p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 name="Google Shape;19;p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 name="Google Shape;20;p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 name="Google Shape;21;p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 name="Google Shape;22;p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 name="Google Shape;23;p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 name="Google Shape;24;p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 name="Google Shape;25;p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 name="Google Shape;26;p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 name="Google Shape;27;p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 name="Google Shape;28;p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 name="Google Shape;29;p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 name="Google Shape;30;p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 name="Google Shape;31;p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 name="Google Shape;32;p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 name="Google Shape;33;p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4" name="Google Shape;34;p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 name="Google Shape;35;p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 name="Google Shape;36;p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 name="Google Shape;37;p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 name="Google Shape;38;p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 name="Google Shape;39;p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 name="Google Shape;40;p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 name="Google Shape;41;p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 name="Google Shape;42;p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 name="Google Shape;43;p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 name="Google Shape;44;p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5" name="Google Shape;45;p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6" name="Google Shape;46;p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 name="Google Shape;47;p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 name="Google Shape;48;p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 name="Google Shape;49;p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 name="Google Shape;50;p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 name="Google Shape;51;p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 name="Google Shape;52;p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 name="Google Shape;53;p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 name="Google Shape;54;p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 name="Google Shape;55;p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 name="Google Shape;56;p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 name="Google Shape;57;p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 name="Google Shape;58;p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 name="Google Shape;59;p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 name="Google Shape;60;p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 name="Google Shape;61;p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 name="Google Shape;62;p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 name="Google Shape;63;p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 name="Google Shape;64;p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 name="Google Shape;65;p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 name="Google Shape;66;p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7" name="Google Shape;67;p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8" name="Google Shape;68;p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9" name="Google Shape;69;p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 name="Google Shape;70;p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 name="Google Shape;71;p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 name="Google Shape;72;p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 name="Google Shape;73;p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 name="Google Shape;74;p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 name="Google Shape;75;p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 name="Google Shape;76;p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 name="Google Shape;77;p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 name="Google Shape;78;p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 name="Google Shape;79;p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 name="Google Shape;80;p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 name="Google Shape;81;p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 name="Google Shape;82;p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 name="Google Shape;83;p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 name="Google Shape;84;p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 name="Google Shape;85;p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 name="Google Shape;86;p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 name="Google Shape;87;p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 name="Google Shape;88;p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 name="Google Shape;89;p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 name="Google Shape;90;p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 name="Google Shape;91;p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 name="Google Shape;92;p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 name="Google Shape;93;p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 name="Google Shape;94;p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 name="Google Shape;95;p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 name="Google Shape;96;p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 name="Google Shape;97;p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 name="Google Shape;98;p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 name="Google Shape;99;p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 name="Google Shape;100;p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 name="Google Shape;101;p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 name="Google Shape;102;p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 name="Google Shape;103;p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 name="Google Shape;104;p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 name="Google Shape;105;p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 name="Google Shape;106;p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 name="Google Shape;107;p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 name="Google Shape;108;p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9" name="Google Shape;109;p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110" name="Google Shape;110;p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11" name="Google Shape;111;p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12" name="Google Shape;112;p2"/>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3" name="Google Shape;113;p2"/>
          <p:cNvGrpSpPr/>
          <p:nvPr/>
        </p:nvGrpSpPr>
        <p:grpSpPr>
          <a:xfrm>
            <a:off x="-1449668" y="146875"/>
            <a:ext cx="1026225" cy="2044304"/>
            <a:chOff x="-1555624" y="1196393"/>
            <a:chExt cx="1368300" cy="2725739"/>
          </a:xfrm>
        </p:grpSpPr>
        <p:grpSp>
          <p:nvGrpSpPr>
            <p:cNvPr id="114" name="Google Shape;114;p2"/>
            <p:cNvGrpSpPr/>
            <p:nvPr/>
          </p:nvGrpSpPr>
          <p:grpSpPr>
            <a:xfrm>
              <a:off x="-1555624" y="1488707"/>
              <a:ext cx="1368300" cy="2433425"/>
              <a:chOff x="-1836712" y="3275837"/>
              <a:chExt cx="1368300" cy="2433425"/>
            </a:xfrm>
          </p:grpSpPr>
          <p:sp>
            <p:nvSpPr>
              <p:cNvPr id="115" name="Google Shape;115;p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116" name="Google Shape;116;p2"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117" name="Google Shape;117;p2"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118" name="Google Shape;118;p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pic>
        <p:nvPicPr>
          <p:cNvPr id="119" name="Google Shape;119;p2"/>
          <p:cNvPicPr preferRelativeResize="0"/>
          <p:nvPr/>
        </p:nvPicPr>
        <p:blipFill rotWithShape="1">
          <a:blip r:embed="rId4">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fade">
                                      <p:cBhvr>
                                        <p:cTn id="7" dur="500"/>
                                        <p:tgtEl>
                                          <p:spTgt spid="11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par>
                                <p:cTn id="12" presetID="10" presetClass="entr" presetSubtype="0" fill="hold" nodeType="withEffect">
                                  <p:stCondLst>
                                    <p:cond delay="0"/>
                                  </p:stCondLst>
                                  <p:childTnLst>
                                    <p:set>
                                      <p:cBhvr>
                                        <p:cTn id="13" dur="1" fill="hold">
                                          <p:stCondLst>
                                            <p:cond delay="0"/>
                                          </p:stCondLst>
                                        </p:cTn>
                                        <p:tgtEl>
                                          <p:spTgt spid="110"/>
                                        </p:tgtEl>
                                        <p:attrNameLst>
                                          <p:attrName>style.visibility</p:attrName>
                                        </p:attrNameLst>
                                      </p:cBhvr>
                                      <p:to>
                                        <p:strVal val="visible"/>
                                      </p:to>
                                    </p:set>
                                    <p:animEffect transition="in" filter="fade">
                                      <p:cBhvr>
                                        <p:cTn id="14" dur="500"/>
                                        <p:tgtEl>
                                          <p:spTgt spid="110"/>
                                        </p:tgtEl>
                                      </p:cBhvr>
                                    </p:animEffect>
                                  </p:childTnLst>
                                </p:cTn>
                              </p:par>
                              <p:par>
                                <p:cTn id="15" presetID="10" presetClass="entr" presetSubtype="0" fill="hold" nodeType="withEffect">
                                  <p:stCondLst>
                                    <p:cond delay="0"/>
                                  </p:stCondLst>
                                  <p:childTnLst>
                                    <p:set>
                                      <p:cBhvr>
                                        <p:cTn id="16" dur="1" fill="hold">
                                          <p:stCondLst>
                                            <p:cond delay="0"/>
                                          </p:stCondLst>
                                        </p:cTn>
                                        <p:tgtEl>
                                          <p:spTgt spid="111">
                                            <p:txEl>
                                              <p:pRg st="0" end="0"/>
                                            </p:txEl>
                                          </p:spTgt>
                                        </p:tgtEl>
                                        <p:attrNameLst>
                                          <p:attrName>style.visibility</p:attrName>
                                        </p:attrNameLst>
                                      </p:cBhvr>
                                      <p:to>
                                        <p:strVal val="visible"/>
                                      </p:to>
                                    </p:set>
                                    <p:animEffect transition="in" filter="fade">
                                      <p:cBhvr>
                                        <p:cTn id="17" dur="500"/>
                                        <p:tgtEl>
                                          <p:spTgt spid="111">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11">
                                            <p:txEl>
                                              <p:pRg st="1" end="1"/>
                                            </p:txEl>
                                          </p:spTgt>
                                        </p:tgtEl>
                                        <p:attrNameLst>
                                          <p:attrName>style.visibility</p:attrName>
                                        </p:attrNameLst>
                                      </p:cBhvr>
                                      <p:to>
                                        <p:strVal val="visible"/>
                                      </p:to>
                                    </p:set>
                                    <p:animEffect transition="in" filter="fade">
                                      <p:cBhvr>
                                        <p:cTn id="20" dur="500"/>
                                        <p:tgtEl>
                                          <p:spTgt spid="111">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11">
                                            <p:txEl>
                                              <p:pRg st="2" end="2"/>
                                            </p:txEl>
                                          </p:spTgt>
                                        </p:tgtEl>
                                        <p:attrNameLst>
                                          <p:attrName>style.visibility</p:attrName>
                                        </p:attrNameLst>
                                      </p:cBhvr>
                                      <p:to>
                                        <p:strVal val="visible"/>
                                      </p:to>
                                    </p:set>
                                    <p:animEffect transition="in" filter="fade">
                                      <p:cBhvr>
                                        <p:cTn id="23" dur="500"/>
                                        <p:tgtEl>
                                          <p:spTgt spid="111">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11">
                                            <p:txEl>
                                              <p:pRg st="3" end="3"/>
                                            </p:txEl>
                                          </p:spTgt>
                                        </p:tgtEl>
                                        <p:attrNameLst>
                                          <p:attrName>style.visibility</p:attrName>
                                        </p:attrNameLst>
                                      </p:cBhvr>
                                      <p:to>
                                        <p:strVal val="visible"/>
                                      </p:to>
                                    </p:set>
                                    <p:animEffect transition="in" filter="fade">
                                      <p:cBhvr>
                                        <p:cTn id="26" dur="500"/>
                                        <p:tgtEl>
                                          <p:spTgt spid="111">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11">
                                            <p:txEl>
                                              <p:pRg st="4" end="4"/>
                                            </p:txEl>
                                          </p:spTgt>
                                        </p:tgtEl>
                                        <p:attrNameLst>
                                          <p:attrName>style.visibility</p:attrName>
                                        </p:attrNameLst>
                                      </p:cBhvr>
                                      <p:to>
                                        <p:strVal val="visible"/>
                                      </p:to>
                                    </p:set>
                                    <p:animEffect transition="in" filter="fade">
                                      <p:cBhvr>
                                        <p:cTn id="29" dur="500"/>
                                        <p:tgtEl>
                                          <p:spTgt spid="111">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11">
                                            <p:txEl>
                                              <p:pRg st="5" end="5"/>
                                            </p:txEl>
                                          </p:spTgt>
                                        </p:tgtEl>
                                        <p:attrNameLst>
                                          <p:attrName>style.visibility</p:attrName>
                                        </p:attrNameLst>
                                      </p:cBhvr>
                                      <p:to>
                                        <p:strVal val="visible"/>
                                      </p:to>
                                    </p:set>
                                    <p:animEffect transition="in" filter="fade">
                                      <p:cBhvr>
                                        <p:cTn id="32" dur="500"/>
                                        <p:tgtEl>
                                          <p:spTgt spid="111">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11">
                                            <p:txEl>
                                              <p:pRg st="6" end="6"/>
                                            </p:txEl>
                                          </p:spTgt>
                                        </p:tgtEl>
                                        <p:attrNameLst>
                                          <p:attrName>style.visibility</p:attrName>
                                        </p:attrNameLst>
                                      </p:cBhvr>
                                      <p:to>
                                        <p:strVal val="visible"/>
                                      </p:to>
                                    </p:set>
                                    <p:animEffect transition="in" filter="fade">
                                      <p:cBhvr>
                                        <p:cTn id="35" dur="500"/>
                                        <p:tgtEl>
                                          <p:spTgt spid="111">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11">
                                            <p:txEl>
                                              <p:pRg st="7" end="7"/>
                                            </p:txEl>
                                          </p:spTgt>
                                        </p:tgtEl>
                                        <p:attrNameLst>
                                          <p:attrName>style.visibility</p:attrName>
                                        </p:attrNameLst>
                                      </p:cBhvr>
                                      <p:to>
                                        <p:strVal val="visible"/>
                                      </p:to>
                                    </p:set>
                                    <p:animEffect transition="in" filter="fade">
                                      <p:cBhvr>
                                        <p:cTn id="38" dur="500"/>
                                        <p:tgtEl>
                                          <p:spTgt spid="111">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11">
                                            <p:txEl>
                                              <p:pRg st="8" end="8"/>
                                            </p:txEl>
                                          </p:spTgt>
                                        </p:tgtEl>
                                        <p:attrNameLst>
                                          <p:attrName>style.visibility</p:attrName>
                                        </p:attrNameLst>
                                      </p:cBhvr>
                                      <p:to>
                                        <p:strVal val="visible"/>
                                      </p:to>
                                    </p:set>
                                    <p:animEffect transition="in" filter="fade">
                                      <p:cBhvr>
                                        <p:cTn id="41" dur="500"/>
                                        <p:tgtEl>
                                          <p:spTgt spid="111">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19"/>
                                        </p:tgtEl>
                                        <p:attrNameLst>
                                          <p:attrName>style.visibility</p:attrName>
                                        </p:attrNameLst>
                                      </p:cBhvr>
                                      <p:to>
                                        <p:strVal val="visible"/>
                                      </p:to>
                                    </p:set>
                                    <p:animEffect transition="in" filter="fade">
                                      <p:cBhvr>
                                        <p:cTn id="45"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1019"/>
        <p:cNvGrpSpPr/>
        <p:nvPr/>
      </p:nvGrpSpPr>
      <p:grpSpPr>
        <a:xfrm>
          <a:off x="0" y="0"/>
          <a:ext cx="0" cy="0"/>
          <a:chOff x="0" y="0"/>
          <a:chExt cx="0" cy="0"/>
        </a:xfrm>
      </p:grpSpPr>
      <p:sp>
        <p:nvSpPr>
          <p:cNvPr id="1020" name="Google Shape;1020;p1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21" name="Google Shape;1021;p1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22" name="Google Shape;1022;p1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023" name="Google Shape;1023;p1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024" name="Google Shape;1024;p11"/>
          <p:cNvGrpSpPr/>
          <p:nvPr/>
        </p:nvGrpSpPr>
        <p:grpSpPr>
          <a:xfrm>
            <a:off x="7915032" y="222489"/>
            <a:ext cx="895960" cy="359739"/>
            <a:chOff x="1899" y="899"/>
            <a:chExt cx="4163" cy="1671"/>
          </a:xfrm>
        </p:grpSpPr>
        <p:sp>
          <p:nvSpPr>
            <p:cNvPr id="1025" name="Google Shape;1025;p1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 name="Google Shape;1026;p1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 name="Google Shape;1027;p1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 name="Google Shape;1028;p1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 name="Google Shape;1029;p1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0" name="Google Shape;1030;p1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1" name="Google Shape;1031;p1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2" name="Google Shape;1032;p1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 name="Google Shape;1033;p1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 name="Google Shape;1034;p1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 name="Google Shape;1035;p1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 name="Google Shape;1036;p1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 name="Google Shape;1037;p1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 name="Google Shape;1038;p1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 name="Google Shape;1039;p1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 name="Google Shape;1040;p1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 name="Google Shape;1041;p1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 name="Google Shape;1042;p1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3" name="Google Shape;1043;p1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 name="Google Shape;1044;p1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 name="Google Shape;1045;p1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 name="Google Shape;1046;p1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 name="Google Shape;1047;p1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 name="Google Shape;1048;p1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 name="Google Shape;1049;p1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 name="Google Shape;1050;p1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 name="Google Shape;1051;p1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 name="Google Shape;1052;p1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 name="Google Shape;1053;p1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4" name="Google Shape;1054;p1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 name="Google Shape;1055;p1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 name="Google Shape;1056;p1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 name="Google Shape;1057;p1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 name="Google Shape;1058;p1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 name="Google Shape;1059;p1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 name="Google Shape;1060;p1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 name="Google Shape;1061;p1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 name="Google Shape;1062;p1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 name="Google Shape;1063;p1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4" name="Google Shape;1064;p1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5" name="Google Shape;1065;p1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6" name="Google Shape;1066;p1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 name="Google Shape;1067;p1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 name="Google Shape;1068;p1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 name="Google Shape;1069;p1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 name="Google Shape;1070;p1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 name="Google Shape;1071;p1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 name="Google Shape;1072;p1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 name="Google Shape;1073;p1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 name="Google Shape;1074;p1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 name="Google Shape;1075;p1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6" name="Google Shape;1076;p1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7" name="Google Shape;1077;p1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 name="Google Shape;1078;p1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 name="Google Shape;1079;p1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 name="Google Shape;1080;p1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 name="Google Shape;1081;p1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 name="Google Shape;1082;p1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 name="Google Shape;1083;p1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 name="Google Shape;1084;p1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 name="Google Shape;1085;p1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 name="Google Shape;1086;p1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7" name="Google Shape;1087;p1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8" name="Google Shape;1088;p1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9" name="Google Shape;1089;p1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 name="Google Shape;1090;p1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 name="Google Shape;1091;p1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 name="Google Shape;1092;p1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 name="Google Shape;1093;p1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 name="Google Shape;1094;p1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 name="Google Shape;1095;p1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 name="Google Shape;1096;p1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 name="Google Shape;1097;p1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 name="Google Shape;1098;p1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9" name="Google Shape;1099;p1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0" name="Google Shape;1100;p1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 name="Google Shape;1101;p1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 name="Google Shape;1102;p1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 name="Google Shape;1103;p1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 name="Google Shape;1104;p1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 name="Google Shape;1105;p1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 name="Google Shape;1106;p1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 name="Google Shape;1107;p1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 name="Google Shape;1108;p1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 name="Google Shape;1109;p1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0" name="Google Shape;1110;p1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1" name="Google Shape;1111;p1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2" name="Google Shape;1112;p1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 name="Google Shape;1113;p1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 name="Google Shape;1114;p1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 name="Google Shape;1115;p1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 name="Google Shape;1116;p1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 name="Google Shape;1117;p1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18" name="Google Shape;1118;p1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119" name="Google Shape;1119;p11"/>
          <p:cNvGrpSpPr/>
          <p:nvPr/>
        </p:nvGrpSpPr>
        <p:grpSpPr>
          <a:xfrm>
            <a:off x="-1530678" y="2991542"/>
            <a:ext cx="1404225" cy="2177094"/>
            <a:chOff x="6195941" y="562596"/>
            <a:chExt cx="1872300" cy="2902792"/>
          </a:xfrm>
        </p:grpSpPr>
        <p:grpSp>
          <p:nvGrpSpPr>
            <p:cNvPr id="1120" name="Google Shape;1120;p11"/>
            <p:cNvGrpSpPr/>
            <p:nvPr/>
          </p:nvGrpSpPr>
          <p:grpSpPr>
            <a:xfrm>
              <a:off x="6195941" y="832605"/>
              <a:ext cx="1872300" cy="2632784"/>
              <a:chOff x="-1872716" y="660661"/>
              <a:chExt cx="1872300" cy="1974637"/>
            </a:xfrm>
          </p:grpSpPr>
          <p:sp>
            <p:nvSpPr>
              <p:cNvPr id="1121" name="Google Shape;1121;p1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22" name="Google Shape;1122;p1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23" name="Google Shape;1123;p11"/>
            <p:cNvGrpSpPr/>
            <p:nvPr/>
          </p:nvGrpSpPr>
          <p:grpSpPr>
            <a:xfrm>
              <a:off x="6303954" y="562596"/>
              <a:ext cx="540000" cy="540000"/>
              <a:chOff x="6303954" y="562596"/>
              <a:chExt cx="540000" cy="540000"/>
            </a:xfrm>
          </p:grpSpPr>
          <p:sp>
            <p:nvSpPr>
              <p:cNvPr id="1124" name="Google Shape;1124;p1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25" name="Google Shape;1125;p1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26" name="Google Shape;1126;p1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 name="Google Shape;1127;p1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 name="Google Shape;1128;p1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129" name="Google Shape;1129;p1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130" name="Google Shape;1130;p1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131" name="Google Shape;1131;p11"/>
          <p:cNvGrpSpPr/>
          <p:nvPr/>
        </p:nvGrpSpPr>
        <p:grpSpPr>
          <a:xfrm>
            <a:off x="-1530678" y="653649"/>
            <a:ext cx="1026225" cy="1698128"/>
            <a:chOff x="-1836712" y="2937191"/>
            <a:chExt cx="1368300" cy="2264171"/>
          </a:xfrm>
        </p:grpSpPr>
        <p:pic>
          <p:nvPicPr>
            <p:cNvPr id="1132" name="Google Shape;1132;p1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33" name="Google Shape;1133;p1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134" name="Google Shape;1134;p1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1135"/>
        <p:cNvGrpSpPr/>
        <p:nvPr/>
      </p:nvGrpSpPr>
      <p:grpSpPr>
        <a:xfrm>
          <a:off x="0" y="0"/>
          <a:ext cx="0" cy="0"/>
          <a:chOff x="0" y="0"/>
          <a:chExt cx="0" cy="0"/>
        </a:xfrm>
      </p:grpSpPr>
      <p:sp>
        <p:nvSpPr>
          <p:cNvPr id="1136" name="Google Shape;1136;p1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grpSp>
        <p:nvGrpSpPr>
          <p:cNvPr id="1137" name="Google Shape;1137;p12"/>
          <p:cNvGrpSpPr/>
          <p:nvPr/>
        </p:nvGrpSpPr>
        <p:grpSpPr>
          <a:xfrm>
            <a:off x="7916400" y="221400"/>
            <a:ext cx="893994" cy="358950"/>
            <a:chOff x="1899" y="899"/>
            <a:chExt cx="4163" cy="1671"/>
          </a:xfrm>
        </p:grpSpPr>
        <p:sp>
          <p:nvSpPr>
            <p:cNvPr id="1138" name="Google Shape;1138;p1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 name="Google Shape;1139;p1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 name="Google Shape;1140;p1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 name="Google Shape;1141;p1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 name="Google Shape;1142;p1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 name="Google Shape;1143;p1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 name="Google Shape;1144;p1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5" name="Google Shape;1145;p1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6" name="Google Shape;1146;p1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 name="Google Shape;1147;p1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 name="Google Shape;1148;p1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 name="Google Shape;1149;p1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 name="Google Shape;1150;p1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 name="Google Shape;1151;p1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 name="Google Shape;1152;p1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 name="Google Shape;1153;p1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 name="Google Shape;1154;p1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 name="Google Shape;1155;p1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 name="Google Shape;1156;p1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7" name="Google Shape;1157;p1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8" name="Google Shape;1158;p1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 name="Google Shape;1159;p1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 name="Google Shape;1160;p1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 name="Google Shape;1161;p1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 name="Google Shape;1162;p1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 name="Google Shape;1163;p1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 name="Google Shape;1164;p1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 name="Google Shape;1165;p1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 name="Google Shape;1166;p1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 name="Google Shape;1167;p1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8" name="Google Shape;1168;p1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 name="Google Shape;1169;p1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 name="Google Shape;1170;p1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 name="Google Shape;1171;p1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 name="Google Shape;1172;p1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 name="Google Shape;1173;p1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 name="Google Shape;1174;p1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 name="Google Shape;1175;p1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 name="Google Shape;1176;p1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 name="Google Shape;1177;p1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8" name="Google Shape;1178;p1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9" name="Google Shape;1179;p1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 name="Google Shape;1180;p1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 name="Google Shape;1181;p1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 name="Google Shape;1182;p1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 name="Google Shape;1183;p1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 name="Google Shape;1184;p1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 name="Google Shape;1185;p1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 name="Google Shape;1186;p1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 name="Google Shape;1187;p1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 name="Google Shape;1188;p1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9" name="Google Shape;1189;p1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0" name="Google Shape;1190;p1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1" name="Google Shape;1191;p1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 name="Google Shape;1192;p1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 name="Google Shape;1193;p1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 name="Google Shape;1194;p1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 name="Google Shape;1195;p1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 name="Google Shape;1196;p1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 name="Google Shape;1197;p1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 name="Google Shape;1198;p1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 name="Google Shape;1199;p1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 name="Google Shape;1200;p1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1" name="Google Shape;1201;p1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2" name="Google Shape;1202;p1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 name="Google Shape;1203;p1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 name="Google Shape;1204;p1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 name="Google Shape;1205;p1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 name="Google Shape;1206;p1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 name="Google Shape;1207;p1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 name="Google Shape;1208;p1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 name="Google Shape;1209;p1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 name="Google Shape;1210;p1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 name="Google Shape;1211;p1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2" name="Google Shape;1212;p1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3" name="Google Shape;1213;p1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 name="Google Shape;1214;p1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 name="Google Shape;1215;p1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 name="Google Shape;1216;p1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 name="Google Shape;1217;p1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 name="Google Shape;1218;p1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 name="Google Shape;1219;p1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 name="Google Shape;1220;p1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 name="Google Shape;1221;p1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 name="Google Shape;1222;p1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3" name="Google Shape;1223;p1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4" name="Google Shape;1224;p1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 name="Google Shape;1225;p1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 name="Google Shape;1226;p1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 name="Google Shape;1227;p1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 name="Google Shape;1228;p1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 name="Google Shape;1229;p1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 name="Google Shape;1230;p1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231" name="Google Shape;1231;p1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232" name="Google Shape;1232;p12"/>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 name="Google Shape;1233;p1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4" name="Google Shape;1234;p1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5" name="Google Shape;1235;p1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236" name="Google Shape;1236;p12"/>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37" name="Google Shape;1237;p12"/>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grpSp>
        <p:nvGrpSpPr>
          <p:cNvPr id="1238" name="Google Shape;1238;p12"/>
          <p:cNvGrpSpPr/>
          <p:nvPr/>
        </p:nvGrpSpPr>
        <p:grpSpPr>
          <a:xfrm>
            <a:off x="-1530678" y="2991542"/>
            <a:ext cx="1404225" cy="2177094"/>
            <a:chOff x="6195941" y="562596"/>
            <a:chExt cx="1872300" cy="2902792"/>
          </a:xfrm>
        </p:grpSpPr>
        <p:grpSp>
          <p:nvGrpSpPr>
            <p:cNvPr id="1239" name="Google Shape;1239;p12"/>
            <p:cNvGrpSpPr/>
            <p:nvPr/>
          </p:nvGrpSpPr>
          <p:grpSpPr>
            <a:xfrm>
              <a:off x="6195941" y="832605"/>
              <a:ext cx="1872300" cy="2632784"/>
              <a:chOff x="-1872716" y="660661"/>
              <a:chExt cx="1872300" cy="1974637"/>
            </a:xfrm>
          </p:grpSpPr>
          <p:sp>
            <p:nvSpPr>
              <p:cNvPr id="1240" name="Google Shape;1240;p1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241" name="Google Shape;1241;p1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42" name="Google Shape;1242;p12"/>
            <p:cNvGrpSpPr/>
            <p:nvPr/>
          </p:nvGrpSpPr>
          <p:grpSpPr>
            <a:xfrm>
              <a:off x="6303954" y="562596"/>
              <a:ext cx="540000" cy="540000"/>
              <a:chOff x="6303954" y="562596"/>
              <a:chExt cx="540000" cy="540000"/>
            </a:xfrm>
          </p:grpSpPr>
          <p:sp>
            <p:nvSpPr>
              <p:cNvPr id="1243" name="Google Shape;1243;p1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244" name="Google Shape;1244;p1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45" name="Google Shape;1245;p12"/>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6" name="Google Shape;1246;p12"/>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7" name="Google Shape;1247;p12"/>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p:transition spd="slow">
    <p:fade thruBlk="1"/>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1248"/>
        <p:cNvGrpSpPr/>
        <p:nvPr/>
      </p:nvGrpSpPr>
      <p:grpSpPr>
        <a:xfrm>
          <a:off x="0" y="0"/>
          <a:ext cx="0" cy="0"/>
          <a:chOff x="0" y="0"/>
          <a:chExt cx="0" cy="0"/>
        </a:xfrm>
      </p:grpSpPr>
      <p:sp>
        <p:nvSpPr>
          <p:cNvPr id="1249" name="Google Shape;1249;p1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50" name="Google Shape;1250;p13"/>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1" name="Google Shape;1251;p1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solidFill>
                  <a:schemeClr val="dk1"/>
                </a:solidFill>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52" name="Google Shape;1252;p1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solidFill>
                  <a:schemeClr val="dk1"/>
                </a:solidFill>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53" name="Google Shape;1253;p1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sz="1200" b="1">
                <a:solidFill>
                  <a:schemeClr val="dk1"/>
                </a:solidFill>
                <a:latin typeface="Calibri"/>
                <a:ea typeface="Calibri"/>
                <a:cs typeface="Calibri"/>
                <a:sym typeface="Calibri"/>
              </a:defRPr>
            </a:lvl1pPr>
            <a:lvl2pPr marL="0" lvl="1" indent="0" algn="r">
              <a:spcBef>
                <a:spcPts val="0"/>
              </a:spcBef>
              <a:buNone/>
              <a:defRPr sz="1200" b="1">
                <a:solidFill>
                  <a:schemeClr val="dk1"/>
                </a:solidFill>
                <a:latin typeface="Calibri"/>
                <a:ea typeface="Calibri"/>
                <a:cs typeface="Calibri"/>
                <a:sym typeface="Calibri"/>
              </a:defRPr>
            </a:lvl2pPr>
            <a:lvl3pPr marL="0" lvl="2" indent="0" algn="r">
              <a:spcBef>
                <a:spcPts val="0"/>
              </a:spcBef>
              <a:buNone/>
              <a:defRPr sz="1200" b="1">
                <a:solidFill>
                  <a:schemeClr val="dk1"/>
                </a:solidFill>
                <a:latin typeface="Calibri"/>
                <a:ea typeface="Calibri"/>
                <a:cs typeface="Calibri"/>
                <a:sym typeface="Calibri"/>
              </a:defRPr>
            </a:lvl3pPr>
            <a:lvl4pPr marL="0" lvl="3" indent="0" algn="r">
              <a:spcBef>
                <a:spcPts val="0"/>
              </a:spcBef>
              <a:buNone/>
              <a:defRPr sz="1200" b="1">
                <a:solidFill>
                  <a:schemeClr val="dk1"/>
                </a:solidFill>
                <a:latin typeface="Calibri"/>
                <a:ea typeface="Calibri"/>
                <a:cs typeface="Calibri"/>
                <a:sym typeface="Calibri"/>
              </a:defRPr>
            </a:lvl4pPr>
            <a:lvl5pPr marL="0" lvl="4" indent="0" algn="r">
              <a:spcBef>
                <a:spcPts val="0"/>
              </a:spcBef>
              <a:buNone/>
              <a:defRPr sz="1200" b="1">
                <a:solidFill>
                  <a:schemeClr val="dk1"/>
                </a:solidFill>
                <a:latin typeface="Calibri"/>
                <a:ea typeface="Calibri"/>
                <a:cs typeface="Calibri"/>
                <a:sym typeface="Calibri"/>
              </a:defRPr>
            </a:lvl5pPr>
            <a:lvl6pPr marL="0" lvl="5" indent="0" algn="r">
              <a:spcBef>
                <a:spcPts val="0"/>
              </a:spcBef>
              <a:buNone/>
              <a:defRPr sz="1200" b="1">
                <a:solidFill>
                  <a:schemeClr val="dk1"/>
                </a:solidFill>
                <a:latin typeface="Calibri"/>
                <a:ea typeface="Calibri"/>
                <a:cs typeface="Calibri"/>
                <a:sym typeface="Calibri"/>
              </a:defRPr>
            </a:lvl6pPr>
            <a:lvl7pPr marL="0" lvl="6" indent="0" algn="r">
              <a:spcBef>
                <a:spcPts val="0"/>
              </a:spcBef>
              <a:buNone/>
              <a:defRPr sz="1200" b="1">
                <a:solidFill>
                  <a:schemeClr val="dk1"/>
                </a:solidFill>
                <a:latin typeface="Calibri"/>
                <a:ea typeface="Calibri"/>
                <a:cs typeface="Calibri"/>
                <a:sym typeface="Calibri"/>
              </a:defRPr>
            </a:lvl7pPr>
            <a:lvl8pPr marL="0" lvl="7" indent="0" algn="r">
              <a:spcBef>
                <a:spcPts val="0"/>
              </a:spcBef>
              <a:buNone/>
              <a:defRPr sz="1200" b="1">
                <a:solidFill>
                  <a:schemeClr val="dk1"/>
                </a:solidFill>
                <a:latin typeface="Calibri"/>
                <a:ea typeface="Calibri"/>
                <a:cs typeface="Calibri"/>
                <a:sym typeface="Calibri"/>
              </a:defRPr>
            </a:lvl8pPr>
            <a:lvl9pPr marL="0" lvl="8" indent="0" algn="r">
              <a:spcBef>
                <a:spcPts val="0"/>
              </a:spcBef>
              <a:buNone/>
              <a:defRPr sz="1200" b="1">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54" name="Google Shape;1254;p13"/>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255" name="Google Shape;1255;p13"/>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256" name="Google Shape;1256;p13"/>
          <p:cNvGrpSpPr/>
          <p:nvPr/>
        </p:nvGrpSpPr>
        <p:grpSpPr>
          <a:xfrm>
            <a:off x="4673500" y="957418"/>
            <a:ext cx="1519119" cy="609945"/>
            <a:chOff x="1899" y="899"/>
            <a:chExt cx="4163" cy="1671"/>
          </a:xfrm>
        </p:grpSpPr>
        <p:sp>
          <p:nvSpPr>
            <p:cNvPr id="1257" name="Google Shape;1257;p1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8" name="Google Shape;1258;p1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9" name="Google Shape;1259;p1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0" name="Google Shape;1260;p1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1" name="Google Shape;1261;p1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2" name="Google Shape;1262;p1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3" name="Google Shape;1263;p1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4" name="Google Shape;1264;p1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5" name="Google Shape;1265;p1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6" name="Google Shape;1266;p1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7" name="Google Shape;1267;p1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8" name="Google Shape;1268;p1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9" name="Google Shape;1269;p1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0" name="Google Shape;1270;p1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1" name="Google Shape;1271;p1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2" name="Google Shape;1272;p1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3" name="Google Shape;1273;p1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4" name="Google Shape;1274;p1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5" name="Google Shape;1275;p1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6" name="Google Shape;1276;p1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7" name="Google Shape;1277;p1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8" name="Google Shape;1278;p1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9" name="Google Shape;1279;p1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0" name="Google Shape;1280;p1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1" name="Google Shape;1281;p1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2" name="Google Shape;1282;p1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3" name="Google Shape;1283;p1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4" name="Google Shape;1284;p1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5" name="Google Shape;1285;p1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6" name="Google Shape;1286;p1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7" name="Google Shape;1287;p1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8" name="Google Shape;1288;p1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9" name="Google Shape;1289;p1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0" name="Google Shape;1290;p1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1" name="Google Shape;1291;p1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2" name="Google Shape;1292;p1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3" name="Google Shape;1293;p1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4" name="Google Shape;1294;p1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5" name="Google Shape;1295;p1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6" name="Google Shape;1296;p1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7" name="Google Shape;1297;p1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8" name="Google Shape;1298;p1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9" name="Google Shape;1299;p1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0" name="Google Shape;1300;p1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1" name="Google Shape;1301;p1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2" name="Google Shape;1302;p1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3" name="Google Shape;1303;p1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4" name="Google Shape;1304;p1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5" name="Google Shape;1305;p1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6" name="Google Shape;1306;p1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7" name="Google Shape;1307;p1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8" name="Google Shape;1308;p1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9" name="Google Shape;1309;p1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0" name="Google Shape;1310;p1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1" name="Google Shape;1311;p1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2" name="Google Shape;1312;p1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3" name="Google Shape;1313;p1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4" name="Google Shape;1314;p1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5" name="Google Shape;1315;p1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6" name="Google Shape;1316;p1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7" name="Google Shape;1317;p1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8" name="Google Shape;1318;p1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9" name="Google Shape;1319;p1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0" name="Google Shape;1320;p1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1" name="Google Shape;1321;p1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2" name="Google Shape;1322;p1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3" name="Google Shape;1323;p1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4" name="Google Shape;1324;p1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5" name="Google Shape;1325;p1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6" name="Google Shape;1326;p1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7" name="Google Shape;1327;p1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8" name="Google Shape;1328;p1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9" name="Google Shape;1329;p1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0" name="Google Shape;1330;p1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1" name="Google Shape;1331;p1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2" name="Google Shape;1332;p1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3" name="Google Shape;1333;p1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4" name="Google Shape;1334;p1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5" name="Google Shape;1335;p1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6" name="Google Shape;1336;p1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7" name="Google Shape;1337;p1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8" name="Google Shape;1338;p1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9" name="Google Shape;1339;p1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0" name="Google Shape;1340;p1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1" name="Google Shape;1341;p1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2" name="Google Shape;1342;p1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3" name="Google Shape;1343;p1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4" name="Google Shape;1344;p1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5" name="Google Shape;1345;p1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6" name="Google Shape;1346;p1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7" name="Google Shape;1347;p1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8" name="Google Shape;1348;p1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9" name="Google Shape;1349;p1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350" name="Google Shape;1350;p1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1351"/>
        <p:cNvGrpSpPr/>
        <p:nvPr/>
      </p:nvGrpSpPr>
      <p:grpSpPr>
        <a:xfrm>
          <a:off x="0" y="0"/>
          <a:ext cx="0" cy="0"/>
          <a:chOff x="0" y="0"/>
          <a:chExt cx="0" cy="0"/>
        </a:xfrm>
      </p:grpSpPr>
      <p:sp>
        <p:nvSpPr>
          <p:cNvPr id="1352" name="Google Shape;1352;p1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353" name="Google Shape;1353;p1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354" name="Google Shape;1354;p1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55" name="Google Shape;1355;p1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56" name="Google Shape;1356;p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357" name="Google Shape;1357;p1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358" name="Google Shape;1358;p14"/>
          <p:cNvGrpSpPr/>
          <p:nvPr/>
        </p:nvGrpSpPr>
        <p:grpSpPr>
          <a:xfrm>
            <a:off x="-1530678" y="2991542"/>
            <a:ext cx="1404225" cy="2177094"/>
            <a:chOff x="6195941" y="562596"/>
            <a:chExt cx="1872300" cy="2902792"/>
          </a:xfrm>
        </p:grpSpPr>
        <p:grpSp>
          <p:nvGrpSpPr>
            <p:cNvPr id="1359" name="Google Shape;1359;p14"/>
            <p:cNvGrpSpPr/>
            <p:nvPr/>
          </p:nvGrpSpPr>
          <p:grpSpPr>
            <a:xfrm>
              <a:off x="6195941" y="832605"/>
              <a:ext cx="1872300" cy="2632784"/>
              <a:chOff x="-1872716" y="660661"/>
              <a:chExt cx="1872300" cy="1974637"/>
            </a:xfrm>
          </p:grpSpPr>
          <p:sp>
            <p:nvSpPr>
              <p:cNvPr id="1360" name="Google Shape;1360;p1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361" name="Google Shape;1361;p1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362" name="Google Shape;1362;p14"/>
            <p:cNvGrpSpPr/>
            <p:nvPr/>
          </p:nvGrpSpPr>
          <p:grpSpPr>
            <a:xfrm>
              <a:off x="6303954" y="562596"/>
              <a:ext cx="540000" cy="540000"/>
              <a:chOff x="6303954" y="562596"/>
              <a:chExt cx="540000" cy="540000"/>
            </a:xfrm>
          </p:grpSpPr>
          <p:sp>
            <p:nvSpPr>
              <p:cNvPr id="1363" name="Google Shape;1363;p1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364" name="Google Shape;1364;p1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365" name="Google Shape;1365;p14"/>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366" name="Google Shape;1366;p14"/>
          <p:cNvGrpSpPr/>
          <p:nvPr/>
        </p:nvGrpSpPr>
        <p:grpSpPr>
          <a:xfrm>
            <a:off x="7916400" y="221400"/>
            <a:ext cx="893994" cy="358950"/>
            <a:chOff x="1899" y="899"/>
            <a:chExt cx="4163" cy="1671"/>
          </a:xfrm>
        </p:grpSpPr>
        <p:sp>
          <p:nvSpPr>
            <p:cNvPr id="1367" name="Google Shape;1367;p1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8" name="Google Shape;1368;p1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9" name="Google Shape;1369;p1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0" name="Google Shape;1370;p1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1" name="Google Shape;1371;p1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2" name="Google Shape;1372;p1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3" name="Google Shape;1373;p1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4" name="Google Shape;1374;p1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5" name="Google Shape;1375;p1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6" name="Google Shape;1376;p1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7" name="Google Shape;1377;p1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8" name="Google Shape;1378;p1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9" name="Google Shape;1379;p1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0" name="Google Shape;1380;p1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1" name="Google Shape;1381;p1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2" name="Google Shape;1382;p1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3" name="Google Shape;1383;p1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4" name="Google Shape;1384;p1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5" name="Google Shape;1385;p1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6" name="Google Shape;1386;p1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7" name="Google Shape;1387;p1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8" name="Google Shape;1388;p1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9" name="Google Shape;1389;p1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0" name="Google Shape;1390;p1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1" name="Google Shape;1391;p1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2" name="Google Shape;1392;p1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3" name="Google Shape;1393;p1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4" name="Google Shape;1394;p1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5" name="Google Shape;1395;p1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6" name="Google Shape;1396;p1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7" name="Google Shape;1397;p1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8" name="Google Shape;1398;p1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9" name="Google Shape;1399;p1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0" name="Google Shape;1400;p1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1" name="Google Shape;1401;p1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2" name="Google Shape;1402;p1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3" name="Google Shape;1403;p1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4" name="Google Shape;1404;p1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5" name="Google Shape;1405;p1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6" name="Google Shape;1406;p1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7" name="Google Shape;1407;p1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8" name="Google Shape;1408;p1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9" name="Google Shape;1409;p1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0" name="Google Shape;1410;p1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1" name="Google Shape;1411;p1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2" name="Google Shape;1412;p1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3" name="Google Shape;1413;p1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4" name="Google Shape;1414;p1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5" name="Google Shape;1415;p1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6" name="Google Shape;1416;p1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7" name="Google Shape;1417;p1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8" name="Google Shape;1418;p1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9" name="Google Shape;1419;p1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0" name="Google Shape;1420;p1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1" name="Google Shape;1421;p1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2" name="Google Shape;1422;p1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3" name="Google Shape;1423;p1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4" name="Google Shape;1424;p1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5" name="Google Shape;1425;p1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6" name="Google Shape;1426;p1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7" name="Google Shape;1427;p1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8" name="Google Shape;1428;p1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9" name="Google Shape;1429;p1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0" name="Google Shape;1430;p1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1" name="Google Shape;1431;p1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2" name="Google Shape;1432;p1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3" name="Google Shape;1433;p1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4" name="Google Shape;1434;p1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5" name="Google Shape;1435;p1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6" name="Google Shape;1436;p1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7" name="Google Shape;1437;p1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8" name="Google Shape;1438;p1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9" name="Google Shape;1439;p1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0" name="Google Shape;1440;p1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1" name="Google Shape;1441;p1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2" name="Google Shape;1442;p1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3" name="Google Shape;1443;p1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4" name="Google Shape;1444;p1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5" name="Google Shape;1445;p1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6" name="Google Shape;1446;p1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7" name="Google Shape;1447;p1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8" name="Google Shape;1448;p1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9" name="Google Shape;1449;p1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0" name="Google Shape;1450;p1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1" name="Google Shape;1451;p1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2" name="Google Shape;1452;p1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3" name="Google Shape;1453;p1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4" name="Google Shape;1454;p1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5" name="Google Shape;1455;p1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6" name="Google Shape;1456;p1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7" name="Google Shape;1457;p1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8" name="Google Shape;1458;p1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9" name="Google Shape;1459;p1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460" name="Google Shape;1460;p1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1461"/>
        <p:cNvGrpSpPr/>
        <p:nvPr/>
      </p:nvGrpSpPr>
      <p:grpSpPr>
        <a:xfrm>
          <a:off x="0" y="0"/>
          <a:ext cx="0" cy="0"/>
          <a:chOff x="0" y="0"/>
          <a:chExt cx="0" cy="0"/>
        </a:xfrm>
      </p:grpSpPr>
      <p:sp>
        <p:nvSpPr>
          <p:cNvPr id="1462" name="Google Shape;1462;p1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463" name="Google Shape;1463;p1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464" name="Google Shape;1464;p1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65" name="Google Shape;1465;p1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66" name="Google Shape;1466;p1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467" name="Google Shape;1467;p1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468" name="Google Shape;1468;p15"/>
          <p:cNvGrpSpPr/>
          <p:nvPr/>
        </p:nvGrpSpPr>
        <p:grpSpPr>
          <a:xfrm>
            <a:off x="-1530678" y="2991542"/>
            <a:ext cx="1404225" cy="2177094"/>
            <a:chOff x="6195941" y="562596"/>
            <a:chExt cx="1872300" cy="2902792"/>
          </a:xfrm>
        </p:grpSpPr>
        <p:grpSp>
          <p:nvGrpSpPr>
            <p:cNvPr id="1469" name="Google Shape;1469;p15"/>
            <p:cNvGrpSpPr/>
            <p:nvPr/>
          </p:nvGrpSpPr>
          <p:grpSpPr>
            <a:xfrm>
              <a:off x="6195941" y="832605"/>
              <a:ext cx="1872300" cy="2632784"/>
              <a:chOff x="-1872716" y="660661"/>
              <a:chExt cx="1872300" cy="1974637"/>
            </a:xfrm>
          </p:grpSpPr>
          <p:sp>
            <p:nvSpPr>
              <p:cNvPr id="1470" name="Google Shape;1470;p1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471" name="Google Shape;1471;p1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472" name="Google Shape;1472;p15"/>
            <p:cNvGrpSpPr/>
            <p:nvPr/>
          </p:nvGrpSpPr>
          <p:grpSpPr>
            <a:xfrm>
              <a:off x="6303954" y="562596"/>
              <a:ext cx="540000" cy="540000"/>
              <a:chOff x="6303954" y="562596"/>
              <a:chExt cx="540000" cy="540000"/>
            </a:xfrm>
          </p:grpSpPr>
          <p:sp>
            <p:nvSpPr>
              <p:cNvPr id="1473" name="Google Shape;1473;p1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474" name="Google Shape;1474;p1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475" name="Google Shape;1475;p15"/>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476" name="Google Shape;1476;p15"/>
          <p:cNvGrpSpPr/>
          <p:nvPr/>
        </p:nvGrpSpPr>
        <p:grpSpPr>
          <a:xfrm>
            <a:off x="7916400" y="221400"/>
            <a:ext cx="893994" cy="358950"/>
            <a:chOff x="1899" y="899"/>
            <a:chExt cx="4163" cy="1671"/>
          </a:xfrm>
        </p:grpSpPr>
        <p:sp>
          <p:nvSpPr>
            <p:cNvPr id="1477" name="Google Shape;1477;p1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8" name="Google Shape;1478;p1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9" name="Google Shape;1479;p1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0" name="Google Shape;1480;p1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1" name="Google Shape;1481;p1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2" name="Google Shape;1482;p1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3" name="Google Shape;1483;p1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4" name="Google Shape;1484;p1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5" name="Google Shape;1485;p1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6" name="Google Shape;1486;p1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7" name="Google Shape;1487;p1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8" name="Google Shape;1488;p1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9" name="Google Shape;1489;p1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0" name="Google Shape;1490;p1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1" name="Google Shape;1491;p1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2" name="Google Shape;1492;p1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3" name="Google Shape;1493;p1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4" name="Google Shape;1494;p1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5" name="Google Shape;1495;p1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6" name="Google Shape;1496;p1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7" name="Google Shape;1497;p1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8" name="Google Shape;1498;p1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9" name="Google Shape;1499;p1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0" name="Google Shape;1500;p1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1" name="Google Shape;1501;p1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2" name="Google Shape;1502;p1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3" name="Google Shape;1503;p1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4" name="Google Shape;1504;p1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5" name="Google Shape;1505;p1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6" name="Google Shape;1506;p1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7" name="Google Shape;1507;p1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8" name="Google Shape;1508;p1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9" name="Google Shape;1509;p1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0" name="Google Shape;1510;p1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1" name="Google Shape;1511;p1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2" name="Google Shape;1512;p1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3" name="Google Shape;1513;p1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4" name="Google Shape;1514;p1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5" name="Google Shape;1515;p1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6" name="Google Shape;1516;p1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7" name="Google Shape;1517;p1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8" name="Google Shape;1518;p1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9" name="Google Shape;1519;p1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0" name="Google Shape;1520;p1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1" name="Google Shape;1521;p1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2" name="Google Shape;1522;p1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3" name="Google Shape;1523;p1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4" name="Google Shape;1524;p1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5" name="Google Shape;1525;p1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6" name="Google Shape;1526;p1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7" name="Google Shape;1527;p1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8" name="Google Shape;1528;p1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9" name="Google Shape;1529;p1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0" name="Google Shape;1530;p1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1" name="Google Shape;1531;p1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2" name="Google Shape;1532;p1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3" name="Google Shape;1533;p1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4" name="Google Shape;1534;p1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5" name="Google Shape;1535;p1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6" name="Google Shape;1536;p1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7" name="Google Shape;1537;p1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8" name="Google Shape;1538;p1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9" name="Google Shape;1539;p1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0" name="Google Shape;1540;p1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1" name="Google Shape;1541;p1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2" name="Google Shape;1542;p1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3" name="Google Shape;1543;p1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4" name="Google Shape;1544;p1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5" name="Google Shape;1545;p1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6" name="Google Shape;1546;p1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7" name="Google Shape;1547;p1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8" name="Google Shape;1548;p1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9" name="Google Shape;1549;p1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0" name="Google Shape;1550;p1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1" name="Google Shape;1551;p1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2" name="Google Shape;1552;p1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3" name="Google Shape;1553;p1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4" name="Google Shape;1554;p1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5" name="Google Shape;1555;p1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6" name="Google Shape;1556;p1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7" name="Google Shape;1557;p1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8" name="Google Shape;1558;p1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9" name="Google Shape;1559;p1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0" name="Google Shape;1560;p1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1" name="Google Shape;1561;p1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2" name="Google Shape;1562;p1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3" name="Google Shape;1563;p1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4" name="Google Shape;1564;p1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5" name="Google Shape;1565;p1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6" name="Google Shape;1566;p1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7" name="Google Shape;1567;p1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8" name="Google Shape;1568;p1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9" name="Google Shape;1569;p1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570" name="Google Shape;1570;p1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1571"/>
        <p:cNvGrpSpPr/>
        <p:nvPr/>
      </p:nvGrpSpPr>
      <p:grpSpPr>
        <a:xfrm>
          <a:off x="0" y="0"/>
          <a:ext cx="0" cy="0"/>
          <a:chOff x="0" y="0"/>
          <a:chExt cx="0" cy="0"/>
        </a:xfrm>
      </p:grpSpPr>
      <p:sp>
        <p:nvSpPr>
          <p:cNvPr id="1572" name="Google Shape;1572;p1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573" name="Google Shape;1573;p1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574" name="Google Shape;1574;p1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575" name="Google Shape;1575;p1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576" name="Google Shape;1576;p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577" name="Google Shape;1577;p16"/>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578" name="Google Shape;1578;p16"/>
          <p:cNvGrpSpPr/>
          <p:nvPr/>
        </p:nvGrpSpPr>
        <p:grpSpPr>
          <a:xfrm>
            <a:off x="-1530678" y="2991542"/>
            <a:ext cx="1404225" cy="2177094"/>
            <a:chOff x="6195941" y="562596"/>
            <a:chExt cx="1872300" cy="2902792"/>
          </a:xfrm>
        </p:grpSpPr>
        <p:grpSp>
          <p:nvGrpSpPr>
            <p:cNvPr id="1579" name="Google Shape;1579;p16"/>
            <p:cNvGrpSpPr/>
            <p:nvPr/>
          </p:nvGrpSpPr>
          <p:grpSpPr>
            <a:xfrm>
              <a:off x="6195941" y="832605"/>
              <a:ext cx="1872300" cy="2632784"/>
              <a:chOff x="-1872716" y="660661"/>
              <a:chExt cx="1872300" cy="1974637"/>
            </a:xfrm>
          </p:grpSpPr>
          <p:sp>
            <p:nvSpPr>
              <p:cNvPr id="1580" name="Google Shape;1580;p1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581" name="Google Shape;1581;p1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582" name="Google Shape;1582;p16"/>
            <p:cNvGrpSpPr/>
            <p:nvPr/>
          </p:nvGrpSpPr>
          <p:grpSpPr>
            <a:xfrm>
              <a:off x="6303954" y="562596"/>
              <a:ext cx="540000" cy="540000"/>
              <a:chOff x="6303954" y="562596"/>
              <a:chExt cx="540000" cy="540000"/>
            </a:xfrm>
          </p:grpSpPr>
          <p:sp>
            <p:nvSpPr>
              <p:cNvPr id="1583" name="Google Shape;1583;p1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584" name="Google Shape;1584;p1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585" name="Google Shape;1585;p16"/>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586" name="Google Shape;1586;p16"/>
          <p:cNvGrpSpPr/>
          <p:nvPr/>
        </p:nvGrpSpPr>
        <p:grpSpPr>
          <a:xfrm>
            <a:off x="7916400" y="221400"/>
            <a:ext cx="893994" cy="358950"/>
            <a:chOff x="1899" y="899"/>
            <a:chExt cx="4163" cy="1671"/>
          </a:xfrm>
        </p:grpSpPr>
        <p:sp>
          <p:nvSpPr>
            <p:cNvPr id="1587" name="Google Shape;1587;p1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8" name="Google Shape;1588;p1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9" name="Google Shape;1589;p1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0" name="Google Shape;1590;p1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1" name="Google Shape;1591;p1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2" name="Google Shape;1592;p1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3" name="Google Shape;1593;p1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4" name="Google Shape;1594;p1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5" name="Google Shape;1595;p1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6" name="Google Shape;1596;p1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7" name="Google Shape;1597;p1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8" name="Google Shape;1598;p1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9" name="Google Shape;1599;p1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0" name="Google Shape;1600;p1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1" name="Google Shape;1601;p1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2" name="Google Shape;1602;p1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3" name="Google Shape;1603;p1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4" name="Google Shape;1604;p1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5" name="Google Shape;1605;p1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6" name="Google Shape;1606;p1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7" name="Google Shape;1607;p1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8" name="Google Shape;1608;p1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9" name="Google Shape;1609;p1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0" name="Google Shape;1610;p1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1" name="Google Shape;1611;p1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2" name="Google Shape;1612;p1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3" name="Google Shape;1613;p1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4" name="Google Shape;1614;p1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5" name="Google Shape;1615;p1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6" name="Google Shape;1616;p1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7" name="Google Shape;1617;p1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8" name="Google Shape;1618;p1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9" name="Google Shape;1619;p1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0" name="Google Shape;1620;p1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1" name="Google Shape;1621;p1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2" name="Google Shape;1622;p1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3" name="Google Shape;1623;p1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4" name="Google Shape;1624;p1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5" name="Google Shape;1625;p1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6" name="Google Shape;1626;p1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7" name="Google Shape;1627;p1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8" name="Google Shape;1628;p1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9" name="Google Shape;1629;p1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0" name="Google Shape;1630;p1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1" name="Google Shape;1631;p1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2" name="Google Shape;1632;p1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3" name="Google Shape;1633;p1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4" name="Google Shape;1634;p1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5" name="Google Shape;1635;p1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6" name="Google Shape;1636;p1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7" name="Google Shape;1637;p1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8" name="Google Shape;1638;p1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9" name="Google Shape;1639;p1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0" name="Google Shape;1640;p1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1" name="Google Shape;1641;p1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2" name="Google Shape;1642;p1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3" name="Google Shape;1643;p1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4" name="Google Shape;1644;p1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5" name="Google Shape;1645;p1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6" name="Google Shape;1646;p1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7" name="Google Shape;1647;p1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8" name="Google Shape;1648;p1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9" name="Google Shape;1649;p1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0" name="Google Shape;1650;p1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1" name="Google Shape;1651;p1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2" name="Google Shape;1652;p1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3" name="Google Shape;1653;p1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4" name="Google Shape;1654;p1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5" name="Google Shape;1655;p1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6" name="Google Shape;1656;p1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7" name="Google Shape;1657;p1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8" name="Google Shape;1658;p1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9" name="Google Shape;1659;p1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0" name="Google Shape;1660;p1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1" name="Google Shape;1661;p1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2" name="Google Shape;1662;p1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3" name="Google Shape;1663;p1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4" name="Google Shape;1664;p1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5" name="Google Shape;1665;p1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6" name="Google Shape;1666;p1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7" name="Google Shape;1667;p1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8" name="Google Shape;1668;p1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9" name="Google Shape;1669;p1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0" name="Google Shape;1670;p1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1" name="Google Shape;1671;p1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2" name="Google Shape;1672;p1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3" name="Google Shape;1673;p1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4" name="Google Shape;1674;p1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5" name="Google Shape;1675;p1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6" name="Google Shape;1676;p1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7" name="Google Shape;1677;p1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8" name="Google Shape;1678;p1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9" name="Google Shape;1679;p1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680" name="Google Shape;1680;p1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681" name="Google Shape;1681;p16"/>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1682"/>
        <p:cNvGrpSpPr/>
        <p:nvPr/>
      </p:nvGrpSpPr>
      <p:grpSpPr>
        <a:xfrm>
          <a:off x="0" y="0"/>
          <a:ext cx="0" cy="0"/>
          <a:chOff x="0" y="0"/>
          <a:chExt cx="0" cy="0"/>
        </a:xfrm>
      </p:grpSpPr>
      <p:sp>
        <p:nvSpPr>
          <p:cNvPr id="1683" name="Google Shape;1683;p1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684" name="Google Shape;1684;p1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685" name="Google Shape;1685;p1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686" name="Google Shape;1686;p1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687" name="Google Shape;1687;p1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688" name="Google Shape;1688;p1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2100"/>
              <a:buNone/>
              <a:defRPr sz="21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Clr>
                <a:schemeClr val="accent2"/>
              </a:buClr>
              <a:buSzPts val="1400"/>
              <a:buChar char="•"/>
              <a:defRPr sz="1400">
                <a:solidFill>
                  <a:schemeClr val="dk2"/>
                </a:solidFill>
              </a:defRPr>
            </a:lvl3pPr>
            <a:lvl4pPr marL="1828800" lvl="3" indent="-304800" algn="l">
              <a:lnSpc>
                <a:spcPct val="90000"/>
              </a:lnSpc>
              <a:spcBef>
                <a:spcPts val="300"/>
              </a:spcBef>
              <a:spcAft>
                <a:spcPts val="0"/>
              </a:spcAft>
              <a:buClr>
                <a:schemeClr val="accent2"/>
              </a:buClr>
              <a:buSzPts val="1200"/>
              <a:buChar char="•"/>
              <a:defRPr sz="1200">
                <a:solidFill>
                  <a:schemeClr val="dk2"/>
                </a:solidFill>
              </a:defRPr>
            </a:lvl4pPr>
            <a:lvl5pPr marL="2286000" lvl="4" indent="-228600" algn="l">
              <a:lnSpc>
                <a:spcPct val="90000"/>
              </a:lnSpc>
              <a:spcBef>
                <a:spcPts val="600"/>
              </a:spcBef>
              <a:spcAft>
                <a:spcPts val="0"/>
              </a:spcAft>
              <a:buClr>
                <a:schemeClr val="dk2"/>
              </a:buClr>
              <a:buSzPts val="2100"/>
              <a:buNone/>
              <a:defRPr sz="2100">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689" name="Google Shape;1689;p17"/>
          <p:cNvGrpSpPr/>
          <p:nvPr/>
        </p:nvGrpSpPr>
        <p:grpSpPr>
          <a:xfrm>
            <a:off x="-1530678" y="2991542"/>
            <a:ext cx="1404225" cy="2177094"/>
            <a:chOff x="6195941" y="562596"/>
            <a:chExt cx="1872300" cy="2902792"/>
          </a:xfrm>
        </p:grpSpPr>
        <p:grpSp>
          <p:nvGrpSpPr>
            <p:cNvPr id="1690" name="Google Shape;1690;p17"/>
            <p:cNvGrpSpPr/>
            <p:nvPr/>
          </p:nvGrpSpPr>
          <p:grpSpPr>
            <a:xfrm>
              <a:off x="6195941" y="832605"/>
              <a:ext cx="1872300" cy="2632784"/>
              <a:chOff x="-1872716" y="660661"/>
              <a:chExt cx="1872300" cy="1974637"/>
            </a:xfrm>
          </p:grpSpPr>
          <p:sp>
            <p:nvSpPr>
              <p:cNvPr id="1691" name="Google Shape;1691;p1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692" name="Google Shape;1692;p1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693" name="Google Shape;1693;p17"/>
            <p:cNvGrpSpPr/>
            <p:nvPr/>
          </p:nvGrpSpPr>
          <p:grpSpPr>
            <a:xfrm>
              <a:off x="6303954" y="562596"/>
              <a:ext cx="540000" cy="540000"/>
              <a:chOff x="6303954" y="562596"/>
              <a:chExt cx="540000" cy="540000"/>
            </a:xfrm>
          </p:grpSpPr>
          <p:sp>
            <p:nvSpPr>
              <p:cNvPr id="1694" name="Google Shape;1694;p1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695" name="Google Shape;1695;p1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696" name="Google Shape;1696;p17"/>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697" name="Google Shape;1697;p17"/>
          <p:cNvGrpSpPr/>
          <p:nvPr/>
        </p:nvGrpSpPr>
        <p:grpSpPr>
          <a:xfrm>
            <a:off x="7916400" y="221400"/>
            <a:ext cx="893994" cy="358950"/>
            <a:chOff x="1899" y="899"/>
            <a:chExt cx="4163" cy="1671"/>
          </a:xfrm>
        </p:grpSpPr>
        <p:sp>
          <p:nvSpPr>
            <p:cNvPr id="1698" name="Google Shape;1698;p1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99" name="Google Shape;1699;p1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0" name="Google Shape;1700;p1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1" name="Google Shape;1701;p1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2" name="Google Shape;1702;p1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3" name="Google Shape;1703;p1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4" name="Google Shape;1704;p1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5" name="Google Shape;1705;p1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6" name="Google Shape;1706;p1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7" name="Google Shape;1707;p1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8" name="Google Shape;1708;p1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9" name="Google Shape;1709;p1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0" name="Google Shape;1710;p1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1" name="Google Shape;1711;p1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2" name="Google Shape;1712;p1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3" name="Google Shape;1713;p1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4" name="Google Shape;1714;p1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5" name="Google Shape;1715;p1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6" name="Google Shape;1716;p1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7" name="Google Shape;1717;p1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8" name="Google Shape;1718;p1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9" name="Google Shape;1719;p1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0" name="Google Shape;1720;p1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1" name="Google Shape;1721;p1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2" name="Google Shape;1722;p1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3" name="Google Shape;1723;p1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4" name="Google Shape;1724;p1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5" name="Google Shape;1725;p1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6" name="Google Shape;1726;p1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7" name="Google Shape;1727;p1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8" name="Google Shape;1728;p1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9" name="Google Shape;1729;p1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0" name="Google Shape;1730;p1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1" name="Google Shape;1731;p1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2" name="Google Shape;1732;p1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3" name="Google Shape;1733;p1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4" name="Google Shape;1734;p1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5" name="Google Shape;1735;p1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6" name="Google Shape;1736;p1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7" name="Google Shape;1737;p1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8" name="Google Shape;1738;p1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9" name="Google Shape;1739;p1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0" name="Google Shape;1740;p1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1" name="Google Shape;1741;p1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2" name="Google Shape;1742;p1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3" name="Google Shape;1743;p1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4" name="Google Shape;1744;p1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5" name="Google Shape;1745;p1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6" name="Google Shape;1746;p1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7" name="Google Shape;1747;p1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8" name="Google Shape;1748;p1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9" name="Google Shape;1749;p1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0" name="Google Shape;1750;p1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1" name="Google Shape;1751;p1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2" name="Google Shape;1752;p1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3" name="Google Shape;1753;p1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4" name="Google Shape;1754;p1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5" name="Google Shape;1755;p1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6" name="Google Shape;1756;p1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7" name="Google Shape;1757;p1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8" name="Google Shape;1758;p1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9" name="Google Shape;1759;p1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0" name="Google Shape;1760;p1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1" name="Google Shape;1761;p1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2" name="Google Shape;1762;p1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3" name="Google Shape;1763;p1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4" name="Google Shape;1764;p1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5" name="Google Shape;1765;p1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6" name="Google Shape;1766;p1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7" name="Google Shape;1767;p1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8" name="Google Shape;1768;p1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9" name="Google Shape;1769;p1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0" name="Google Shape;1770;p1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1" name="Google Shape;1771;p1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2" name="Google Shape;1772;p1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3" name="Google Shape;1773;p1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4" name="Google Shape;1774;p1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5" name="Google Shape;1775;p1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6" name="Google Shape;1776;p1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7" name="Google Shape;1777;p1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8" name="Google Shape;1778;p1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9" name="Google Shape;1779;p1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0" name="Google Shape;1780;p1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1" name="Google Shape;1781;p1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2" name="Google Shape;1782;p1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3" name="Google Shape;1783;p1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4" name="Google Shape;1784;p1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5" name="Google Shape;1785;p1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6" name="Google Shape;1786;p1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7" name="Google Shape;1787;p1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8" name="Google Shape;1788;p1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9" name="Google Shape;1789;p1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90" name="Google Shape;1790;p1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791" name="Google Shape;1791;p17"/>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1792"/>
        <p:cNvGrpSpPr/>
        <p:nvPr/>
      </p:nvGrpSpPr>
      <p:grpSpPr>
        <a:xfrm>
          <a:off x="0" y="0"/>
          <a:ext cx="0" cy="0"/>
          <a:chOff x="0" y="0"/>
          <a:chExt cx="0" cy="0"/>
        </a:xfrm>
      </p:grpSpPr>
      <p:sp>
        <p:nvSpPr>
          <p:cNvPr id="1793" name="Google Shape;1793;p1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794" name="Google Shape;1794;p1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dk1"/>
              </a:buClr>
              <a:buSzPts val="2100"/>
              <a:buFont typeface="Calibri"/>
              <a:buNone/>
              <a:defRPr>
                <a:solidFill>
                  <a:schemeClr val="dk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795" name="Google Shape;1795;p1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796" name="Google Shape;1796;p1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797" name="Google Shape;1797;p1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798" name="Google Shape;1798;p1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1"/>
              </a:buClr>
              <a:buSzPts val="1100"/>
              <a:buNone/>
              <a:defRPr sz="1100">
                <a:solidFill>
                  <a:schemeClr val="dk1"/>
                </a:solidFill>
              </a:defRPr>
            </a:lvl1pPr>
            <a:lvl2pPr marL="914400" lvl="1" indent="-228600" algn="l">
              <a:lnSpc>
                <a:spcPct val="90000"/>
              </a:lnSpc>
              <a:spcBef>
                <a:spcPts val="300"/>
              </a:spcBef>
              <a:spcAft>
                <a:spcPts val="0"/>
              </a:spcAft>
              <a:buClr>
                <a:schemeClr val="dk1"/>
              </a:buClr>
              <a:buSzPts val="900"/>
              <a:buNone/>
              <a:defRPr sz="900">
                <a:solidFill>
                  <a:schemeClr val="dk1"/>
                </a:solidFill>
              </a:defRPr>
            </a:lvl2pPr>
            <a:lvl3pPr marL="1371600" lvl="2" indent="-285750" algn="l">
              <a:lnSpc>
                <a:spcPct val="90000"/>
              </a:lnSpc>
              <a:spcBef>
                <a:spcPts val="300"/>
              </a:spcBef>
              <a:spcAft>
                <a:spcPts val="0"/>
              </a:spcAft>
              <a:buClr>
                <a:schemeClr val="accent2"/>
              </a:buClr>
              <a:buSzPts val="900"/>
              <a:buChar char="•"/>
              <a:defRPr sz="900" b="0">
                <a:solidFill>
                  <a:schemeClr val="dk1"/>
                </a:solidFill>
              </a:defRPr>
            </a:lvl3pPr>
            <a:lvl4pPr marL="1828800" lvl="3" indent="-279400" algn="l">
              <a:lnSpc>
                <a:spcPct val="90000"/>
              </a:lnSpc>
              <a:spcBef>
                <a:spcPts val="300"/>
              </a:spcBef>
              <a:spcAft>
                <a:spcPts val="0"/>
              </a:spcAft>
              <a:buClr>
                <a:schemeClr val="accent2"/>
              </a:buClr>
              <a:buSzPts val="800"/>
              <a:buChar char="•"/>
              <a:defRPr sz="800">
                <a:solidFill>
                  <a:schemeClr val="dk1"/>
                </a:solidFill>
              </a:defRPr>
            </a:lvl4pPr>
            <a:lvl5pPr marL="2286000" lvl="4" indent="-228600" algn="l">
              <a:lnSpc>
                <a:spcPct val="90000"/>
              </a:lnSpc>
              <a:spcBef>
                <a:spcPts val="600"/>
              </a:spcBef>
              <a:spcAft>
                <a:spcPts val="0"/>
              </a:spcAft>
              <a:buClr>
                <a:schemeClr val="dk1"/>
              </a:buClr>
              <a:buSzPts val="1100"/>
              <a:buNone/>
              <a:defRPr sz="1100">
                <a:solidFill>
                  <a:schemeClr val="dk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799" name="Google Shape;1799;p18"/>
          <p:cNvGrpSpPr/>
          <p:nvPr/>
        </p:nvGrpSpPr>
        <p:grpSpPr>
          <a:xfrm>
            <a:off x="-1530678" y="2991542"/>
            <a:ext cx="1404225" cy="2177094"/>
            <a:chOff x="6195941" y="562596"/>
            <a:chExt cx="1872300" cy="2902792"/>
          </a:xfrm>
        </p:grpSpPr>
        <p:grpSp>
          <p:nvGrpSpPr>
            <p:cNvPr id="1800" name="Google Shape;1800;p18"/>
            <p:cNvGrpSpPr/>
            <p:nvPr/>
          </p:nvGrpSpPr>
          <p:grpSpPr>
            <a:xfrm>
              <a:off x="6195941" y="832605"/>
              <a:ext cx="1872300" cy="2632784"/>
              <a:chOff x="-1872716" y="660661"/>
              <a:chExt cx="1872300" cy="1974637"/>
            </a:xfrm>
          </p:grpSpPr>
          <p:sp>
            <p:nvSpPr>
              <p:cNvPr id="1801" name="Google Shape;1801;p1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802" name="Google Shape;1802;p1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803" name="Google Shape;1803;p18"/>
            <p:cNvGrpSpPr/>
            <p:nvPr/>
          </p:nvGrpSpPr>
          <p:grpSpPr>
            <a:xfrm>
              <a:off x="6303954" y="562596"/>
              <a:ext cx="540000" cy="540000"/>
              <a:chOff x="6303954" y="562596"/>
              <a:chExt cx="540000" cy="540000"/>
            </a:xfrm>
          </p:grpSpPr>
          <p:sp>
            <p:nvSpPr>
              <p:cNvPr id="1804" name="Google Shape;1804;p1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805" name="Google Shape;1805;p1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806" name="Google Shape;1806;p18"/>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807" name="Google Shape;1807;p18"/>
          <p:cNvGrpSpPr/>
          <p:nvPr/>
        </p:nvGrpSpPr>
        <p:grpSpPr>
          <a:xfrm>
            <a:off x="7916400" y="221400"/>
            <a:ext cx="893994" cy="358950"/>
            <a:chOff x="1899" y="899"/>
            <a:chExt cx="4163" cy="1671"/>
          </a:xfrm>
        </p:grpSpPr>
        <p:sp>
          <p:nvSpPr>
            <p:cNvPr id="1808" name="Google Shape;1808;p1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09" name="Google Shape;1809;p1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0" name="Google Shape;1810;p1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1" name="Google Shape;1811;p1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2" name="Google Shape;1812;p1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3" name="Google Shape;1813;p1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4" name="Google Shape;1814;p1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5" name="Google Shape;1815;p1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6" name="Google Shape;1816;p1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7" name="Google Shape;1817;p1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8" name="Google Shape;1818;p1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9" name="Google Shape;1819;p1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0" name="Google Shape;1820;p1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1" name="Google Shape;1821;p1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2" name="Google Shape;1822;p1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3" name="Google Shape;1823;p1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4" name="Google Shape;1824;p1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5" name="Google Shape;1825;p1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6" name="Google Shape;1826;p1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7" name="Google Shape;1827;p1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8" name="Google Shape;1828;p1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9" name="Google Shape;1829;p1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0" name="Google Shape;1830;p1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1" name="Google Shape;1831;p1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2" name="Google Shape;1832;p1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3" name="Google Shape;1833;p1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4" name="Google Shape;1834;p1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5" name="Google Shape;1835;p1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6" name="Google Shape;1836;p1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7" name="Google Shape;1837;p1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8" name="Google Shape;1838;p1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9" name="Google Shape;1839;p1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0" name="Google Shape;1840;p1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1" name="Google Shape;1841;p1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2" name="Google Shape;1842;p1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3" name="Google Shape;1843;p1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4" name="Google Shape;1844;p1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5" name="Google Shape;1845;p1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6" name="Google Shape;1846;p1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7" name="Google Shape;1847;p1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8" name="Google Shape;1848;p1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9" name="Google Shape;1849;p1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0" name="Google Shape;1850;p1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1" name="Google Shape;1851;p1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2" name="Google Shape;1852;p1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3" name="Google Shape;1853;p1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4" name="Google Shape;1854;p1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5" name="Google Shape;1855;p1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6" name="Google Shape;1856;p1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7" name="Google Shape;1857;p1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8" name="Google Shape;1858;p1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9" name="Google Shape;1859;p1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0" name="Google Shape;1860;p1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1" name="Google Shape;1861;p1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2" name="Google Shape;1862;p1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3" name="Google Shape;1863;p1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4" name="Google Shape;1864;p1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5" name="Google Shape;1865;p1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6" name="Google Shape;1866;p1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7" name="Google Shape;1867;p1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8" name="Google Shape;1868;p1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9" name="Google Shape;1869;p1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0" name="Google Shape;1870;p1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1" name="Google Shape;1871;p1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2" name="Google Shape;1872;p1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3" name="Google Shape;1873;p1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4" name="Google Shape;1874;p1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5" name="Google Shape;1875;p1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6" name="Google Shape;1876;p1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7" name="Google Shape;1877;p1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8" name="Google Shape;1878;p1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9" name="Google Shape;1879;p1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0" name="Google Shape;1880;p1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1" name="Google Shape;1881;p1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2" name="Google Shape;1882;p1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3" name="Google Shape;1883;p1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4" name="Google Shape;1884;p1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5" name="Google Shape;1885;p1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6" name="Google Shape;1886;p1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7" name="Google Shape;1887;p1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8" name="Google Shape;1888;p1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9" name="Google Shape;1889;p1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0" name="Google Shape;1890;p1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1" name="Google Shape;1891;p1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2" name="Google Shape;1892;p1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3" name="Google Shape;1893;p1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4" name="Google Shape;1894;p1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5" name="Google Shape;1895;p1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6" name="Google Shape;1896;p1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7" name="Google Shape;1897;p1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8" name="Google Shape;1898;p1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9" name="Google Shape;1899;p1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0" name="Google Shape;1900;p1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901" name="Google Shape;1901;p1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1902"/>
        <p:cNvGrpSpPr/>
        <p:nvPr/>
      </p:nvGrpSpPr>
      <p:grpSpPr>
        <a:xfrm>
          <a:off x="0" y="0"/>
          <a:ext cx="0" cy="0"/>
          <a:chOff x="0" y="0"/>
          <a:chExt cx="0" cy="0"/>
        </a:xfrm>
      </p:grpSpPr>
      <p:sp>
        <p:nvSpPr>
          <p:cNvPr id="1903" name="Google Shape;1903;p19"/>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904" name="Google Shape;1904;p19"/>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905" name="Google Shape;1905;p1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906" name="Google Shape;1906;p1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907" name="Google Shape;1907;p19"/>
          <p:cNvGrpSpPr/>
          <p:nvPr/>
        </p:nvGrpSpPr>
        <p:grpSpPr>
          <a:xfrm>
            <a:off x="7915032" y="222489"/>
            <a:ext cx="895960" cy="359739"/>
            <a:chOff x="1899" y="899"/>
            <a:chExt cx="4163" cy="1671"/>
          </a:xfrm>
        </p:grpSpPr>
        <p:sp>
          <p:nvSpPr>
            <p:cNvPr id="1908" name="Google Shape;1908;p1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9" name="Google Shape;1909;p1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0" name="Google Shape;1910;p1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1" name="Google Shape;1911;p1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2" name="Google Shape;1912;p1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3" name="Google Shape;1913;p1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4" name="Google Shape;1914;p1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5" name="Google Shape;1915;p1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6" name="Google Shape;1916;p1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7" name="Google Shape;1917;p1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8" name="Google Shape;1918;p1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9" name="Google Shape;1919;p1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0" name="Google Shape;1920;p1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1" name="Google Shape;1921;p1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2" name="Google Shape;1922;p1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3" name="Google Shape;1923;p1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4" name="Google Shape;1924;p1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5" name="Google Shape;1925;p1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6" name="Google Shape;1926;p1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7" name="Google Shape;1927;p1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8" name="Google Shape;1928;p1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9" name="Google Shape;1929;p1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0" name="Google Shape;1930;p1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1" name="Google Shape;1931;p1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2" name="Google Shape;1932;p1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3" name="Google Shape;1933;p1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4" name="Google Shape;1934;p1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5" name="Google Shape;1935;p1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6" name="Google Shape;1936;p1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7" name="Google Shape;1937;p1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8" name="Google Shape;1938;p1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9" name="Google Shape;1939;p1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0" name="Google Shape;1940;p1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1" name="Google Shape;1941;p1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2" name="Google Shape;1942;p1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3" name="Google Shape;1943;p1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4" name="Google Shape;1944;p1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5" name="Google Shape;1945;p1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6" name="Google Shape;1946;p1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7" name="Google Shape;1947;p1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8" name="Google Shape;1948;p1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9" name="Google Shape;1949;p1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0" name="Google Shape;1950;p1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1" name="Google Shape;1951;p1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2" name="Google Shape;1952;p1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3" name="Google Shape;1953;p1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4" name="Google Shape;1954;p1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5" name="Google Shape;1955;p1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6" name="Google Shape;1956;p1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7" name="Google Shape;1957;p1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8" name="Google Shape;1958;p1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9" name="Google Shape;1959;p1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0" name="Google Shape;1960;p1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1" name="Google Shape;1961;p1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2" name="Google Shape;1962;p1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3" name="Google Shape;1963;p1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4" name="Google Shape;1964;p1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5" name="Google Shape;1965;p1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6" name="Google Shape;1966;p1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7" name="Google Shape;1967;p1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8" name="Google Shape;1968;p1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9" name="Google Shape;1969;p1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0" name="Google Shape;1970;p1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1" name="Google Shape;1971;p1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2" name="Google Shape;1972;p1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3" name="Google Shape;1973;p1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4" name="Google Shape;1974;p1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5" name="Google Shape;1975;p1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6" name="Google Shape;1976;p1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7" name="Google Shape;1977;p1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8" name="Google Shape;1978;p1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9" name="Google Shape;1979;p1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0" name="Google Shape;1980;p1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1" name="Google Shape;1981;p1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2" name="Google Shape;1982;p1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3" name="Google Shape;1983;p1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4" name="Google Shape;1984;p1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5" name="Google Shape;1985;p1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6" name="Google Shape;1986;p1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7" name="Google Shape;1987;p1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8" name="Google Shape;1988;p1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9" name="Google Shape;1989;p1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0" name="Google Shape;1990;p1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1" name="Google Shape;1991;p1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2" name="Google Shape;1992;p1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3" name="Google Shape;1993;p1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4" name="Google Shape;1994;p1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5" name="Google Shape;1995;p1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6" name="Google Shape;1996;p1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7" name="Google Shape;1997;p1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8" name="Google Shape;1998;p1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9" name="Google Shape;1999;p1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0" name="Google Shape;2000;p1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001" name="Google Shape;2001;p1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002" name="Google Shape;2002;p19"/>
          <p:cNvGrpSpPr/>
          <p:nvPr/>
        </p:nvGrpSpPr>
        <p:grpSpPr>
          <a:xfrm>
            <a:off x="-1530678" y="2991542"/>
            <a:ext cx="1404225" cy="2177094"/>
            <a:chOff x="6195941" y="562596"/>
            <a:chExt cx="1872300" cy="2902792"/>
          </a:xfrm>
        </p:grpSpPr>
        <p:grpSp>
          <p:nvGrpSpPr>
            <p:cNvPr id="2003" name="Google Shape;2003;p19"/>
            <p:cNvGrpSpPr/>
            <p:nvPr/>
          </p:nvGrpSpPr>
          <p:grpSpPr>
            <a:xfrm>
              <a:off x="6195941" y="832605"/>
              <a:ext cx="1872300" cy="2632784"/>
              <a:chOff x="-1872716" y="660661"/>
              <a:chExt cx="1872300" cy="1974637"/>
            </a:xfrm>
          </p:grpSpPr>
          <p:sp>
            <p:nvSpPr>
              <p:cNvPr id="2004" name="Google Shape;2004;p1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005" name="Google Shape;2005;p1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006" name="Google Shape;2006;p19"/>
            <p:cNvGrpSpPr/>
            <p:nvPr/>
          </p:nvGrpSpPr>
          <p:grpSpPr>
            <a:xfrm>
              <a:off x="6303954" y="562596"/>
              <a:ext cx="540000" cy="540000"/>
              <a:chOff x="6303954" y="562596"/>
              <a:chExt cx="540000" cy="540000"/>
            </a:xfrm>
          </p:grpSpPr>
          <p:sp>
            <p:nvSpPr>
              <p:cNvPr id="2007" name="Google Shape;2007;p1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008" name="Google Shape;2008;p1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009" name="Google Shape;2009;p1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0" name="Google Shape;2010;p1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1" name="Google Shape;2011;p1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012" name="Google Shape;2012;p1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013" name="Google Shape;2013;p1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014" name="Google Shape;2014;p19"/>
          <p:cNvGrpSpPr/>
          <p:nvPr/>
        </p:nvGrpSpPr>
        <p:grpSpPr>
          <a:xfrm>
            <a:off x="-1530678" y="653649"/>
            <a:ext cx="1026225" cy="1698128"/>
            <a:chOff x="-1836712" y="2937191"/>
            <a:chExt cx="1368300" cy="2264171"/>
          </a:xfrm>
        </p:grpSpPr>
        <p:pic>
          <p:nvPicPr>
            <p:cNvPr id="2015" name="Google Shape;2015;p1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016" name="Google Shape;2016;p1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017" name="Google Shape;2017;p1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2022"/>
        <p:cNvGrpSpPr/>
        <p:nvPr/>
      </p:nvGrpSpPr>
      <p:grpSpPr>
        <a:xfrm>
          <a:off x="0" y="0"/>
          <a:ext cx="0" cy="0"/>
          <a:chOff x="0" y="0"/>
          <a:chExt cx="0" cy="0"/>
        </a:xfrm>
      </p:grpSpPr>
      <p:sp>
        <p:nvSpPr>
          <p:cNvPr id="2023" name="Google Shape;2023;p2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024" name="Google Shape;2024;p2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025" name="Google Shape;2025;p2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026" name="Google Shape;2026;p2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027" name="Google Shape;2027;p21"/>
          <p:cNvGrpSpPr/>
          <p:nvPr/>
        </p:nvGrpSpPr>
        <p:grpSpPr>
          <a:xfrm>
            <a:off x="7915032" y="222489"/>
            <a:ext cx="895960" cy="359739"/>
            <a:chOff x="1899" y="899"/>
            <a:chExt cx="4163" cy="1671"/>
          </a:xfrm>
        </p:grpSpPr>
        <p:sp>
          <p:nvSpPr>
            <p:cNvPr id="2028" name="Google Shape;2028;p2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9" name="Google Shape;2029;p2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0" name="Google Shape;2030;p2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1" name="Google Shape;2031;p2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2" name="Google Shape;2032;p2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3" name="Google Shape;2033;p2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4" name="Google Shape;2034;p2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5" name="Google Shape;2035;p2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6" name="Google Shape;2036;p2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7" name="Google Shape;2037;p2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8" name="Google Shape;2038;p2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9" name="Google Shape;2039;p2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0" name="Google Shape;2040;p2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1" name="Google Shape;2041;p2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2" name="Google Shape;2042;p2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3" name="Google Shape;2043;p2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4" name="Google Shape;2044;p2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5" name="Google Shape;2045;p2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6" name="Google Shape;2046;p2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7" name="Google Shape;2047;p2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8" name="Google Shape;2048;p2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9" name="Google Shape;2049;p2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0" name="Google Shape;2050;p2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1" name="Google Shape;2051;p2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2" name="Google Shape;2052;p2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3" name="Google Shape;2053;p2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4" name="Google Shape;2054;p2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5" name="Google Shape;2055;p2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6" name="Google Shape;2056;p2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7" name="Google Shape;2057;p2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8" name="Google Shape;2058;p2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9" name="Google Shape;2059;p2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0" name="Google Shape;2060;p2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1" name="Google Shape;2061;p2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2" name="Google Shape;2062;p2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3" name="Google Shape;2063;p2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4" name="Google Shape;2064;p2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5" name="Google Shape;2065;p2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6" name="Google Shape;2066;p2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7" name="Google Shape;2067;p2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8" name="Google Shape;2068;p2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9" name="Google Shape;2069;p2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0" name="Google Shape;2070;p2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1" name="Google Shape;2071;p2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2" name="Google Shape;2072;p2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3" name="Google Shape;2073;p2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4" name="Google Shape;2074;p2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5" name="Google Shape;2075;p2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6" name="Google Shape;2076;p2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7" name="Google Shape;2077;p2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8" name="Google Shape;2078;p2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9" name="Google Shape;2079;p2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0" name="Google Shape;2080;p2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1" name="Google Shape;2081;p2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2" name="Google Shape;2082;p2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3" name="Google Shape;2083;p2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4" name="Google Shape;2084;p2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5" name="Google Shape;2085;p2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6" name="Google Shape;2086;p2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7" name="Google Shape;2087;p2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8" name="Google Shape;2088;p2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9" name="Google Shape;2089;p2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0" name="Google Shape;2090;p2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1" name="Google Shape;2091;p2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2" name="Google Shape;2092;p2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3" name="Google Shape;2093;p2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4" name="Google Shape;2094;p2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5" name="Google Shape;2095;p2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6" name="Google Shape;2096;p2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7" name="Google Shape;2097;p2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8" name="Google Shape;2098;p2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9" name="Google Shape;2099;p2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0" name="Google Shape;2100;p2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1" name="Google Shape;2101;p2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2" name="Google Shape;2102;p2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3" name="Google Shape;2103;p2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4" name="Google Shape;2104;p2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5" name="Google Shape;2105;p2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6" name="Google Shape;2106;p2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7" name="Google Shape;2107;p2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8" name="Google Shape;2108;p2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9" name="Google Shape;2109;p2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0" name="Google Shape;2110;p2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1" name="Google Shape;2111;p2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2" name="Google Shape;2112;p2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3" name="Google Shape;2113;p2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4" name="Google Shape;2114;p2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5" name="Google Shape;2115;p2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6" name="Google Shape;2116;p2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7" name="Google Shape;2117;p2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8" name="Google Shape;2118;p2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9" name="Google Shape;2119;p2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20" name="Google Shape;2120;p2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121" name="Google Shape;2121;p2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122" name="Google Shape;2122;p21"/>
          <p:cNvGrpSpPr/>
          <p:nvPr/>
        </p:nvGrpSpPr>
        <p:grpSpPr>
          <a:xfrm>
            <a:off x="-1530678" y="2991542"/>
            <a:ext cx="1404225" cy="2177094"/>
            <a:chOff x="6195941" y="562596"/>
            <a:chExt cx="1872300" cy="2902792"/>
          </a:xfrm>
        </p:grpSpPr>
        <p:grpSp>
          <p:nvGrpSpPr>
            <p:cNvPr id="2123" name="Google Shape;2123;p21"/>
            <p:cNvGrpSpPr/>
            <p:nvPr/>
          </p:nvGrpSpPr>
          <p:grpSpPr>
            <a:xfrm>
              <a:off x="6195941" y="832605"/>
              <a:ext cx="1872300" cy="2632784"/>
              <a:chOff x="-1872716" y="660661"/>
              <a:chExt cx="1872300" cy="1974637"/>
            </a:xfrm>
          </p:grpSpPr>
          <p:sp>
            <p:nvSpPr>
              <p:cNvPr id="2124" name="Google Shape;2124;p2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125" name="Google Shape;2125;p2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126" name="Google Shape;2126;p21"/>
            <p:cNvGrpSpPr/>
            <p:nvPr/>
          </p:nvGrpSpPr>
          <p:grpSpPr>
            <a:xfrm>
              <a:off x="6303954" y="562596"/>
              <a:ext cx="540000" cy="540000"/>
              <a:chOff x="6303954" y="562596"/>
              <a:chExt cx="540000" cy="540000"/>
            </a:xfrm>
          </p:grpSpPr>
          <p:sp>
            <p:nvSpPr>
              <p:cNvPr id="2127" name="Google Shape;2127;p2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128" name="Google Shape;2128;p2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129" name="Google Shape;2129;p2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0" name="Google Shape;2130;p2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1" name="Google Shape;2131;p2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132" name="Google Shape;2132;p2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133" name="Google Shape;2133;p2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134" name="Google Shape;2134;p21"/>
          <p:cNvGrpSpPr/>
          <p:nvPr/>
        </p:nvGrpSpPr>
        <p:grpSpPr>
          <a:xfrm>
            <a:off x="-1530678" y="653649"/>
            <a:ext cx="1026225" cy="1698128"/>
            <a:chOff x="-1836712" y="2937191"/>
            <a:chExt cx="1368300" cy="2264171"/>
          </a:xfrm>
        </p:grpSpPr>
        <p:pic>
          <p:nvPicPr>
            <p:cNvPr id="2135" name="Google Shape;2135;p2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136" name="Google Shape;2136;p2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137" name="Google Shape;2137;p2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120"/>
        <p:cNvGrpSpPr/>
        <p:nvPr/>
      </p:nvGrpSpPr>
      <p:grpSpPr>
        <a:xfrm>
          <a:off x="0" y="0"/>
          <a:ext cx="0" cy="0"/>
          <a:chOff x="0" y="0"/>
          <a:chExt cx="0" cy="0"/>
        </a:xfrm>
      </p:grpSpPr>
      <p:sp>
        <p:nvSpPr>
          <p:cNvPr id="121" name="Google Shape;121;p3"/>
          <p:cNvSpPr/>
          <p:nvPr/>
        </p:nvSpPr>
        <p:spPr>
          <a:xfrm rot="-5400000">
            <a:off x="2802271" y="-1200601"/>
            <a:ext cx="5143500" cy="7544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2" name="Google Shape;122;p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 name="Google Shape;123;p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4" name="Google Shape;124;p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25" name="Google Shape;125;p3"/>
          <p:cNvGrpSpPr/>
          <p:nvPr/>
        </p:nvGrpSpPr>
        <p:grpSpPr>
          <a:xfrm>
            <a:off x="5221340" y="819609"/>
            <a:ext cx="1862198" cy="747695"/>
            <a:chOff x="1899" y="899"/>
            <a:chExt cx="4163" cy="1671"/>
          </a:xfrm>
        </p:grpSpPr>
        <p:sp>
          <p:nvSpPr>
            <p:cNvPr id="126" name="Google Shape;126;p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 name="Google Shape;127;p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 name="Google Shape;128;p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 name="Google Shape;129;p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 name="Google Shape;130;p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 name="Google Shape;131;p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 name="Google Shape;132;p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 name="Google Shape;133;p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 name="Google Shape;134;p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5" name="Google Shape;135;p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 name="Google Shape;136;p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 name="Google Shape;137;p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 name="Google Shape;138;p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 name="Google Shape;139;p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 name="Google Shape;140;p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 name="Google Shape;141;p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 name="Google Shape;142;p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 name="Google Shape;143;p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 name="Google Shape;144;p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 name="Google Shape;145;p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6" name="Google Shape;146;p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 name="Google Shape;147;p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 name="Google Shape;148;p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 name="Google Shape;149;p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 name="Google Shape;150;p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 name="Google Shape;151;p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 name="Google Shape;152;p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 name="Google Shape;153;p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 name="Google Shape;154;p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 name="Google Shape;155;p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 name="Google Shape;156;p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7" name="Google Shape;157;p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 name="Google Shape;158;p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 name="Google Shape;159;p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 name="Google Shape;160;p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 name="Google Shape;161;p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 name="Google Shape;162;p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 name="Google Shape;163;p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 name="Google Shape;164;p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 name="Google Shape;165;p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 name="Google Shape;166;p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 name="Google Shape;167;p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8" name="Google Shape;168;p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9" name="Google Shape;169;p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 name="Google Shape;170;p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 name="Google Shape;171;p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 name="Google Shape;172;p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 name="Google Shape;173;p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 name="Google Shape;174;p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 name="Google Shape;175;p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 name="Google Shape;176;p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 name="Google Shape;177;p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 name="Google Shape;178;p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9" name="Google Shape;179;p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0" name="Google Shape;180;p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 name="Google Shape;181;p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 name="Google Shape;182;p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 name="Google Shape;183;p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 name="Google Shape;184;p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 name="Google Shape;185;p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 name="Google Shape;186;p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 name="Google Shape;187;p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 name="Google Shape;188;p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 name="Google Shape;189;p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 name="Google Shape;190;p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 name="Google Shape;191;p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 name="Google Shape;192;p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 name="Google Shape;193;p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 name="Google Shape;194;p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 name="Google Shape;195;p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 name="Google Shape;196;p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 name="Google Shape;197;p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 name="Google Shape;198;p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 name="Google Shape;199;p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 name="Google Shape;200;p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 name="Google Shape;201;p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 name="Google Shape;202;p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 name="Google Shape;203;p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 name="Google Shape;204;p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 name="Google Shape;205;p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 name="Google Shape;206;p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 name="Google Shape;207;p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 name="Google Shape;208;p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 name="Google Shape;209;p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 name="Google Shape;210;p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 name="Google Shape;211;p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2" name="Google Shape;212;p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 name="Google Shape;213;p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 name="Google Shape;214;p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 name="Google Shape;215;p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 name="Google Shape;216;p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 name="Google Shape;217;p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 name="Google Shape;218;p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19" name="Google Shape;219;p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220" name="Google Shape;220;p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21" name="Google Shape;221;p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222" name="Google Shape;222;p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223" name="Google Shape;223;p3"/>
          <p:cNvGrpSpPr/>
          <p:nvPr/>
        </p:nvGrpSpPr>
        <p:grpSpPr>
          <a:xfrm>
            <a:off x="-1530678" y="653649"/>
            <a:ext cx="1026225" cy="1698128"/>
            <a:chOff x="-1836712" y="2937191"/>
            <a:chExt cx="1368300" cy="2264171"/>
          </a:xfrm>
        </p:grpSpPr>
        <p:pic>
          <p:nvPicPr>
            <p:cNvPr id="224" name="Google Shape;224;p3" descr="icon_camera_circle.png"/>
            <p:cNvPicPr preferRelativeResize="0"/>
            <p:nvPr/>
          </p:nvPicPr>
          <p:blipFill rotWithShape="1">
            <a:blip r:embed="rId3">
              <a:alphaModFix/>
            </a:blip>
            <a:srcRect/>
            <a:stretch/>
          </p:blipFill>
          <p:spPr>
            <a:xfrm>
              <a:off x="-1728699" y="2937191"/>
              <a:ext cx="640111" cy="640111"/>
            </a:xfrm>
            <a:prstGeom prst="rect">
              <a:avLst/>
            </a:prstGeom>
            <a:noFill/>
            <a:ln>
              <a:noFill/>
            </a:ln>
          </p:spPr>
        </p:pic>
        <p:sp>
          <p:nvSpPr>
            <p:cNvPr id="225" name="Google Shape;225;p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26" name="Google Shape;226;p3" descr="icon_information-white.png"/>
            <p:cNvPicPr preferRelativeResize="0"/>
            <p:nvPr/>
          </p:nvPicPr>
          <p:blipFill rotWithShape="1">
            <a:blip r:embed="rId4">
              <a:alphaModFix/>
            </a:blip>
            <a:srcRect/>
            <a:stretch/>
          </p:blipFill>
          <p:spPr>
            <a:xfrm>
              <a:off x="-1728699" y="3245911"/>
              <a:ext cx="121592" cy="320113"/>
            </a:xfrm>
            <a:prstGeom prst="rect">
              <a:avLst/>
            </a:prstGeom>
            <a:noFill/>
            <a:ln>
              <a:noFill/>
            </a:ln>
          </p:spPr>
        </p:pic>
      </p:grpSp>
      <p:pic>
        <p:nvPicPr>
          <p:cNvPr id="227" name="Google Shape;227;p3"/>
          <p:cNvPicPr preferRelativeResize="0"/>
          <p:nvPr/>
        </p:nvPicPr>
        <p:blipFill rotWithShape="1">
          <a:blip r:embed="rId5">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2"/>
                                        </p:tgtEl>
                                        <p:attrNameLst>
                                          <p:attrName>style.visibility</p:attrName>
                                        </p:attrNameLst>
                                      </p:cBhvr>
                                      <p:to>
                                        <p:strVal val="visible"/>
                                      </p:to>
                                    </p:set>
                                    <p:animEffect transition="in" filter="fade">
                                      <p:cBhvr>
                                        <p:cTn id="7" dur="500"/>
                                        <p:tgtEl>
                                          <p:spTgt spid="22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5"/>
                                        </p:tgtEl>
                                        <p:attrNameLst>
                                          <p:attrName>style.visibility</p:attrName>
                                        </p:attrNameLst>
                                      </p:cBhvr>
                                      <p:to>
                                        <p:strVal val="visible"/>
                                      </p:to>
                                    </p:set>
                                    <p:animEffect transition="in" filter="fade">
                                      <p:cBhvr>
                                        <p:cTn id="11" dur="500"/>
                                        <p:tgtEl>
                                          <p:spTgt spid="125"/>
                                        </p:tgtEl>
                                      </p:cBhvr>
                                    </p:animEffect>
                                  </p:childTnLst>
                                </p:cTn>
                              </p:par>
                              <p:par>
                                <p:cTn id="12" presetID="10" presetClass="entr" presetSubtype="0" fill="hold" nodeType="withEffect">
                                  <p:stCondLst>
                                    <p:cond delay="0"/>
                                  </p:stCondLst>
                                  <p:childTnLst>
                                    <p:set>
                                      <p:cBhvr>
                                        <p:cTn id="13" dur="1" fill="hold">
                                          <p:stCondLst>
                                            <p:cond delay="0"/>
                                          </p:stCondLst>
                                        </p:cTn>
                                        <p:tgtEl>
                                          <p:spTgt spid="220"/>
                                        </p:tgtEl>
                                        <p:attrNameLst>
                                          <p:attrName>style.visibility</p:attrName>
                                        </p:attrNameLst>
                                      </p:cBhvr>
                                      <p:to>
                                        <p:strVal val="visible"/>
                                      </p:to>
                                    </p:set>
                                    <p:animEffect transition="in" filter="fade">
                                      <p:cBhvr>
                                        <p:cTn id="14" dur="500"/>
                                        <p:tgtEl>
                                          <p:spTgt spid="220"/>
                                        </p:tgtEl>
                                      </p:cBhvr>
                                    </p:animEffect>
                                  </p:childTnLst>
                                </p:cTn>
                              </p:par>
                              <p:par>
                                <p:cTn id="15" presetID="10" presetClass="entr" presetSubtype="0" fill="hold" nodeType="withEffect">
                                  <p:stCondLst>
                                    <p:cond delay="0"/>
                                  </p:stCondLst>
                                  <p:childTnLst>
                                    <p:set>
                                      <p:cBhvr>
                                        <p:cTn id="16" dur="1" fill="hold">
                                          <p:stCondLst>
                                            <p:cond delay="0"/>
                                          </p:stCondLst>
                                        </p:cTn>
                                        <p:tgtEl>
                                          <p:spTgt spid="221">
                                            <p:txEl>
                                              <p:pRg st="0" end="0"/>
                                            </p:txEl>
                                          </p:spTgt>
                                        </p:tgtEl>
                                        <p:attrNameLst>
                                          <p:attrName>style.visibility</p:attrName>
                                        </p:attrNameLst>
                                      </p:cBhvr>
                                      <p:to>
                                        <p:strVal val="visible"/>
                                      </p:to>
                                    </p:set>
                                    <p:animEffect transition="in" filter="fade">
                                      <p:cBhvr>
                                        <p:cTn id="17" dur="500"/>
                                        <p:tgtEl>
                                          <p:spTgt spid="221">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21">
                                            <p:txEl>
                                              <p:pRg st="1" end="1"/>
                                            </p:txEl>
                                          </p:spTgt>
                                        </p:tgtEl>
                                        <p:attrNameLst>
                                          <p:attrName>style.visibility</p:attrName>
                                        </p:attrNameLst>
                                      </p:cBhvr>
                                      <p:to>
                                        <p:strVal val="visible"/>
                                      </p:to>
                                    </p:set>
                                    <p:animEffect transition="in" filter="fade">
                                      <p:cBhvr>
                                        <p:cTn id="20" dur="500"/>
                                        <p:tgtEl>
                                          <p:spTgt spid="221">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21">
                                            <p:txEl>
                                              <p:pRg st="2" end="2"/>
                                            </p:txEl>
                                          </p:spTgt>
                                        </p:tgtEl>
                                        <p:attrNameLst>
                                          <p:attrName>style.visibility</p:attrName>
                                        </p:attrNameLst>
                                      </p:cBhvr>
                                      <p:to>
                                        <p:strVal val="visible"/>
                                      </p:to>
                                    </p:set>
                                    <p:animEffect transition="in" filter="fade">
                                      <p:cBhvr>
                                        <p:cTn id="23" dur="500"/>
                                        <p:tgtEl>
                                          <p:spTgt spid="221">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21">
                                            <p:txEl>
                                              <p:pRg st="3" end="3"/>
                                            </p:txEl>
                                          </p:spTgt>
                                        </p:tgtEl>
                                        <p:attrNameLst>
                                          <p:attrName>style.visibility</p:attrName>
                                        </p:attrNameLst>
                                      </p:cBhvr>
                                      <p:to>
                                        <p:strVal val="visible"/>
                                      </p:to>
                                    </p:set>
                                    <p:animEffect transition="in" filter="fade">
                                      <p:cBhvr>
                                        <p:cTn id="26" dur="500"/>
                                        <p:tgtEl>
                                          <p:spTgt spid="221">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21">
                                            <p:txEl>
                                              <p:pRg st="4" end="4"/>
                                            </p:txEl>
                                          </p:spTgt>
                                        </p:tgtEl>
                                        <p:attrNameLst>
                                          <p:attrName>style.visibility</p:attrName>
                                        </p:attrNameLst>
                                      </p:cBhvr>
                                      <p:to>
                                        <p:strVal val="visible"/>
                                      </p:to>
                                    </p:set>
                                    <p:animEffect transition="in" filter="fade">
                                      <p:cBhvr>
                                        <p:cTn id="29" dur="500"/>
                                        <p:tgtEl>
                                          <p:spTgt spid="221">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21">
                                            <p:txEl>
                                              <p:pRg st="5" end="5"/>
                                            </p:txEl>
                                          </p:spTgt>
                                        </p:tgtEl>
                                        <p:attrNameLst>
                                          <p:attrName>style.visibility</p:attrName>
                                        </p:attrNameLst>
                                      </p:cBhvr>
                                      <p:to>
                                        <p:strVal val="visible"/>
                                      </p:to>
                                    </p:set>
                                    <p:animEffect transition="in" filter="fade">
                                      <p:cBhvr>
                                        <p:cTn id="32" dur="500"/>
                                        <p:tgtEl>
                                          <p:spTgt spid="221">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21">
                                            <p:txEl>
                                              <p:pRg st="6" end="6"/>
                                            </p:txEl>
                                          </p:spTgt>
                                        </p:tgtEl>
                                        <p:attrNameLst>
                                          <p:attrName>style.visibility</p:attrName>
                                        </p:attrNameLst>
                                      </p:cBhvr>
                                      <p:to>
                                        <p:strVal val="visible"/>
                                      </p:to>
                                    </p:set>
                                    <p:animEffect transition="in" filter="fade">
                                      <p:cBhvr>
                                        <p:cTn id="35" dur="500"/>
                                        <p:tgtEl>
                                          <p:spTgt spid="221">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21">
                                            <p:txEl>
                                              <p:pRg st="7" end="7"/>
                                            </p:txEl>
                                          </p:spTgt>
                                        </p:tgtEl>
                                        <p:attrNameLst>
                                          <p:attrName>style.visibility</p:attrName>
                                        </p:attrNameLst>
                                      </p:cBhvr>
                                      <p:to>
                                        <p:strVal val="visible"/>
                                      </p:to>
                                    </p:set>
                                    <p:animEffect transition="in" filter="fade">
                                      <p:cBhvr>
                                        <p:cTn id="38" dur="500"/>
                                        <p:tgtEl>
                                          <p:spTgt spid="221">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21">
                                            <p:txEl>
                                              <p:pRg st="8" end="8"/>
                                            </p:txEl>
                                          </p:spTgt>
                                        </p:tgtEl>
                                        <p:attrNameLst>
                                          <p:attrName>style.visibility</p:attrName>
                                        </p:attrNameLst>
                                      </p:cBhvr>
                                      <p:to>
                                        <p:strVal val="visible"/>
                                      </p:to>
                                    </p:set>
                                    <p:animEffect transition="in" filter="fade">
                                      <p:cBhvr>
                                        <p:cTn id="41" dur="500"/>
                                        <p:tgtEl>
                                          <p:spTgt spid="221">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27"/>
                                        </p:tgtEl>
                                        <p:attrNameLst>
                                          <p:attrName>style.visibility</p:attrName>
                                        </p:attrNameLst>
                                      </p:cBhvr>
                                      <p:to>
                                        <p:strVal val="visible"/>
                                      </p:to>
                                    </p:set>
                                    <p:animEffect transition="in" filter="fade">
                                      <p:cBhvr>
                                        <p:cTn id="45" dur="10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2138"/>
        <p:cNvGrpSpPr/>
        <p:nvPr/>
      </p:nvGrpSpPr>
      <p:grpSpPr>
        <a:xfrm>
          <a:off x="0" y="0"/>
          <a:ext cx="0" cy="0"/>
          <a:chOff x="0" y="0"/>
          <a:chExt cx="0" cy="0"/>
        </a:xfrm>
      </p:grpSpPr>
      <p:sp>
        <p:nvSpPr>
          <p:cNvPr id="2139" name="Google Shape;2139;p22"/>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140" name="Google Shape;2140;p22"/>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141" name="Google Shape;2141;p2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142" name="Google Shape;2142;p2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143" name="Google Shape;2143;p22"/>
          <p:cNvGrpSpPr/>
          <p:nvPr/>
        </p:nvGrpSpPr>
        <p:grpSpPr>
          <a:xfrm>
            <a:off x="7915032" y="222489"/>
            <a:ext cx="895960" cy="359739"/>
            <a:chOff x="1899" y="899"/>
            <a:chExt cx="4163" cy="1671"/>
          </a:xfrm>
        </p:grpSpPr>
        <p:sp>
          <p:nvSpPr>
            <p:cNvPr id="2144" name="Google Shape;2144;p2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5" name="Google Shape;2145;p2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6" name="Google Shape;2146;p2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7" name="Google Shape;2147;p2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8" name="Google Shape;2148;p2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9" name="Google Shape;2149;p2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0" name="Google Shape;2150;p2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1" name="Google Shape;2151;p2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2" name="Google Shape;2152;p2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3" name="Google Shape;2153;p2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4" name="Google Shape;2154;p2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5" name="Google Shape;2155;p2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6" name="Google Shape;2156;p2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7" name="Google Shape;2157;p2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8" name="Google Shape;2158;p2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9" name="Google Shape;2159;p2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0" name="Google Shape;2160;p2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1" name="Google Shape;2161;p2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2" name="Google Shape;2162;p2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3" name="Google Shape;2163;p2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4" name="Google Shape;2164;p2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5" name="Google Shape;2165;p2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6" name="Google Shape;2166;p2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7" name="Google Shape;2167;p2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8" name="Google Shape;2168;p2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9" name="Google Shape;2169;p2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0" name="Google Shape;2170;p2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1" name="Google Shape;2171;p2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2" name="Google Shape;2172;p2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3" name="Google Shape;2173;p2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4" name="Google Shape;2174;p2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5" name="Google Shape;2175;p2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6" name="Google Shape;2176;p2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7" name="Google Shape;2177;p2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8" name="Google Shape;2178;p2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9" name="Google Shape;2179;p2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0" name="Google Shape;2180;p2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1" name="Google Shape;2181;p2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2" name="Google Shape;2182;p2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3" name="Google Shape;2183;p2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4" name="Google Shape;2184;p2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5" name="Google Shape;2185;p2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6" name="Google Shape;2186;p2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7" name="Google Shape;2187;p2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8" name="Google Shape;2188;p2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9" name="Google Shape;2189;p2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0" name="Google Shape;2190;p2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1" name="Google Shape;2191;p2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2" name="Google Shape;2192;p2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3" name="Google Shape;2193;p2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4" name="Google Shape;2194;p2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5" name="Google Shape;2195;p2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6" name="Google Shape;2196;p2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7" name="Google Shape;2197;p2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8" name="Google Shape;2198;p2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9" name="Google Shape;2199;p2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0" name="Google Shape;2200;p2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1" name="Google Shape;2201;p2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2" name="Google Shape;2202;p2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3" name="Google Shape;2203;p2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4" name="Google Shape;2204;p2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5" name="Google Shape;2205;p2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6" name="Google Shape;2206;p2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7" name="Google Shape;2207;p2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8" name="Google Shape;2208;p2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9" name="Google Shape;2209;p2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0" name="Google Shape;2210;p2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1" name="Google Shape;2211;p2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2" name="Google Shape;2212;p2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3" name="Google Shape;2213;p2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4" name="Google Shape;2214;p2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5" name="Google Shape;2215;p2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6" name="Google Shape;2216;p2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7" name="Google Shape;2217;p2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8" name="Google Shape;2218;p2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9" name="Google Shape;2219;p2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0" name="Google Shape;2220;p2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1" name="Google Shape;2221;p2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2" name="Google Shape;2222;p2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3" name="Google Shape;2223;p2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4" name="Google Shape;2224;p2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5" name="Google Shape;2225;p2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6" name="Google Shape;2226;p2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7" name="Google Shape;2227;p2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8" name="Google Shape;2228;p2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9" name="Google Shape;2229;p2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0" name="Google Shape;2230;p2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1" name="Google Shape;2231;p2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2" name="Google Shape;2232;p2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3" name="Google Shape;2233;p2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4" name="Google Shape;2234;p2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5" name="Google Shape;2235;p2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6" name="Google Shape;2236;p2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237" name="Google Shape;2237;p2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238" name="Google Shape;2238;p22"/>
          <p:cNvGrpSpPr/>
          <p:nvPr/>
        </p:nvGrpSpPr>
        <p:grpSpPr>
          <a:xfrm>
            <a:off x="-1530678" y="2991542"/>
            <a:ext cx="1404225" cy="2177094"/>
            <a:chOff x="6195941" y="562596"/>
            <a:chExt cx="1872300" cy="2902792"/>
          </a:xfrm>
        </p:grpSpPr>
        <p:grpSp>
          <p:nvGrpSpPr>
            <p:cNvPr id="2239" name="Google Shape;2239;p22"/>
            <p:cNvGrpSpPr/>
            <p:nvPr/>
          </p:nvGrpSpPr>
          <p:grpSpPr>
            <a:xfrm>
              <a:off x="6195941" y="832605"/>
              <a:ext cx="1872300" cy="2632784"/>
              <a:chOff x="-1872716" y="660661"/>
              <a:chExt cx="1872300" cy="1974637"/>
            </a:xfrm>
          </p:grpSpPr>
          <p:sp>
            <p:nvSpPr>
              <p:cNvPr id="2240" name="Google Shape;2240;p2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241" name="Google Shape;2241;p2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242" name="Google Shape;2242;p22"/>
            <p:cNvGrpSpPr/>
            <p:nvPr/>
          </p:nvGrpSpPr>
          <p:grpSpPr>
            <a:xfrm>
              <a:off x="6303954" y="562596"/>
              <a:ext cx="540000" cy="540000"/>
              <a:chOff x="6303954" y="562596"/>
              <a:chExt cx="540000" cy="540000"/>
            </a:xfrm>
          </p:grpSpPr>
          <p:sp>
            <p:nvSpPr>
              <p:cNvPr id="2243" name="Google Shape;2243;p2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244" name="Google Shape;2244;p2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245" name="Google Shape;2245;p2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46" name="Google Shape;2246;p2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47" name="Google Shape;2247;p2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248" name="Google Shape;2248;p2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249" name="Google Shape;2249;p2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250" name="Google Shape;2250;p22"/>
          <p:cNvGrpSpPr/>
          <p:nvPr/>
        </p:nvGrpSpPr>
        <p:grpSpPr>
          <a:xfrm>
            <a:off x="-1530678" y="653649"/>
            <a:ext cx="1026225" cy="1698128"/>
            <a:chOff x="-1836712" y="2937191"/>
            <a:chExt cx="1368300" cy="2264171"/>
          </a:xfrm>
        </p:grpSpPr>
        <p:pic>
          <p:nvPicPr>
            <p:cNvPr id="2251" name="Google Shape;2251;p2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252" name="Google Shape;2252;p2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253" name="Google Shape;2253;p2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2254"/>
        <p:cNvGrpSpPr/>
        <p:nvPr/>
      </p:nvGrpSpPr>
      <p:grpSpPr>
        <a:xfrm>
          <a:off x="0" y="0"/>
          <a:ext cx="0" cy="0"/>
          <a:chOff x="0" y="0"/>
          <a:chExt cx="0" cy="0"/>
        </a:xfrm>
      </p:grpSpPr>
      <p:sp>
        <p:nvSpPr>
          <p:cNvPr id="2255" name="Google Shape;2255;p23"/>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256" name="Google Shape;2256;p23"/>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257" name="Google Shape;2257;p2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258" name="Google Shape;2258;p2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259" name="Google Shape;2259;p23"/>
          <p:cNvGrpSpPr/>
          <p:nvPr/>
        </p:nvGrpSpPr>
        <p:grpSpPr>
          <a:xfrm>
            <a:off x="7915032" y="222489"/>
            <a:ext cx="895960" cy="359739"/>
            <a:chOff x="1899" y="899"/>
            <a:chExt cx="4163" cy="1671"/>
          </a:xfrm>
        </p:grpSpPr>
        <p:sp>
          <p:nvSpPr>
            <p:cNvPr id="2260" name="Google Shape;2260;p2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1" name="Google Shape;2261;p2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2" name="Google Shape;2262;p2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3" name="Google Shape;2263;p2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4" name="Google Shape;2264;p2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5" name="Google Shape;2265;p2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6" name="Google Shape;2266;p2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7" name="Google Shape;2267;p2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8" name="Google Shape;2268;p2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9" name="Google Shape;2269;p2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0" name="Google Shape;2270;p2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1" name="Google Shape;2271;p2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2" name="Google Shape;2272;p2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3" name="Google Shape;2273;p2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4" name="Google Shape;2274;p2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5" name="Google Shape;2275;p2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6" name="Google Shape;2276;p2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7" name="Google Shape;2277;p2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8" name="Google Shape;2278;p2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9" name="Google Shape;2279;p2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0" name="Google Shape;2280;p2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1" name="Google Shape;2281;p2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2" name="Google Shape;2282;p2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3" name="Google Shape;2283;p2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4" name="Google Shape;2284;p2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5" name="Google Shape;2285;p2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6" name="Google Shape;2286;p2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7" name="Google Shape;2287;p2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8" name="Google Shape;2288;p2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9" name="Google Shape;2289;p2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0" name="Google Shape;2290;p2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1" name="Google Shape;2291;p2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2" name="Google Shape;2292;p2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3" name="Google Shape;2293;p2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4" name="Google Shape;2294;p2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5" name="Google Shape;2295;p2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6" name="Google Shape;2296;p2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7" name="Google Shape;2297;p2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8" name="Google Shape;2298;p2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9" name="Google Shape;2299;p2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0" name="Google Shape;2300;p2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1" name="Google Shape;2301;p2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2" name="Google Shape;2302;p2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3" name="Google Shape;2303;p2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4" name="Google Shape;2304;p2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5" name="Google Shape;2305;p2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6" name="Google Shape;2306;p2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7" name="Google Shape;2307;p2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8" name="Google Shape;2308;p2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9" name="Google Shape;2309;p2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0" name="Google Shape;2310;p2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1" name="Google Shape;2311;p2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2" name="Google Shape;2312;p2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3" name="Google Shape;2313;p2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4" name="Google Shape;2314;p2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5" name="Google Shape;2315;p2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6" name="Google Shape;2316;p2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7" name="Google Shape;2317;p2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8" name="Google Shape;2318;p2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9" name="Google Shape;2319;p2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0" name="Google Shape;2320;p2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1" name="Google Shape;2321;p2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2" name="Google Shape;2322;p2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3" name="Google Shape;2323;p2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4" name="Google Shape;2324;p2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5" name="Google Shape;2325;p2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6" name="Google Shape;2326;p2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7" name="Google Shape;2327;p2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8" name="Google Shape;2328;p2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9" name="Google Shape;2329;p2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0" name="Google Shape;2330;p2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1" name="Google Shape;2331;p2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2" name="Google Shape;2332;p2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3" name="Google Shape;2333;p2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4" name="Google Shape;2334;p2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5" name="Google Shape;2335;p2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6" name="Google Shape;2336;p2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7" name="Google Shape;2337;p2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8" name="Google Shape;2338;p2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9" name="Google Shape;2339;p2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0" name="Google Shape;2340;p2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1" name="Google Shape;2341;p2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2" name="Google Shape;2342;p2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3" name="Google Shape;2343;p2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4" name="Google Shape;2344;p2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5" name="Google Shape;2345;p2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6" name="Google Shape;2346;p2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7" name="Google Shape;2347;p2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8" name="Google Shape;2348;p2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9" name="Google Shape;2349;p2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0" name="Google Shape;2350;p2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1" name="Google Shape;2351;p2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2" name="Google Shape;2352;p2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353" name="Google Shape;2353;p2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354" name="Google Shape;2354;p23"/>
          <p:cNvGrpSpPr/>
          <p:nvPr/>
        </p:nvGrpSpPr>
        <p:grpSpPr>
          <a:xfrm>
            <a:off x="-1530678" y="2991542"/>
            <a:ext cx="1404225" cy="2177094"/>
            <a:chOff x="6195941" y="562596"/>
            <a:chExt cx="1872300" cy="2902792"/>
          </a:xfrm>
        </p:grpSpPr>
        <p:grpSp>
          <p:nvGrpSpPr>
            <p:cNvPr id="2355" name="Google Shape;2355;p23"/>
            <p:cNvGrpSpPr/>
            <p:nvPr/>
          </p:nvGrpSpPr>
          <p:grpSpPr>
            <a:xfrm>
              <a:off x="6195941" y="832605"/>
              <a:ext cx="1872300" cy="2632784"/>
              <a:chOff x="-1872716" y="660661"/>
              <a:chExt cx="1872300" cy="1974637"/>
            </a:xfrm>
          </p:grpSpPr>
          <p:sp>
            <p:nvSpPr>
              <p:cNvPr id="2356" name="Google Shape;2356;p2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357" name="Google Shape;2357;p2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358" name="Google Shape;2358;p23"/>
            <p:cNvGrpSpPr/>
            <p:nvPr/>
          </p:nvGrpSpPr>
          <p:grpSpPr>
            <a:xfrm>
              <a:off x="6303954" y="562596"/>
              <a:ext cx="540000" cy="540000"/>
              <a:chOff x="6303954" y="562596"/>
              <a:chExt cx="540000" cy="540000"/>
            </a:xfrm>
          </p:grpSpPr>
          <p:sp>
            <p:nvSpPr>
              <p:cNvPr id="2359" name="Google Shape;2359;p2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360" name="Google Shape;2360;p2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361" name="Google Shape;2361;p2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2" name="Google Shape;2362;p2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3" name="Google Shape;2363;p2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364" name="Google Shape;2364;p2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65" name="Google Shape;2365;p2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366" name="Google Shape;2366;p23"/>
          <p:cNvGrpSpPr/>
          <p:nvPr/>
        </p:nvGrpSpPr>
        <p:grpSpPr>
          <a:xfrm>
            <a:off x="-1530678" y="653649"/>
            <a:ext cx="1026225" cy="1698128"/>
            <a:chOff x="-1836712" y="2937191"/>
            <a:chExt cx="1368300" cy="2264171"/>
          </a:xfrm>
        </p:grpSpPr>
        <p:pic>
          <p:nvPicPr>
            <p:cNvPr id="2367" name="Google Shape;2367;p2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368" name="Google Shape;2368;p2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369" name="Google Shape;2369;p2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2370"/>
        <p:cNvGrpSpPr/>
        <p:nvPr/>
      </p:nvGrpSpPr>
      <p:grpSpPr>
        <a:xfrm>
          <a:off x="0" y="0"/>
          <a:ext cx="0" cy="0"/>
          <a:chOff x="0" y="0"/>
          <a:chExt cx="0" cy="0"/>
        </a:xfrm>
      </p:grpSpPr>
      <p:sp>
        <p:nvSpPr>
          <p:cNvPr id="2371" name="Google Shape;2371;p24"/>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72" name="Google Shape;2372;p24"/>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73" name="Google Shape;2373;p2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74" name="Google Shape;2374;p2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375" name="Google Shape;2375;p24"/>
          <p:cNvGrpSpPr/>
          <p:nvPr/>
        </p:nvGrpSpPr>
        <p:grpSpPr>
          <a:xfrm>
            <a:off x="7915032" y="222489"/>
            <a:ext cx="895960" cy="359739"/>
            <a:chOff x="1899" y="899"/>
            <a:chExt cx="4163" cy="1671"/>
          </a:xfrm>
        </p:grpSpPr>
        <p:sp>
          <p:nvSpPr>
            <p:cNvPr id="2376" name="Google Shape;2376;p2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7" name="Google Shape;2377;p2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8" name="Google Shape;2378;p2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9" name="Google Shape;2379;p2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0" name="Google Shape;2380;p2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1" name="Google Shape;2381;p2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2" name="Google Shape;2382;p2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3" name="Google Shape;2383;p2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4" name="Google Shape;2384;p2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5" name="Google Shape;2385;p2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6" name="Google Shape;2386;p2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7" name="Google Shape;2387;p2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8" name="Google Shape;2388;p2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9" name="Google Shape;2389;p2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0" name="Google Shape;2390;p2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1" name="Google Shape;2391;p2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2" name="Google Shape;2392;p2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3" name="Google Shape;2393;p2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4" name="Google Shape;2394;p2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5" name="Google Shape;2395;p2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6" name="Google Shape;2396;p2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7" name="Google Shape;2397;p2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8" name="Google Shape;2398;p2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9" name="Google Shape;2399;p2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0" name="Google Shape;2400;p2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1" name="Google Shape;2401;p2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2" name="Google Shape;2402;p2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3" name="Google Shape;2403;p2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4" name="Google Shape;2404;p2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5" name="Google Shape;2405;p2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6" name="Google Shape;2406;p2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7" name="Google Shape;2407;p2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8" name="Google Shape;2408;p2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9" name="Google Shape;2409;p2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0" name="Google Shape;2410;p2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1" name="Google Shape;2411;p2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2" name="Google Shape;2412;p2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3" name="Google Shape;2413;p2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4" name="Google Shape;2414;p2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5" name="Google Shape;2415;p2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6" name="Google Shape;2416;p2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7" name="Google Shape;2417;p2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8" name="Google Shape;2418;p2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9" name="Google Shape;2419;p2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0" name="Google Shape;2420;p2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1" name="Google Shape;2421;p2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2" name="Google Shape;2422;p2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3" name="Google Shape;2423;p2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4" name="Google Shape;2424;p2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5" name="Google Shape;2425;p2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6" name="Google Shape;2426;p2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7" name="Google Shape;2427;p2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8" name="Google Shape;2428;p2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9" name="Google Shape;2429;p2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0" name="Google Shape;2430;p2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1" name="Google Shape;2431;p2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2" name="Google Shape;2432;p2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3" name="Google Shape;2433;p2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4" name="Google Shape;2434;p2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5" name="Google Shape;2435;p2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6" name="Google Shape;2436;p2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7" name="Google Shape;2437;p2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8" name="Google Shape;2438;p2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9" name="Google Shape;2439;p2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0" name="Google Shape;2440;p2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1" name="Google Shape;2441;p2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2" name="Google Shape;2442;p2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3" name="Google Shape;2443;p2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4" name="Google Shape;2444;p2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5" name="Google Shape;2445;p2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6" name="Google Shape;2446;p2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7" name="Google Shape;2447;p2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8" name="Google Shape;2448;p2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9" name="Google Shape;2449;p2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0" name="Google Shape;2450;p2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1" name="Google Shape;2451;p2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2" name="Google Shape;2452;p2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3" name="Google Shape;2453;p2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4" name="Google Shape;2454;p2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5" name="Google Shape;2455;p2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6" name="Google Shape;2456;p2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7" name="Google Shape;2457;p2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8" name="Google Shape;2458;p2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9" name="Google Shape;2459;p2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0" name="Google Shape;2460;p2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1" name="Google Shape;2461;p2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2" name="Google Shape;2462;p2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3" name="Google Shape;2463;p2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4" name="Google Shape;2464;p2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5" name="Google Shape;2465;p2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6" name="Google Shape;2466;p2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7" name="Google Shape;2467;p2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8" name="Google Shape;2468;p2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469" name="Google Shape;2469;p2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470" name="Google Shape;2470;p24"/>
          <p:cNvGrpSpPr/>
          <p:nvPr/>
        </p:nvGrpSpPr>
        <p:grpSpPr>
          <a:xfrm>
            <a:off x="-1530678" y="2991542"/>
            <a:ext cx="1404225" cy="2177094"/>
            <a:chOff x="6195941" y="562596"/>
            <a:chExt cx="1872300" cy="2902792"/>
          </a:xfrm>
        </p:grpSpPr>
        <p:grpSp>
          <p:nvGrpSpPr>
            <p:cNvPr id="2471" name="Google Shape;2471;p24"/>
            <p:cNvGrpSpPr/>
            <p:nvPr/>
          </p:nvGrpSpPr>
          <p:grpSpPr>
            <a:xfrm>
              <a:off x="6195941" y="832605"/>
              <a:ext cx="1872300" cy="2632784"/>
              <a:chOff x="-1872716" y="660661"/>
              <a:chExt cx="1872300" cy="1974637"/>
            </a:xfrm>
          </p:grpSpPr>
          <p:sp>
            <p:nvSpPr>
              <p:cNvPr id="2472" name="Google Shape;2472;p2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473" name="Google Shape;2473;p2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474" name="Google Shape;2474;p24"/>
            <p:cNvGrpSpPr/>
            <p:nvPr/>
          </p:nvGrpSpPr>
          <p:grpSpPr>
            <a:xfrm>
              <a:off x="6303954" y="562596"/>
              <a:ext cx="540000" cy="540000"/>
              <a:chOff x="6303954" y="562596"/>
              <a:chExt cx="540000" cy="540000"/>
            </a:xfrm>
          </p:grpSpPr>
          <p:sp>
            <p:nvSpPr>
              <p:cNvPr id="2475" name="Google Shape;2475;p2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476" name="Google Shape;2476;p2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477" name="Google Shape;2477;p2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8" name="Google Shape;2478;p2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9" name="Google Shape;2479;p2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480" name="Google Shape;2480;p2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481" name="Google Shape;2481;p2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482" name="Google Shape;2482;p24"/>
          <p:cNvGrpSpPr/>
          <p:nvPr/>
        </p:nvGrpSpPr>
        <p:grpSpPr>
          <a:xfrm>
            <a:off x="-1530678" y="653649"/>
            <a:ext cx="1026225" cy="1698128"/>
            <a:chOff x="-1836712" y="2937191"/>
            <a:chExt cx="1368300" cy="2264171"/>
          </a:xfrm>
        </p:grpSpPr>
        <p:pic>
          <p:nvPicPr>
            <p:cNvPr id="2483" name="Google Shape;2483;p2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484" name="Google Shape;2484;p2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485" name="Google Shape;2485;p2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486"/>
        <p:cNvGrpSpPr/>
        <p:nvPr/>
      </p:nvGrpSpPr>
      <p:grpSpPr>
        <a:xfrm>
          <a:off x="0" y="0"/>
          <a:ext cx="0" cy="0"/>
          <a:chOff x="0" y="0"/>
          <a:chExt cx="0" cy="0"/>
        </a:xfrm>
      </p:grpSpPr>
      <p:sp>
        <p:nvSpPr>
          <p:cNvPr id="2487" name="Google Shape;2487;p25"/>
          <p:cNvSpPr txBox="1">
            <a:spLocks noGrp="1"/>
          </p:cNvSpPr>
          <p:nvPr>
            <p:ph type="ctrTitle"/>
          </p:nvPr>
        </p:nvSpPr>
        <p:spPr>
          <a:xfrm>
            <a:off x="311708" y="744575"/>
            <a:ext cx="8520600" cy="2052600"/>
          </a:xfrm>
          <a:prstGeom prst="rect">
            <a:avLst/>
          </a:prstGeom>
        </p:spPr>
        <p:txBody>
          <a:bodyPr spcFirstLastPara="1" wrap="square" lIns="0" tIns="0" rIns="0" bIns="0" anchor="b" anchorCtr="0"/>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488" name="Google Shape;2488;p25"/>
          <p:cNvSpPr txBox="1">
            <a:spLocks noGrp="1"/>
          </p:cNvSpPr>
          <p:nvPr>
            <p:ph type="subTitle" idx="1"/>
          </p:nvPr>
        </p:nvSpPr>
        <p:spPr>
          <a:xfrm>
            <a:off x="311700" y="2834125"/>
            <a:ext cx="8520600" cy="792600"/>
          </a:xfrm>
          <a:prstGeom prst="rect">
            <a:avLst/>
          </a:prstGeom>
        </p:spPr>
        <p:txBody>
          <a:bodyPr spcFirstLastPara="1" wrap="square" lIns="0" tIns="0" rIns="0" bIns="0" anchor="t" anchorCtr="0"/>
          <a:lstStyle>
            <a:lvl1pPr lvl="0" algn="ctr" rtl="0">
              <a:lnSpc>
                <a:spcPct val="100000"/>
              </a:lnSpc>
              <a:spcBef>
                <a:spcPts val="300"/>
              </a:spcBef>
              <a:spcAft>
                <a:spcPts val="0"/>
              </a:spcAft>
              <a:buSzPts val="2800"/>
              <a:buNone/>
              <a:defRPr sz="2800"/>
            </a:lvl1pPr>
            <a:lvl2pPr lvl="1" algn="ctr" rtl="0">
              <a:lnSpc>
                <a:spcPct val="100000"/>
              </a:lnSpc>
              <a:spcBef>
                <a:spcPts val="300"/>
              </a:spcBef>
              <a:spcAft>
                <a:spcPts val="0"/>
              </a:spcAft>
              <a:buSzPts val="2800"/>
              <a:buNone/>
              <a:defRPr sz="2800"/>
            </a:lvl2pPr>
            <a:lvl3pPr lvl="2" algn="ctr" rtl="0">
              <a:lnSpc>
                <a:spcPct val="100000"/>
              </a:lnSpc>
              <a:spcBef>
                <a:spcPts val="300"/>
              </a:spcBef>
              <a:spcAft>
                <a:spcPts val="0"/>
              </a:spcAft>
              <a:buSzPts val="2800"/>
              <a:buNone/>
              <a:defRPr sz="2800"/>
            </a:lvl3pPr>
            <a:lvl4pPr lvl="3" algn="ctr" rtl="0">
              <a:lnSpc>
                <a:spcPct val="100000"/>
              </a:lnSpc>
              <a:spcBef>
                <a:spcPts val="300"/>
              </a:spcBef>
              <a:spcAft>
                <a:spcPts val="0"/>
              </a:spcAft>
              <a:buSzPts val="2800"/>
              <a:buNone/>
              <a:defRPr sz="2800"/>
            </a:lvl4pPr>
            <a:lvl5pPr lvl="4" algn="ctr" rtl="0">
              <a:lnSpc>
                <a:spcPct val="100000"/>
              </a:lnSpc>
              <a:spcBef>
                <a:spcPts val="600"/>
              </a:spcBef>
              <a:spcAft>
                <a:spcPts val="0"/>
              </a:spcAft>
              <a:buSzPts val="2800"/>
              <a:buNone/>
              <a:defRPr sz="2800"/>
            </a:lvl5pPr>
            <a:lvl6pPr lvl="5" algn="ctr" rtl="0">
              <a:lnSpc>
                <a:spcPct val="100000"/>
              </a:lnSpc>
              <a:spcBef>
                <a:spcPts val="400"/>
              </a:spcBef>
              <a:spcAft>
                <a:spcPts val="0"/>
              </a:spcAft>
              <a:buSzPts val="2800"/>
              <a:buNone/>
              <a:defRPr sz="2800"/>
            </a:lvl6pPr>
            <a:lvl7pPr lvl="6" algn="ctr" rtl="0">
              <a:lnSpc>
                <a:spcPct val="100000"/>
              </a:lnSpc>
              <a:spcBef>
                <a:spcPts val="400"/>
              </a:spcBef>
              <a:spcAft>
                <a:spcPts val="0"/>
              </a:spcAft>
              <a:buSzPts val="2800"/>
              <a:buNone/>
              <a:defRPr sz="2800"/>
            </a:lvl7pPr>
            <a:lvl8pPr lvl="7" algn="ctr" rtl="0">
              <a:lnSpc>
                <a:spcPct val="100000"/>
              </a:lnSpc>
              <a:spcBef>
                <a:spcPts val="400"/>
              </a:spcBef>
              <a:spcAft>
                <a:spcPts val="0"/>
              </a:spcAft>
              <a:buSzPts val="2800"/>
              <a:buNone/>
              <a:defRPr sz="2800"/>
            </a:lvl8pPr>
            <a:lvl9pPr lvl="8" algn="ctr" rtl="0">
              <a:lnSpc>
                <a:spcPct val="100000"/>
              </a:lnSpc>
              <a:spcBef>
                <a:spcPts val="400"/>
              </a:spcBef>
              <a:spcAft>
                <a:spcPts val="0"/>
              </a:spcAft>
              <a:buSzPts val="2800"/>
              <a:buNone/>
              <a:defRPr sz="2800"/>
            </a:lvl9pPr>
          </a:lstStyle>
          <a:p>
            <a:endParaRPr/>
          </a:p>
        </p:txBody>
      </p:sp>
      <p:sp>
        <p:nvSpPr>
          <p:cNvPr id="2489" name="Google Shape;2489;p25"/>
          <p:cNvSpPr txBox="1">
            <a:spLocks noGrp="1"/>
          </p:cNvSpPr>
          <p:nvPr>
            <p:ph type="sldNum" idx="12"/>
          </p:nvPr>
        </p:nvSpPr>
        <p:spPr>
          <a:xfrm>
            <a:off x="8472458" y="4663217"/>
            <a:ext cx="548700" cy="393600"/>
          </a:xfrm>
          <a:prstGeom prst="rect">
            <a:avLst/>
          </a:prstGeom>
        </p:spPr>
        <p:txBody>
          <a:bodyPr spcFirstLastPara="1" wrap="square" lIns="68575" tIns="34275" rIns="68575" bIns="3427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transition spd="slow">
    <p:fade thruBlk="1"/>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2496"/>
        <p:cNvGrpSpPr/>
        <p:nvPr/>
      </p:nvGrpSpPr>
      <p:grpSpPr>
        <a:xfrm>
          <a:off x="0" y="0"/>
          <a:ext cx="0" cy="0"/>
          <a:chOff x="0" y="0"/>
          <a:chExt cx="0" cy="0"/>
        </a:xfrm>
      </p:grpSpPr>
      <p:sp>
        <p:nvSpPr>
          <p:cNvPr id="2497" name="Google Shape;2497;p2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498" name="Google Shape;2498;p2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9" name="Google Shape;2499;p2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00" name="Google Shape;2500;p2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01" name="Google Shape;2501;p2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502" name="Google Shape;2502;p2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503" name="Google Shape;2503;p2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504" name="Google Shape;2504;p27"/>
          <p:cNvGrpSpPr/>
          <p:nvPr/>
        </p:nvGrpSpPr>
        <p:grpSpPr>
          <a:xfrm>
            <a:off x="4673500" y="957418"/>
            <a:ext cx="1519119" cy="609945"/>
            <a:chOff x="1899" y="899"/>
            <a:chExt cx="4163" cy="1671"/>
          </a:xfrm>
        </p:grpSpPr>
        <p:sp>
          <p:nvSpPr>
            <p:cNvPr id="2505" name="Google Shape;2505;p2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6" name="Google Shape;2506;p2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7" name="Google Shape;2507;p2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8" name="Google Shape;2508;p2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9" name="Google Shape;2509;p2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0" name="Google Shape;2510;p2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1" name="Google Shape;2511;p2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2" name="Google Shape;2512;p2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3" name="Google Shape;2513;p2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4" name="Google Shape;2514;p2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5" name="Google Shape;2515;p2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6" name="Google Shape;2516;p2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7" name="Google Shape;2517;p2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8" name="Google Shape;2518;p2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9" name="Google Shape;2519;p2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0" name="Google Shape;2520;p2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1" name="Google Shape;2521;p2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2" name="Google Shape;2522;p2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3" name="Google Shape;2523;p2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4" name="Google Shape;2524;p2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5" name="Google Shape;2525;p2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6" name="Google Shape;2526;p2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7" name="Google Shape;2527;p2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8" name="Google Shape;2528;p2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9" name="Google Shape;2529;p2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0" name="Google Shape;2530;p2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1" name="Google Shape;2531;p2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2" name="Google Shape;2532;p2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3" name="Google Shape;2533;p2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4" name="Google Shape;2534;p2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5" name="Google Shape;2535;p2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6" name="Google Shape;2536;p2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7" name="Google Shape;2537;p2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8" name="Google Shape;2538;p2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9" name="Google Shape;2539;p2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0" name="Google Shape;2540;p2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1" name="Google Shape;2541;p2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2" name="Google Shape;2542;p2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3" name="Google Shape;2543;p2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4" name="Google Shape;2544;p2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5" name="Google Shape;2545;p2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6" name="Google Shape;2546;p2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7" name="Google Shape;2547;p2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8" name="Google Shape;2548;p2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9" name="Google Shape;2549;p2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0" name="Google Shape;2550;p2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1" name="Google Shape;2551;p2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2" name="Google Shape;2552;p2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3" name="Google Shape;2553;p2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4" name="Google Shape;2554;p2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5" name="Google Shape;2555;p2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6" name="Google Shape;2556;p2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7" name="Google Shape;2557;p2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8" name="Google Shape;2558;p2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9" name="Google Shape;2559;p2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0" name="Google Shape;2560;p2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1" name="Google Shape;2561;p2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2" name="Google Shape;2562;p2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3" name="Google Shape;2563;p2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4" name="Google Shape;2564;p2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5" name="Google Shape;2565;p2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6" name="Google Shape;2566;p2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7" name="Google Shape;2567;p2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8" name="Google Shape;2568;p2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9" name="Google Shape;2569;p2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0" name="Google Shape;2570;p2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1" name="Google Shape;2571;p2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2" name="Google Shape;2572;p2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3" name="Google Shape;2573;p2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4" name="Google Shape;2574;p2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5" name="Google Shape;2575;p2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6" name="Google Shape;2576;p2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7" name="Google Shape;2577;p2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8" name="Google Shape;2578;p2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9" name="Google Shape;2579;p2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0" name="Google Shape;2580;p2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1" name="Google Shape;2581;p2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2" name="Google Shape;2582;p2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3" name="Google Shape;2583;p2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4" name="Google Shape;2584;p2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5" name="Google Shape;2585;p2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6" name="Google Shape;2586;p2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7" name="Google Shape;2587;p2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8" name="Google Shape;2588;p2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9" name="Google Shape;2589;p2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0" name="Google Shape;2590;p2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1" name="Google Shape;2591;p2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2" name="Google Shape;2592;p2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3" name="Google Shape;2593;p2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4" name="Google Shape;2594;p2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5" name="Google Shape;2595;p2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6" name="Google Shape;2596;p2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7" name="Google Shape;2597;p2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598" name="Google Shape;2598;p2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599" name="Google Shape;2599;p27">
            <a:hlinkClick r:id="rId2"/>
          </p:cNvPr>
          <p:cNvPicPr preferRelativeResize="0"/>
          <p:nvPr/>
        </p:nvPicPr>
        <p:blipFill rotWithShape="1">
          <a:blip r:embed="rId3">
            <a:alphaModFix/>
          </a:blip>
          <a:srcRect/>
          <a:stretch/>
        </p:blipFill>
        <p:spPr>
          <a:xfrm>
            <a:off x="8485650" y="4485150"/>
            <a:ext cx="658350" cy="658350"/>
          </a:xfrm>
          <a:prstGeom prst="rect">
            <a:avLst/>
          </a:prstGeom>
          <a:noFill/>
          <a:ln>
            <a:noFill/>
          </a:ln>
        </p:spPr>
      </p:pic>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2600"/>
        <p:cNvGrpSpPr/>
        <p:nvPr/>
      </p:nvGrpSpPr>
      <p:grpSpPr>
        <a:xfrm>
          <a:off x="0" y="0"/>
          <a:ext cx="0" cy="0"/>
          <a:chOff x="0" y="0"/>
          <a:chExt cx="0" cy="0"/>
        </a:xfrm>
      </p:grpSpPr>
      <p:sp>
        <p:nvSpPr>
          <p:cNvPr id="2601" name="Google Shape;2601;p2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602" name="Google Shape;2602;p2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603" name="Google Shape;2603;p2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604" name="Google Shape;2604;p2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605" name="Google Shape;2605;p2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606" name="Google Shape;2606;p2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607" name="Google Shape;2607;p28"/>
          <p:cNvGrpSpPr/>
          <p:nvPr/>
        </p:nvGrpSpPr>
        <p:grpSpPr>
          <a:xfrm>
            <a:off x="-1530678" y="2991542"/>
            <a:ext cx="1404225" cy="2177094"/>
            <a:chOff x="6195941" y="562596"/>
            <a:chExt cx="1872300" cy="2902792"/>
          </a:xfrm>
        </p:grpSpPr>
        <p:grpSp>
          <p:nvGrpSpPr>
            <p:cNvPr id="2608" name="Google Shape;2608;p28"/>
            <p:cNvGrpSpPr/>
            <p:nvPr/>
          </p:nvGrpSpPr>
          <p:grpSpPr>
            <a:xfrm>
              <a:off x="6195941" y="832605"/>
              <a:ext cx="1872300" cy="2632784"/>
              <a:chOff x="-1872716" y="660661"/>
              <a:chExt cx="1872300" cy="1974637"/>
            </a:xfrm>
          </p:grpSpPr>
          <p:sp>
            <p:nvSpPr>
              <p:cNvPr id="2609" name="Google Shape;2609;p2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610" name="Google Shape;2610;p2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611" name="Google Shape;2611;p28"/>
            <p:cNvGrpSpPr/>
            <p:nvPr/>
          </p:nvGrpSpPr>
          <p:grpSpPr>
            <a:xfrm>
              <a:off x="6303954" y="562596"/>
              <a:ext cx="540000" cy="540000"/>
              <a:chOff x="6303954" y="562596"/>
              <a:chExt cx="540000" cy="540000"/>
            </a:xfrm>
          </p:grpSpPr>
          <p:sp>
            <p:nvSpPr>
              <p:cNvPr id="2612" name="Google Shape;2612;p2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613" name="Google Shape;2613;p2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614" name="Google Shape;2614;p2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615" name="Google Shape;2615;p28"/>
          <p:cNvGrpSpPr/>
          <p:nvPr/>
        </p:nvGrpSpPr>
        <p:grpSpPr>
          <a:xfrm>
            <a:off x="7916400" y="221400"/>
            <a:ext cx="893994" cy="358950"/>
            <a:chOff x="1899" y="899"/>
            <a:chExt cx="4163" cy="1671"/>
          </a:xfrm>
        </p:grpSpPr>
        <p:sp>
          <p:nvSpPr>
            <p:cNvPr id="2616" name="Google Shape;2616;p2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7" name="Google Shape;2617;p2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8" name="Google Shape;2618;p2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9" name="Google Shape;2619;p2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0" name="Google Shape;2620;p2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1" name="Google Shape;2621;p2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2" name="Google Shape;2622;p2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3" name="Google Shape;2623;p2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4" name="Google Shape;2624;p2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5" name="Google Shape;2625;p2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6" name="Google Shape;2626;p2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7" name="Google Shape;2627;p2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8" name="Google Shape;2628;p2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9" name="Google Shape;2629;p2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0" name="Google Shape;2630;p2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1" name="Google Shape;2631;p2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2" name="Google Shape;2632;p2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3" name="Google Shape;2633;p2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4" name="Google Shape;2634;p2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5" name="Google Shape;2635;p2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6" name="Google Shape;2636;p2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7" name="Google Shape;2637;p2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8" name="Google Shape;2638;p2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9" name="Google Shape;2639;p2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0" name="Google Shape;2640;p2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1" name="Google Shape;2641;p2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2" name="Google Shape;2642;p2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3" name="Google Shape;2643;p2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4" name="Google Shape;2644;p2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5" name="Google Shape;2645;p2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6" name="Google Shape;2646;p2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7" name="Google Shape;2647;p2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8" name="Google Shape;2648;p2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9" name="Google Shape;2649;p2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0" name="Google Shape;2650;p2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1" name="Google Shape;2651;p2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2" name="Google Shape;2652;p2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3" name="Google Shape;2653;p2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4" name="Google Shape;2654;p2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5" name="Google Shape;2655;p2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6" name="Google Shape;2656;p2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7" name="Google Shape;2657;p2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8" name="Google Shape;2658;p2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9" name="Google Shape;2659;p2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0" name="Google Shape;2660;p2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1" name="Google Shape;2661;p2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2" name="Google Shape;2662;p2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3" name="Google Shape;2663;p2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4" name="Google Shape;2664;p2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5" name="Google Shape;2665;p2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6" name="Google Shape;2666;p2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7" name="Google Shape;2667;p2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8" name="Google Shape;2668;p2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9" name="Google Shape;2669;p2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0" name="Google Shape;2670;p2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1" name="Google Shape;2671;p2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2" name="Google Shape;2672;p2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3" name="Google Shape;2673;p2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4" name="Google Shape;2674;p2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5" name="Google Shape;2675;p2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6" name="Google Shape;2676;p2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7" name="Google Shape;2677;p2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8" name="Google Shape;2678;p2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9" name="Google Shape;2679;p2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0" name="Google Shape;2680;p2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1" name="Google Shape;2681;p2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2" name="Google Shape;2682;p2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3" name="Google Shape;2683;p2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4" name="Google Shape;2684;p2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5" name="Google Shape;2685;p2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6" name="Google Shape;2686;p2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7" name="Google Shape;2687;p2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8" name="Google Shape;2688;p2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9" name="Google Shape;2689;p2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0" name="Google Shape;2690;p2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1" name="Google Shape;2691;p2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2" name="Google Shape;2692;p2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3" name="Google Shape;2693;p2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4" name="Google Shape;2694;p2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5" name="Google Shape;2695;p2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6" name="Google Shape;2696;p2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7" name="Google Shape;2697;p2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8" name="Google Shape;2698;p2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9" name="Google Shape;2699;p2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0" name="Google Shape;2700;p2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1" name="Google Shape;2701;p2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2" name="Google Shape;2702;p2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3" name="Google Shape;2703;p2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4" name="Google Shape;2704;p2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5" name="Google Shape;2705;p2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6" name="Google Shape;2706;p2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7" name="Google Shape;2707;p2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8" name="Google Shape;2708;p2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709" name="Google Shape;2709;p2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710" name="Google Shape;2710;p28"/>
          <p:cNvPicPr preferRelativeResize="0"/>
          <p:nvPr/>
        </p:nvPicPr>
        <p:blipFill rotWithShape="1">
          <a:blip r:embed="rId4">
            <a:alphaModFix/>
          </a:blip>
          <a:srcRect/>
          <a:stretch/>
        </p:blipFill>
        <p:spPr>
          <a:xfrm>
            <a:off x="8710969" y="4695600"/>
            <a:ext cx="433030" cy="433030"/>
          </a:xfrm>
          <a:prstGeom prst="rect">
            <a:avLst/>
          </a:prstGeom>
          <a:noFill/>
          <a:ln>
            <a:noFill/>
          </a:ln>
        </p:spPr>
      </p:pic>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2711"/>
        <p:cNvGrpSpPr/>
        <p:nvPr/>
      </p:nvGrpSpPr>
      <p:grpSpPr>
        <a:xfrm>
          <a:off x="0" y="0"/>
          <a:ext cx="0" cy="0"/>
          <a:chOff x="0" y="0"/>
          <a:chExt cx="0" cy="0"/>
        </a:xfrm>
      </p:grpSpPr>
      <p:sp>
        <p:nvSpPr>
          <p:cNvPr id="2712" name="Google Shape;2712;p2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713" name="Google Shape;2713;p2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714" name="Google Shape;2714;p2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715" name="Google Shape;2715;p2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716" name="Google Shape;2716;p2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717" name="Google Shape;2717;p2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718" name="Google Shape;2718;p29"/>
          <p:cNvGrpSpPr/>
          <p:nvPr/>
        </p:nvGrpSpPr>
        <p:grpSpPr>
          <a:xfrm>
            <a:off x="-1530678" y="2991542"/>
            <a:ext cx="1404225" cy="2177094"/>
            <a:chOff x="6195941" y="562596"/>
            <a:chExt cx="1872300" cy="2902792"/>
          </a:xfrm>
        </p:grpSpPr>
        <p:grpSp>
          <p:nvGrpSpPr>
            <p:cNvPr id="2719" name="Google Shape;2719;p29"/>
            <p:cNvGrpSpPr/>
            <p:nvPr/>
          </p:nvGrpSpPr>
          <p:grpSpPr>
            <a:xfrm>
              <a:off x="6195941" y="832605"/>
              <a:ext cx="1872300" cy="2632784"/>
              <a:chOff x="-1872716" y="660661"/>
              <a:chExt cx="1872300" cy="1974637"/>
            </a:xfrm>
          </p:grpSpPr>
          <p:sp>
            <p:nvSpPr>
              <p:cNvPr id="2720" name="Google Shape;2720;p2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721" name="Google Shape;2721;p2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722" name="Google Shape;2722;p29"/>
            <p:cNvGrpSpPr/>
            <p:nvPr/>
          </p:nvGrpSpPr>
          <p:grpSpPr>
            <a:xfrm>
              <a:off x="6303954" y="562596"/>
              <a:ext cx="540000" cy="540000"/>
              <a:chOff x="6303954" y="562596"/>
              <a:chExt cx="540000" cy="540000"/>
            </a:xfrm>
          </p:grpSpPr>
          <p:sp>
            <p:nvSpPr>
              <p:cNvPr id="2723" name="Google Shape;2723;p2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724" name="Google Shape;2724;p2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725" name="Google Shape;2725;p29"/>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726" name="Google Shape;2726;p29"/>
          <p:cNvGrpSpPr/>
          <p:nvPr/>
        </p:nvGrpSpPr>
        <p:grpSpPr>
          <a:xfrm>
            <a:off x="7916400" y="221400"/>
            <a:ext cx="893994" cy="358950"/>
            <a:chOff x="1899" y="899"/>
            <a:chExt cx="4163" cy="1671"/>
          </a:xfrm>
        </p:grpSpPr>
        <p:sp>
          <p:nvSpPr>
            <p:cNvPr id="2727" name="Google Shape;2727;p2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8" name="Google Shape;2728;p2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9" name="Google Shape;2729;p2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0" name="Google Shape;2730;p2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1" name="Google Shape;2731;p2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2" name="Google Shape;2732;p2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3" name="Google Shape;2733;p2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4" name="Google Shape;2734;p2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5" name="Google Shape;2735;p2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6" name="Google Shape;2736;p2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7" name="Google Shape;2737;p2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8" name="Google Shape;2738;p2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9" name="Google Shape;2739;p2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0" name="Google Shape;2740;p2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1" name="Google Shape;2741;p2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2" name="Google Shape;2742;p2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3" name="Google Shape;2743;p2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4" name="Google Shape;2744;p2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5" name="Google Shape;2745;p2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6" name="Google Shape;2746;p2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7" name="Google Shape;2747;p2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8" name="Google Shape;2748;p2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9" name="Google Shape;2749;p2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0" name="Google Shape;2750;p2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1" name="Google Shape;2751;p2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2" name="Google Shape;2752;p2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3" name="Google Shape;2753;p2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4" name="Google Shape;2754;p2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5" name="Google Shape;2755;p2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6" name="Google Shape;2756;p2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7" name="Google Shape;2757;p2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8" name="Google Shape;2758;p2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9" name="Google Shape;2759;p2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0" name="Google Shape;2760;p2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1" name="Google Shape;2761;p2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2" name="Google Shape;2762;p2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3" name="Google Shape;2763;p2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4" name="Google Shape;2764;p2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5" name="Google Shape;2765;p2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6" name="Google Shape;2766;p2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7" name="Google Shape;2767;p2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8" name="Google Shape;2768;p2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9" name="Google Shape;2769;p2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0" name="Google Shape;2770;p2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1" name="Google Shape;2771;p2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2" name="Google Shape;2772;p2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3" name="Google Shape;2773;p2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4" name="Google Shape;2774;p2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5" name="Google Shape;2775;p2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6" name="Google Shape;2776;p2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7" name="Google Shape;2777;p2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8" name="Google Shape;2778;p2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9" name="Google Shape;2779;p2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0" name="Google Shape;2780;p2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1" name="Google Shape;2781;p2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2" name="Google Shape;2782;p2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3" name="Google Shape;2783;p2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4" name="Google Shape;2784;p2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5" name="Google Shape;2785;p2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6" name="Google Shape;2786;p2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7" name="Google Shape;2787;p2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8" name="Google Shape;2788;p2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9" name="Google Shape;2789;p2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0" name="Google Shape;2790;p2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1" name="Google Shape;2791;p2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2" name="Google Shape;2792;p2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3" name="Google Shape;2793;p2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4" name="Google Shape;2794;p2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5" name="Google Shape;2795;p2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6" name="Google Shape;2796;p2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7" name="Google Shape;2797;p2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8" name="Google Shape;2798;p2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9" name="Google Shape;2799;p2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0" name="Google Shape;2800;p2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1" name="Google Shape;2801;p2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2" name="Google Shape;2802;p2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3" name="Google Shape;2803;p2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4" name="Google Shape;2804;p2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5" name="Google Shape;2805;p2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6" name="Google Shape;2806;p2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7" name="Google Shape;2807;p2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8" name="Google Shape;2808;p2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9" name="Google Shape;2809;p2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0" name="Google Shape;2810;p2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1" name="Google Shape;2811;p2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2" name="Google Shape;2812;p2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3" name="Google Shape;2813;p2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4" name="Google Shape;2814;p2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5" name="Google Shape;2815;p2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6" name="Google Shape;2816;p2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7" name="Google Shape;2817;p2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8" name="Google Shape;2818;p2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9" name="Google Shape;2819;p2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820" name="Google Shape;2820;p2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821" name="Google Shape;2821;p29"/>
          <p:cNvPicPr preferRelativeResize="0"/>
          <p:nvPr/>
        </p:nvPicPr>
        <p:blipFill rotWithShape="1">
          <a:blip r:embed="rId4">
            <a:alphaModFix/>
          </a:blip>
          <a:srcRect/>
          <a:stretch/>
        </p:blipFill>
        <p:spPr>
          <a:xfrm>
            <a:off x="8737875" y="4712981"/>
            <a:ext cx="415650" cy="415650"/>
          </a:xfrm>
          <a:prstGeom prst="rect">
            <a:avLst/>
          </a:prstGeom>
          <a:noFill/>
          <a:ln>
            <a:noFill/>
          </a:ln>
        </p:spPr>
      </p:pic>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2822"/>
        <p:cNvGrpSpPr/>
        <p:nvPr/>
      </p:nvGrpSpPr>
      <p:grpSpPr>
        <a:xfrm>
          <a:off x="0" y="0"/>
          <a:ext cx="0" cy="0"/>
          <a:chOff x="0" y="0"/>
          <a:chExt cx="0" cy="0"/>
        </a:xfrm>
      </p:grpSpPr>
      <p:sp>
        <p:nvSpPr>
          <p:cNvPr id="2823" name="Google Shape;2823;p30"/>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824" name="Google Shape;2824;p3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825" name="Google Shape;2825;p3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826" name="Google Shape;2826;p3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827" name="Google Shape;2827;p30"/>
          <p:cNvGrpSpPr/>
          <p:nvPr/>
        </p:nvGrpSpPr>
        <p:grpSpPr>
          <a:xfrm>
            <a:off x="5221340" y="819609"/>
            <a:ext cx="1862198" cy="747695"/>
            <a:chOff x="1899" y="899"/>
            <a:chExt cx="4163" cy="1671"/>
          </a:xfrm>
        </p:grpSpPr>
        <p:sp>
          <p:nvSpPr>
            <p:cNvPr id="2828" name="Google Shape;2828;p3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9" name="Google Shape;2829;p3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0" name="Google Shape;2830;p3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1" name="Google Shape;2831;p3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2" name="Google Shape;2832;p3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3" name="Google Shape;2833;p3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4" name="Google Shape;2834;p3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5" name="Google Shape;2835;p3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6" name="Google Shape;2836;p3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7" name="Google Shape;2837;p3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8" name="Google Shape;2838;p3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9" name="Google Shape;2839;p3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0" name="Google Shape;2840;p3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1" name="Google Shape;2841;p3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2" name="Google Shape;2842;p3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3" name="Google Shape;2843;p3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4" name="Google Shape;2844;p3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5" name="Google Shape;2845;p3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6" name="Google Shape;2846;p3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7" name="Google Shape;2847;p3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8" name="Google Shape;2848;p3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9" name="Google Shape;2849;p3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0" name="Google Shape;2850;p3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1" name="Google Shape;2851;p3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2" name="Google Shape;2852;p3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3" name="Google Shape;2853;p3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4" name="Google Shape;2854;p3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5" name="Google Shape;2855;p3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6" name="Google Shape;2856;p3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7" name="Google Shape;2857;p3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8" name="Google Shape;2858;p3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9" name="Google Shape;2859;p3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0" name="Google Shape;2860;p3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1" name="Google Shape;2861;p3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2" name="Google Shape;2862;p3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3" name="Google Shape;2863;p3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4" name="Google Shape;2864;p3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5" name="Google Shape;2865;p3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6" name="Google Shape;2866;p3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7" name="Google Shape;2867;p3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8" name="Google Shape;2868;p3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9" name="Google Shape;2869;p3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0" name="Google Shape;2870;p3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1" name="Google Shape;2871;p3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2" name="Google Shape;2872;p3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3" name="Google Shape;2873;p3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4" name="Google Shape;2874;p3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5" name="Google Shape;2875;p3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6" name="Google Shape;2876;p3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7" name="Google Shape;2877;p3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8" name="Google Shape;2878;p3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9" name="Google Shape;2879;p3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0" name="Google Shape;2880;p3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1" name="Google Shape;2881;p3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2" name="Google Shape;2882;p3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3" name="Google Shape;2883;p3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4" name="Google Shape;2884;p3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5" name="Google Shape;2885;p3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6" name="Google Shape;2886;p3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7" name="Google Shape;2887;p3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8" name="Google Shape;2888;p3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9" name="Google Shape;2889;p3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0" name="Google Shape;2890;p3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1" name="Google Shape;2891;p3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2" name="Google Shape;2892;p3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3" name="Google Shape;2893;p3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4" name="Google Shape;2894;p3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5" name="Google Shape;2895;p3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6" name="Google Shape;2896;p3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7" name="Google Shape;2897;p3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8" name="Google Shape;2898;p3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9" name="Google Shape;2899;p3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0" name="Google Shape;2900;p3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1" name="Google Shape;2901;p3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2" name="Google Shape;2902;p3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3" name="Google Shape;2903;p3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4" name="Google Shape;2904;p3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5" name="Google Shape;2905;p3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6" name="Google Shape;2906;p3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7" name="Google Shape;2907;p3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8" name="Google Shape;2908;p3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9" name="Google Shape;2909;p3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0" name="Google Shape;2910;p3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1" name="Google Shape;2911;p3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2" name="Google Shape;2912;p3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3" name="Google Shape;2913;p3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4" name="Google Shape;2914;p3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5" name="Google Shape;2915;p3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6" name="Google Shape;2916;p3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7" name="Google Shape;2917;p3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8" name="Google Shape;2918;p3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9" name="Google Shape;2919;p3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0" name="Google Shape;2920;p3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921" name="Google Shape;2921;p3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922" name="Google Shape;2922;p30"/>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923" name="Google Shape;2923;p30"/>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924" name="Google Shape;2924;p30"/>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925" name="Google Shape;2925;p30"/>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2926" name="Google Shape;2926;p30"/>
          <p:cNvGrpSpPr/>
          <p:nvPr/>
        </p:nvGrpSpPr>
        <p:grpSpPr>
          <a:xfrm>
            <a:off x="-1530678" y="653649"/>
            <a:ext cx="1026225" cy="1698128"/>
            <a:chOff x="-1836712" y="2937191"/>
            <a:chExt cx="1368300" cy="2264171"/>
          </a:xfrm>
        </p:grpSpPr>
        <p:pic>
          <p:nvPicPr>
            <p:cNvPr id="2927" name="Google Shape;2927;p30"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2928" name="Google Shape;2928;p3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929" name="Google Shape;2929;p30"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24"/>
                                        </p:tgtEl>
                                        <p:attrNameLst>
                                          <p:attrName>style.visibility</p:attrName>
                                        </p:attrNameLst>
                                      </p:cBhvr>
                                      <p:to>
                                        <p:strVal val="visible"/>
                                      </p:to>
                                    </p:set>
                                    <p:animEffect transition="in" filter="fade">
                                      <p:cBhvr>
                                        <p:cTn id="7" dur="500"/>
                                        <p:tgtEl>
                                          <p:spTgt spid="292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827"/>
                                        </p:tgtEl>
                                        <p:attrNameLst>
                                          <p:attrName>style.visibility</p:attrName>
                                        </p:attrNameLst>
                                      </p:cBhvr>
                                      <p:to>
                                        <p:strVal val="visible"/>
                                      </p:to>
                                    </p:set>
                                    <p:animEffect transition="in" filter="fade">
                                      <p:cBhvr>
                                        <p:cTn id="11" dur="500"/>
                                        <p:tgtEl>
                                          <p:spTgt spid="2827"/>
                                        </p:tgtEl>
                                      </p:cBhvr>
                                    </p:animEffect>
                                  </p:childTnLst>
                                </p:cTn>
                              </p:par>
                              <p:par>
                                <p:cTn id="12" presetID="10" presetClass="entr" presetSubtype="0" fill="hold" nodeType="withEffect">
                                  <p:stCondLst>
                                    <p:cond delay="0"/>
                                  </p:stCondLst>
                                  <p:childTnLst>
                                    <p:set>
                                      <p:cBhvr>
                                        <p:cTn id="13" dur="1" fill="hold">
                                          <p:stCondLst>
                                            <p:cond delay="0"/>
                                          </p:stCondLst>
                                        </p:cTn>
                                        <p:tgtEl>
                                          <p:spTgt spid="2922"/>
                                        </p:tgtEl>
                                        <p:attrNameLst>
                                          <p:attrName>style.visibility</p:attrName>
                                        </p:attrNameLst>
                                      </p:cBhvr>
                                      <p:to>
                                        <p:strVal val="visible"/>
                                      </p:to>
                                    </p:set>
                                    <p:animEffect transition="in" filter="fade">
                                      <p:cBhvr>
                                        <p:cTn id="14" dur="500"/>
                                        <p:tgtEl>
                                          <p:spTgt spid="2922"/>
                                        </p:tgtEl>
                                      </p:cBhvr>
                                    </p:animEffect>
                                  </p:childTnLst>
                                </p:cTn>
                              </p:par>
                              <p:par>
                                <p:cTn id="15" presetID="10" presetClass="entr" presetSubtype="0" fill="hold" nodeType="withEffect">
                                  <p:stCondLst>
                                    <p:cond delay="0"/>
                                  </p:stCondLst>
                                  <p:childTnLst>
                                    <p:set>
                                      <p:cBhvr>
                                        <p:cTn id="16" dur="1" fill="hold">
                                          <p:stCondLst>
                                            <p:cond delay="0"/>
                                          </p:stCondLst>
                                        </p:cTn>
                                        <p:tgtEl>
                                          <p:spTgt spid="2923">
                                            <p:txEl>
                                              <p:pRg st="0" end="0"/>
                                            </p:txEl>
                                          </p:spTgt>
                                        </p:tgtEl>
                                        <p:attrNameLst>
                                          <p:attrName>style.visibility</p:attrName>
                                        </p:attrNameLst>
                                      </p:cBhvr>
                                      <p:to>
                                        <p:strVal val="visible"/>
                                      </p:to>
                                    </p:set>
                                    <p:animEffect transition="in" filter="fade">
                                      <p:cBhvr>
                                        <p:cTn id="17" dur="500"/>
                                        <p:tgtEl>
                                          <p:spTgt spid="2923">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923">
                                            <p:txEl>
                                              <p:pRg st="1" end="1"/>
                                            </p:txEl>
                                          </p:spTgt>
                                        </p:tgtEl>
                                        <p:attrNameLst>
                                          <p:attrName>style.visibility</p:attrName>
                                        </p:attrNameLst>
                                      </p:cBhvr>
                                      <p:to>
                                        <p:strVal val="visible"/>
                                      </p:to>
                                    </p:set>
                                    <p:animEffect transition="in" filter="fade">
                                      <p:cBhvr>
                                        <p:cTn id="20" dur="500"/>
                                        <p:tgtEl>
                                          <p:spTgt spid="2923">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923">
                                            <p:txEl>
                                              <p:pRg st="2" end="2"/>
                                            </p:txEl>
                                          </p:spTgt>
                                        </p:tgtEl>
                                        <p:attrNameLst>
                                          <p:attrName>style.visibility</p:attrName>
                                        </p:attrNameLst>
                                      </p:cBhvr>
                                      <p:to>
                                        <p:strVal val="visible"/>
                                      </p:to>
                                    </p:set>
                                    <p:animEffect transition="in" filter="fade">
                                      <p:cBhvr>
                                        <p:cTn id="23" dur="500"/>
                                        <p:tgtEl>
                                          <p:spTgt spid="2923">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923">
                                            <p:txEl>
                                              <p:pRg st="3" end="3"/>
                                            </p:txEl>
                                          </p:spTgt>
                                        </p:tgtEl>
                                        <p:attrNameLst>
                                          <p:attrName>style.visibility</p:attrName>
                                        </p:attrNameLst>
                                      </p:cBhvr>
                                      <p:to>
                                        <p:strVal val="visible"/>
                                      </p:to>
                                    </p:set>
                                    <p:animEffect transition="in" filter="fade">
                                      <p:cBhvr>
                                        <p:cTn id="26" dur="500"/>
                                        <p:tgtEl>
                                          <p:spTgt spid="2923">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923">
                                            <p:txEl>
                                              <p:pRg st="4" end="4"/>
                                            </p:txEl>
                                          </p:spTgt>
                                        </p:tgtEl>
                                        <p:attrNameLst>
                                          <p:attrName>style.visibility</p:attrName>
                                        </p:attrNameLst>
                                      </p:cBhvr>
                                      <p:to>
                                        <p:strVal val="visible"/>
                                      </p:to>
                                    </p:set>
                                    <p:animEffect transition="in" filter="fade">
                                      <p:cBhvr>
                                        <p:cTn id="29" dur="500"/>
                                        <p:tgtEl>
                                          <p:spTgt spid="2923">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923">
                                            <p:txEl>
                                              <p:pRg st="5" end="5"/>
                                            </p:txEl>
                                          </p:spTgt>
                                        </p:tgtEl>
                                        <p:attrNameLst>
                                          <p:attrName>style.visibility</p:attrName>
                                        </p:attrNameLst>
                                      </p:cBhvr>
                                      <p:to>
                                        <p:strVal val="visible"/>
                                      </p:to>
                                    </p:set>
                                    <p:animEffect transition="in" filter="fade">
                                      <p:cBhvr>
                                        <p:cTn id="32" dur="500"/>
                                        <p:tgtEl>
                                          <p:spTgt spid="2923">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923">
                                            <p:txEl>
                                              <p:pRg st="6" end="6"/>
                                            </p:txEl>
                                          </p:spTgt>
                                        </p:tgtEl>
                                        <p:attrNameLst>
                                          <p:attrName>style.visibility</p:attrName>
                                        </p:attrNameLst>
                                      </p:cBhvr>
                                      <p:to>
                                        <p:strVal val="visible"/>
                                      </p:to>
                                    </p:set>
                                    <p:animEffect transition="in" filter="fade">
                                      <p:cBhvr>
                                        <p:cTn id="35" dur="500"/>
                                        <p:tgtEl>
                                          <p:spTgt spid="2923">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923">
                                            <p:txEl>
                                              <p:pRg st="7" end="7"/>
                                            </p:txEl>
                                          </p:spTgt>
                                        </p:tgtEl>
                                        <p:attrNameLst>
                                          <p:attrName>style.visibility</p:attrName>
                                        </p:attrNameLst>
                                      </p:cBhvr>
                                      <p:to>
                                        <p:strVal val="visible"/>
                                      </p:to>
                                    </p:set>
                                    <p:animEffect transition="in" filter="fade">
                                      <p:cBhvr>
                                        <p:cTn id="38" dur="500"/>
                                        <p:tgtEl>
                                          <p:spTgt spid="2923">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923">
                                            <p:txEl>
                                              <p:pRg st="8" end="8"/>
                                            </p:txEl>
                                          </p:spTgt>
                                        </p:tgtEl>
                                        <p:attrNameLst>
                                          <p:attrName>style.visibility</p:attrName>
                                        </p:attrNameLst>
                                      </p:cBhvr>
                                      <p:to>
                                        <p:strVal val="visible"/>
                                      </p:to>
                                    </p:set>
                                    <p:animEffect transition="in" filter="fade">
                                      <p:cBhvr>
                                        <p:cTn id="41" dur="500"/>
                                        <p:tgtEl>
                                          <p:spTgt spid="2923">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925"/>
                                        </p:tgtEl>
                                        <p:attrNameLst>
                                          <p:attrName>style.visibility</p:attrName>
                                        </p:attrNameLst>
                                      </p:cBhvr>
                                      <p:to>
                                        <p:strVal val="visible"/>
                                      </p:to>
                                    </p:set>
                                    <p:animEffect transition="in" filter="fade">
                                      <p:cBhvr>
                                        <p:cTn id="45" dur="1000"/>
                                        <p:tgtEl>
                                          <p:spTgt spid="2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2930"/>
        <p:cNvGrpSpPr/>
        <p:nvPr/>
      </p:nvGrpSpPr>
      <p:grpSpPr>
        <a:xfrm>
          <a:off x="0" y="0"/>
          <a:ext cx="0" cy="0"/>
          <a:chOff x="0" y="0"/>
          <a:chExt cx="0" cy="0"/>
        </a:xfrm>
      </p:grpSpPr>
      <p:sp>
        <p:nvSpPr>
          <p:cNvPr id="2931" name="Google Shape;2931;p3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932" name="Google Shape;2932;p3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933" name="Google Shape;2933;p3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934" name="Google Shape;2934;p31"/>
          <p:cNvGrpSpPr/>
          <p:nvPr/>
        </p:nvGrpSpPr>
        <p:grpSpPr>
          <a:xfrm>
            <a:off x="5221340" y="819609"/>
            <a:ext cx="1862198" cy="747695"/>
            <a:chOff x="1899" y="899"/>
            <a:chExt cx="4163" cy="1671"/>
          </a:xfrm>
        </p:grpSpPr>
        <p:sp>
          <p:nvSpPr>
            <p:cNvPr id="2935" name="Google Shape;2935;p3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6" name="Google Shape;2936;p3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7" name="Google Shape;2937;p3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8" name="Google Shape;2938;p3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9" name="Google Shape;2939;p3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0" name="Google Shape;2940;p3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1" name="Google Shape;2941;p3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2" name="Google Shape;2942;p3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3" name="Google Shape;2943;p3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4" name="Google Shape;2944;p3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5" name="Google Shape;2945;p3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6" name="Google Shape;2946;p3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7" name="Google Shape;2947;p3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8" name="Google Shape;2948;p3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9" name="Google Shape;2949;p3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0" name="Google Shape;2950;p3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1" name="Google Shape;2951;p3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2" name="Google Shape;2952;p3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3" name="Google Shape;2953;p3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4" name="Google Shape;2954;p3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5" name="Google Shape;2955;p3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6" name="Google Shape;2956;p3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7" name="Google Shape;2957;p3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8" name="Google Shape;2958;p3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9" name="Google Shape;2959;p3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0" name="Google Shape;2960;p3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1" name="Google Shape;2961;p3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2" name="Google Shape;2962;p3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3" name="Google Shape;2963;p3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4" name="Google Shape;2964;p3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5" name="Google Shape;2965;p3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6" name="Google Shape;2966;p3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7" name="Google Shape;2967;p3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8" name="Google Shape;2968;p3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9" name="Google Shape;2969;p3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0" name="Google Shape;2970;p3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1" name="Google Shape;2971;p3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2" name="Google Shape;2972;p3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3" name="Google Shape;2973;p3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4" name="Google Shape;2974;p3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5" name="Google Shape;2975;p3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6" name="Google Shape;2976;p3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7" name="Google Shape;2977;p3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8" name="Google Shape;2978;p3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9" name="Google Shape;2979;p3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0" name="Google Shape;2980;p3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1" name="Google Shape;2981;p3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2" name="Google Shape;2982;p3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3" name="Google Shape;2983;p3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4" name="Google Shape;2984;p3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5" name="Google Shape;2985;p3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6" name="Google Shape;2986;p3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7" name="Google Shape;2987;p3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8" name="Google Shape;2988;p3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9" name="Google Shape;2989;p3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0" name="Google Shape;2990;p3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1" name="Google Shape;2991;p3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2" name="Google Shape;2992;p3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3" name="Google Shape;2993;p3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4" name="Google Shape;2994;p3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5" name="Google Shape;2995;p3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6" name="Google Shape;2996;p3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7" name="Google Shape;2997;p3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8" name="Google Shape;2998;p3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9" name="Google Shape;2999;p3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0" name="Google Shape;3000;p3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1" name="Google Shape;3001;p3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2" name="Google Shape;3002;p3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3" name="Google Shape;3003;p3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4" name="Google Shape;3004;p3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5" name="Google Shape;3005;p3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6" name="Google Shape;3006;p3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7" name="Google Shape;3007;p3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8" name="Google Shape;3008;p3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9" name="Google Shape;3009;p3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0" name="Google Shape;3010;p3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1" name="Google Shape;3011;p3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2" name="Google Shape;3012;p3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3" name="Google Shape;3013;p3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4" name="Google Shape;3014;p3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5" name="Google Shape;3015;p3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6" name="Google Shape;3016;p3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7" name="Google Shape;3017;p3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8" name="Google Shape;3018;p3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9" name="Google Shape;3019;p3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0" name="Google Shape;3020;p3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1" name="Google Shape;3021;p3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2" name="Google Shape;3022;p3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3" name="Google Shape;3023;p3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4" name="Google Shape;3024;p3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5" name="Google Shape;3025;p3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6" name="Google Shape;3026;p3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7" name="Google Shape;3027;p3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028" name="Google Shape;3028;p3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029" name="Google Shape;3029;p31"/>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030" name="Google Shape;3030;p31"/>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031" name="Google Shape;3031;p31"/>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032" name="Google Shape;3032;p31"/>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3033" name="Google Shape;3033;p31"/>
          <p:cNvGrpSpPr/>
          <p:nvPr/>
        </p:nvGrpSpPr>
        <p:grpSpPr>
          <a:xfrm>
            <a:off x="-1449668" y="146875"/>
            <a:ext cx="1026225" cy="2044304"/>
            <a:chOff x="-1555624" y="1196393"/>
            <a:chExt cx="1368300" cy="2725739"/>
          </a:xfrm>
        </p:grpSpPr>
        <p:grpSp>
          <p:nvGrpSpPr>
            <p:cNvPr id="3034" name="Google Shape;3034;p31"/>
            <p:cNvGrpSpPr/>
            <p:nvPr/>
          </p:nvGrpSpPr>
          <p:grpSpPr>
            <a:xfrm>
              <a:off x="-1555624" y="1488707"/>
              <a:ext cx="1368300" cy="2433425"/>
              <a:chOff x="-1836712" y="3275837"/>
              <a:chExt cx="1368300" cy="2433425"/>
            </a:xfrm>
          </p:grpSpPr>
          <p:sp>
            <p:nvSpPr>
              <p:cNvPr id="3035" name="Google Shape;3035;p3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036" name="Google Shape;3036;p31"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3037" name="Google Shape;3037;p31"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3038" name="Google Shape;3038;p3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31"/>
                                        </p:tgtEl>
                                        <p:attrNameLst>
                                          <p:attrName>style.visibility</p:attrName>
                                        </p:attrNameLst>
                                      </p:cBhvr>
                                      <p:to>
                                        <p:strVal val="visible"/>
                                      </p:to>
                                    </p:set>
                                    <p:animEffect transition="in" filter="fade">
                                      <p:cBhvr>
                                        <p:cTn id="7" dur="500"/>
                                        <p:tgtEl>
                                          <p:spTgt spid="30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934"/>
                                        </p:tgtEl>
                                        <p:attrNameLst>
                                          <p:attrName>style.visibility</p:attrName>
                                        </p:attrNameLst>
                                      </p:cBhvr>
                                      <p:to>
                                        <p:strVal val="visible"/>
                                      </p:to>
                                    </p:set>
                                    <p:animEffect transition="in" filter="fade">
                                      <p:cBhvr>
                                        <p:cTn id="11" dur="500"/>
                                        <p:tgtEl>
                                          <p:spTgt spid="2934"/>
                                        </p:tgtEl>
                                      </p:cBhvr>
                                    </p:animEffect>
                                  </p:childTnLst>
                                </p:cTn>
                              </p:par>
                              <p:par>
                                <p:cTn id="12" presetID="10" presetClass="entr" presetSubtype="0" fill="hold" nodeType="withEffect">
                                  <p:stCondLst>
                                    <p:cond delay="0"/>
                                  </p:stCondLst>
                                  <p:childTnLst>
                                    <p:set>
                                      <p:cBhvr>
                                        <p:cTn id="13" dur="1" fill="hold">
                                          <p:stCondLst>
                                            <p:cond delay="0"/>
                                          </p:stCondLst>
                                        </p:cTn>
                                        <p:tgtEl>
                                          <p:spTgt spid="3029"/>
                                        </p:tgtEl>
                                        <p:attrNameLst>
                                          <p:attrName>style.visibility</p:attrName>
                                        </p:attrNameLst>
                                      </p:cBhvr>
                                      <p:to>
                                        <p:strVal val="visible"/>
                                      </p:to>
                                    </p:set>
                                    <p:animEffect transition="in" filter="fade">
                                      <p:cBhvr>
                                        <p:cTn id="14" dur="500"/>
                                        <p:tgtEl>
                                          <p:spTgt spid="3029"/>
                                        </p:tgtEl>
                                      </p:cBhvr>
                                    </p:animEffect>
                                  </p:childTnLst>
                                </p:cTn>
                              </p:par>
                              <p:par>
                                <p:cTn id="15" presetID="10" presetClass="entr" presetSubtype="0" fill="hold" nodeType="withEffect">
                                  <p:stCondLst>
                                    <p:cond delay="0"/>
                                  </p:stCondLst>
                                  <p:childTnLst>
                                    <p:set>
                                      <p:cBhvr>
                                        <p:cTn id="16" dur="1" fill="hold">
                                          <p:stCondLst>
                                            <p:cond delay="0"/>
                                          </p:stCondLst>
                                        </p:cTn>
                                        <p:tgtEl>
                                          <p:spTgt spid="3030">
                                            <p:txEl>
                                              <p:pRg st="0" end="0"/>
                                            </p:txEl>
                                          </p:spTgt>
                                        </p:tgtEl>
                                        <p:attrNameLst>
                                          <p:attrName>style.visibility</p:attrName>
                                        </p:attrNameLst>
                                      </p:cBhvr>
                                      <p:to>
                                        <p:strVal val="visible"/>
                                      </p:to>
                                    </p:set>
                                    <p:animEffect transition="in" filter="fade">
                                      <p:cBhvr>
                                        <p:cTn id="17" dur="500"/>
                                        <p:tgtEl>
                                          <p:spTgt spid="3030">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030">
                                            <p:txEl>
                                              <p:pRg st="1" end="1"/>
                                            </p:txEl>
                                          </p:spTgt>
                                        </p:tgtEl>
                                        <p:attrNameLst>
                                          <p:attrName>style.visibility</p:attrName>
                                        </p:attrNameLst>
                                      </p:cBhvr>
                                      <p:to>
                                        <p:strVal val="visible"/>
                                      </p:to>
                                    </p:set>
                                    <p:animEffect transition="in" filter="fade">
                                      <p:cBhvr>
                                        <p:cTn id="20" dur="500"/>
                                        <p:tgtEl>
                                          <p:spTgt spid="3030">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030">
                                            <p:txEl>
                                              <p:pRg st="2" end="2"/>
                                            </p:txEl>
                                          </p:spTgt>
                                        </p:tgtEl>
                                        <p:attrNameLst>
                                          <p:attrName>style.visibility</p:attrName>
                                        </p:attrNameLst>
                                      </p:cBhvr>
                                      <p:to>
                                        <p:strVal val="visible"/>
                                      </p:to>
                                    </p:set>
                                    <p:animEffect transition="in" filter="fade">
                                      <p:cBhvr>
                                        <p:cTn id="23" dur="500"/>
                                        <p:tgtEl>
                                          <p:spTgt spid="3030">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030">
                                            <p:txEl>
                                              <p:pRg st="3" end="3"/>
                                            </p:txEl>
                                          </p:spTgt>
                                        </p:tgtEl>
                                        <p:attrNameLst>
                                          <p:attrName>style.visibility</p:attrName>
                                        </p:attrNameLst>
                                      </p:cBhvr>
                                      <p:to>
                                        <p:strVal val="visible"/>
                                      </p:to>
                                    </p:set>
                                    <p:animEffect transition="in" filter="fade">
                                      <p:cBhvr>
                                        <p:cTn id="26" dur="500"/>
                                        <p:tgtEl>
                                          <p:spTgt spid="3030">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3030">
                                            <p:txEl>
                                              <p:pRg st="4" end="4"/>
                                            </p:txEl>
                                          </p:spTgt>
                                        </p:tgtEl>
                                        <p:attrNameLst>
                                          <p:attrName>style.visibility</p:attrName>
                                        </p:attrNameLst>
                                      </p:cBhvr>
                                      <p:to>
                                        <p:strVal val="visible"/>
                                      </p:to>
                                    </p:set>
                                    <p:animEffect transition="in" filter="fade">
                                      <p:cBhvr>
                                        <p:cTn id="29" dur="500"/>
                                        <p:tgtEl>
                                          <p:spTgt spid="3030">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030">
                                            <p:txEl>
                                              <p:pRg st="5" end="5"/>
                                            </p:txEl>
                                          </p:spTgt>
                                        </p:tgtEl>
                                        <p:attrNameLst>
                                          <p:attrName>style.visibility</p:attrName>
                                        </p:attrNameLst>
                                      </p:cBhvr>
                                      <p:to>
                                        <p:strVal val="visible"/>
                                      </p:to>
                                    </p:set>
                                    <p:animEffect transition="in" filter="fade">
                                      <p:cBhvr>
                                        <p:cTn id="32" dur="500"/>
                                        <p:tgtEl>
                                          <p:spTgt spid="3030">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030">
                                            <p:txEl>
                                              <p:pRg st="6" end="6"/>
                                            </p:txEl>
                                          </p:spTgt>
                                        </p:tgtEl>
                                        <p:attrNameLst>
                                          <p:attrName>style.visibility</p:attrName>
                                        </p:attrNameLst>
                                      </p:cBhvr>
                                      <p:to>
                                        <p:strVal val="visible"/>
                                      </p:to>
                                    </p:set>
                                    <p:animEffect transition="in" filter="fade">
                                      <p:cBhvr>
                                        <p:cTn id="35" dur="500"/>
                                        <p:tgtEl>
                                          <p:spTgt spid="3030">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3030">
                                            <p:txEl>
                                              <p:pRg st="7" end="7"/>
                                            </p:txEl>
                                          </p:spTgt>
                                        </p:tgtEl>
                                        <p:attrNameLst>
                                          <p:attrName>style.visibility</p:attrName>
                                        </p:attrNameLst>
                                      </p:cBhvr>
                                      <p:to>
                                        <p:strVal val="visible"/>
                                      </p:to>
                                    </p:set>
                                    <p:animEffect transition="in" filter="fade">
                                      <p:cBhvr>
                                        <p:cTn id="38" dur="500"/>
                                        <p:tgtEl>
                                          <p:spTgt spid="3030">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030">
                                            <p:txEl>
                                              <p:pRg st="8" end="8"/>
                                            </p:txEl>
                                          </p:spTgt>
                                        </p:tgtEl>
                                        <p:attrNameLst>
                                          <p:attrName>style.visibility</p:attrName>
                                        </p:attrNameLst>
                                      </p:cBhvr>
                                      <p:to>
                                        <p:strVal val="visible"/>
                                      </p:to>
                                    </p:set>
                                    <p:animEffect transition="in" filter="fade">
                                      <p:cBhvr>
                                        <p:cTn id="41" dur="500"/>
                                        <p:tgtEl>
                                          <p:spTgt spid="3030">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3032"/>
                                        </p:tgtEl>
                                        <p:attrNameLst>
                                          <p:attrName>style.visibility</p:attrName>
                                        </p:attrNameLst>
                                      </p:cBhvr>
                                      <p:to>
                                        <p:strVal val="visible"/>
                                      </p:to>
                                    </p:set>
                                    <p:animEffect transition="in" filter="fade">
                                      <p:cBhvr>
                                        <p:cTn id="45" dur="1000"/>
                                        <p:tgtEl>
                                          <p:spTgt spid="3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3039"/>
        <p:cNvGrpSpPr/>
        <p:nvPr/>
      </p:nvGrpSpPr>
      <p:grpSpPr>
        <a:xfrm>
          <a:off x="0" y="0"/>
          <a:ext cx="0" cy="0"/>
          <a:chOff x="0" y="0"/>
          <a:chExt cx="0" cy="0"/>
        </a:xfrm>
      </p:grpSpPr>
      <p:sp>
        <p:nvSpPr>
          <p:cNvPr id="3040" name="Google Shape;3040;p32"/>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041" name="Google Shape;3041;p3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042" name="Google Shape;3042;p3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043" name="Google Shape;3043;p3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044" name="Google Shape;3044;p32"/>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045" name="Google Shape;3045;p32"/>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046" name="Google Shape;3046;p32"/>
          <p:cNvGrpSpPr/>
          <p:nvPr/>
        </p:nvGrpSpPr>
        <p:grpSpPr>
          <a:xfrm>
            <a:off x="-1530678" y="2991542"/>
            <a:ext cx="1404225" cy="2177094"/>
            <a:chOff x="6195941" y="562596"/>
            <a:chExt cx="1872300" cy="2902792"/>
          </a:xfrm>
        </p:grpSpPr>
        <p:grpSp>
          <p:nvGrpSpPr>
            <p:cNvPr id="3047" name="Google Shape;3047;p32"/>
            <p:cNvGrpSpPr/>
            <p:nvPr/>
          </p:nvGrpSpPr>
          <p:grpSpPr>
            <a:xfrm>
              <a:off x="6195941" y="832605"/>
              <a:ext cx="1872300" cy="2632784"/>
              <a:chOff x="-1872716" y="660661"/>
              <a:chExt cx="1872300" cy="1974637"/>
            </a:xfrm>
          </p:grpSpPr>
          <p:sp>
            <p:nvSpPr>
              <p:cNvPr id="3048" name="Google Shape;3048;p3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049" name="Google Shape;3049;p3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050" name="Google Shape;3050;p32"/>
            <p:cNvGrpSpPr/>
            <p:nvPr/>
          </p:nvGrpSpPr>
          <p:grpSpPr>
            <a:xfrm>
              <a:off x="6303954" y="562596"/>
              <a:ext cx="540000" cy="540000"/>
              <a:chOff x="6303954" y="562596"/>
              <a:chExt cx="540000" cy="540000"/>
            </a:xfrm>
          </p:grpSpPr>
          <p:sp>
            <p:nvSpPr>
              <p:cNvPr id="3051" name="Google Shape;3051;p3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052" name="Google Shape;3052;p3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3053" name="Google Shape;3053;p32"/>
          <p:cNvGrpSpPr/>
          <p:nvPr/>
        </p:nvGrpSpPr>
        <p:grpSpPr>
          <a:xfrm>
            <a:off x="-1449668" y="146875"/>
            <a:ext cx="1026225" cy="2044304"/>
            <a:chOff x="-1555624" y="1196393"/>
            <a:chExt cx="1368300" cy="2725739"/>
          </a:xfrm>
        </p:grpSpPr>
        <p:grpSp>
          <p:nvGrpSpPr>
            <p:cNvPr id="3054" name="Google Shape;3054;p32"/>
            <p:cNvGrpSpPr/>
            <p:nvPr/>
          </p:nvGrpSpPr>
          <p:grpSpPr>
            <a:xfrm>
              <a:off x="-1555624" y="1488707"/>
              <a:ext cx="1368300" cy="2433425"/>
              <a:chOff x="-1836712" y="3275837"/>
              <a:chExt cx="1368300" cy="2433425"/>
            </a:xfrm>
          </p:grpSpPr>
          <p:sp>
            <p:nvSpPr>
              <p:cNvPr id="3055" name="Google Shape;3055;p3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056" name="Google Shape;3056;p32"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3057" name="Google Shape;3057;p32"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3058" name="Google Shape;3058;p3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3059" name="Google Shape;3059;p32"/>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060" name="Google Shape;3060;p32"/>
          <p:cNvGrpSpPr/>
          <p:nvPr/>
        </p:nvGrpSpPr>
        <p:grpSpPr>
          <a:xfrm>
            <a:off x="7915032" y="222489"/>
            <a:ext cx="895960" cy="359739"/>
            <a:chOff x="1899" y="899"/>
            <a:chExt cx="4163" cy="1671"/>
          </a:xfrm>
        </p:grpSpPr>
        <p:sp>
          <p:nvSpPr>
            <p:cNvPr id="3061" name="Google Shape;3061;p3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2" name="Google Shape;3062;p3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3" name="Google Shape;3063;p3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4" name="Google Shape;3064;p3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5" name="Google Shape;3065;p3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6" name="Google Shape;3066;p3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7" name="Google Shape;3067;p3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8" name="Google Shape;3068;p3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9" name="Google Shape;3069;p3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0" name="Google Shape;3070;p3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1" name="Google Shape;3071;p3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2" name="Google Shape;3072;p3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3" name="Google Shape;3073;p3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4" name="Google Shape;3074;p3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5" name="Google Shape;3075;p3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6" name="Google Shape;3076;p3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7" name="Google Shape;3077;p3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8" name="Google Shape;3078;p3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9" name="Google Shape;3079;p3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0" name="Google Shape;3080;p3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1" name="Google Shape;3081;p3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2" name="Google Shape;3082;p3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3" name="Google Shape;3083;p3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4" name="Google Shape;3084;p3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5" name="Google Shape;3085;p3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6" name="Google Shape;3086;p3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7" name="Google Shape;3087;p3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8" name="Google Shape;3088;p3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9" name="Google Shape;3089;p3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0" name="Google Shape;3090;p3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1" name="Google Shape;3091;p3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2" name="Google Shape;3092;p3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3" name="Google Shape;3093;p3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4" name="Google Shape;3094;p3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5" name="Google Shape;3095;p3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6" name="Google Shape;3096;p3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7" name="Google Shape;3097;p3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8" name="Google Shape;3098;p3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9" name="Google Shape;3099;p3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0" name="Google Shape;3100;p3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1" name="Google Shape;3101;p3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2" name="Google Shape;3102;p3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3" name="Google Shape;3103;p3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4" name="Google Shape;3104;p3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5" name="Google Shape;3105;p3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6" name="Google Shape;3106;p3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7" name="Google Shape;3107;p3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8" name="Google Shape;3108;p3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9" name="Google Shape;3109;p3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0" name="Google Shape;3110;p3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1" name="Google Shape;3111;p3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2" name="Google Shape;3112;p3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3" name="Google Shape;3113;p3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4" name="Google Shape;3114;p3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5" name="Google Shape;3115;p3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6" name="Google Shape;3116;p3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7" name="Google Shape;3117;p3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8" name="Google Shape;3118;p3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9" name="Google Shape;3119;p3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0" name="Google Shape;3120;p3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1" name="Google Shape;3121;p3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2" name="Google Shape;3122;p3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3" name="Google Shape;3123;p3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4" name="Google Shape;3124;p3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5" name="Google Shape;3125;p3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6" name="Google Shape;3126;p3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7" name="Google Shape;3127;p3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8" name="Google Shape;3128;p3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9" name="Google Shape;3129;p3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0" name="Google Shape;3130;p3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1" name="Google Shape;3131;p3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2" name="Google Shape;3132;p3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3" name="Google Shape;3133;p3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4" name="Google Shape;3134;p3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5" name="Google Shape;3135;p3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6" name="Google Shape;3136;p3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7" name="Google Shape;3137;p3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8" name="Google Shape;3138;p3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9" name="Google Shape;3139;p3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0" name="Google Shape;3140;p3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1" name="Google Shape;3141;p3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2" name="Google Shape;3142;p3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3" name="Google Shape;3143;p3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4" name="Google Shape;3144;p3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5" name="Google Shape;3145;p3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6" name="Google Shape;3146;p3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7" name="Google Shape;3147;p3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8" name="Google Shape;3148;p3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9" name="Google Shape;3149;p3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0" name="Google Shape;3150;p3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1" name="Google Shape;3151;p3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2" name="Google Shape;3152;p3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3" name="Google Shape;3153;p3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154" name="Google Shape;3154;p3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transition spd="slow">
    <p:fade thruBlk="1"/>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228"/>
        <p:cNvGrpSpPr/>
        <p:nvPr/>
      </p:nvGrpSpPr>
      <p:grpSpPr>
        <a:xfrm>
          <a:off x="0" y="0"/>
          <a:ext cx="0" cy="0"/>
          <a:chOff x="0" y="0"/>
          <a:chExt cx="0" cy="0"/>
        </a:xfrm>
      </p:grpSpPr>
      <p:sp>
        <p:nvSpPr>
          <p:cNvPr id="229" name="Google Shape;229;p4"/>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0" name="Google Shape;230;p4"/>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1" name="Google Shape;231;p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2" name="Google Shape;232;p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33" name="Google Shape;233;p4"/>
          <p:cNvGrpSpPr/>
          <p:nvPr/>
        </p:nvGrpSpPr>
        <p:grpSpPr>
          <a:xfrm>
            <a:off x="7915032" y="222489"/>
            <a:ext cx="895960" cy="359739"/>
            <a:chOff x="1899" y="899"/>
            <a:chExt cx="4163" cy="1671"/>
          </a:xfrm>
        </p:grpSpPr>
        <p:sp>
          <p:nvSpPr>
            <p:cNvPr id="234" name="Google Shape;234;p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 name="Google Shape;235;p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 name="Google Shape;236;p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 name="Google Shape;237;p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 name="Google Shape;238;p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 name="Google Shape;239;p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 name="Google Shape;240;p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 name="Google Shape;241;p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 name="Google Shape;242;p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 name="Google Shape;243;p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 name="Google Shape;244;p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 name="Google Shape;245;p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 name="Google Shape;246;p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 name="Google Shape;247;p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8" name="Google Shape;248;p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9" name="Google Shape;249;p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0" name="Google Shape;250;p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1" name="Google Shape;251;p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2" name="Google Shape;252;p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3" name="Google Shape;253;p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4" name="Google Shape;254;p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5" name="Google Shape;255;p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6" name="Google Shape;256;p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7" name="Google Shape;257;p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8" name="Google Shape;258;p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9" name="Google Shape;259;p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0" name="Google Shape;260;p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1" name="Google Shape;261;p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2" name="Google Shape;262;p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3" name="Google Shape;263;p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4" name="Google Shape;264;p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5" name="Google Shape;265;p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6" name="Google Shape;266;p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7" name="Google Shape;267;p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8" name="Google Shape;268;p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9" name="Google Shape;269;p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0" name="Google Shape;270;p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1" name="Google Shape;271;p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2" name="Google Shape;272;p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3" name="Google Shape;273;p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4" name="Google Shape;274;p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5" name="Google Shape;275;p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6" name="Google Shape;276;p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7" name="Google Shape;277;p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8" name="Google Shape;278;p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9" name="Google Shape;279;p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0" name="Google Shape;280;p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1" name="Google Shape;281;p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2" name="Google Shape;282;p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3" name="Google Shape;283;p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4" name="Google Shape;284;p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5" name="Google Shape;285;p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6" name="Google Shape;286;p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7" name="Google Shape;287;p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8" name="Google Shape;288;p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9" name="Google Shape;289;p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0" name="Google Shape;290;p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1" name="Google Shape;291;p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2" name="Google Shape;292;p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3" name="Google Shape;293;p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4" name="Google Shape;294;p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5" name="Google Shape;295;p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6" name="Google Shape;296;p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7" name="Google Shape;297;p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8" name="Google Shape;298;p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9" name="Google Shape;299;p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0" name="Google Shape;300;p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1" name="Google Shape;301;p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2" name="Google Shape;302;p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3" name="Google Shape;303;p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4" name="Google Shape;304;p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5" name="Google Shape;305;p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6" name="Google Shape;306;p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7" name="Google Shape;307;p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8" name="Google Shape;308;p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9" name="Google Shape;309;p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0" name="Google Shape;310;p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1" name="Google Shape;311;p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2" name="Google Shape;312;p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3" name="Google Shape;313;p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4" name="Google Shape;314;p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5" name="Google Shape;315;p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6" name="Google Shape;316;p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7" name="Google Shape;317;p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8" name="Google Shape;318;p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9" name="Google Shape;319;p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0" name="Google Shape;320;p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1" name="Google Shape;321;p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2" name="Google Shape;322;p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3" name="Google Shape;323;p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4" name="Google Shape;324;p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5" name="Google Shape;325;p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6" name="Google Shape;326;p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327" name="Google Shape;327;p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328" name="Google Shape;328;p4"/>
          <p:cNvGrpSpPr/>
          <p:nvPr/>
        </p:nvGrpSpPr>
        <p:grpSpPr>
          <a:xfrm>
            <a:off x="-1530678" y="2991542"/>
            <a:ext cx="1404225" cy="2177094"/>
            <a:chOff x="6195941" y="562596"/>
            <a:chExt cx="1872300" cy="2902792"/>
          </a:xfrm>
        </p:grpSpPr>
        <p:grpSp>
          <p:nvGrpSpPr>
            <p:cNvPr id="329" name="Google Shape;329;p4"/>
            <p:cNvGrpSpPr/>
            <p:nvPr/>
          </p:nvGrpSpPr>
          <p:grpSpPr>
            <a:xfrm>
              <a:off x="6195941" y="832605"/>
              <a:ext cx="1872300" cy="2632784"/>
              <a:chOff x="-1872716" y="660661"/>
              <a:chExt cx="1872300" cy="1974637"/>
            </a:xfrm>
          </p:grpSpPr>
          <p:sp>
            <p:nvSpPr>
              <p:cNvPr id="330" name="Google Shape;330;p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331" name="Google Shape;331;p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32" name="Google Shape;332;p4"/>
            <p:cNvGrpSpPr/>
            <p:nvPr/>
          </p:nvGrpSpPr>
          <p:grpSpPr>
            <a:xfrm>
              <a:off x="6303954" y="562596"/>
              <a:ext cx="540000" cy="540000"/>
              <a:chOff x="6303954" y="562596"/>
              <a:chExt cx="540000" cy="540000"/>
            </a:xfrm>
          </p:grpSpPr>
          <p:sp>
            <p:nvSpPr>
              <p:cNvPr id="333" name="Google Shape;333;p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334" name="Google Shape;334;p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35" name="Google Shape;335;p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6" name="Google Shape;336;p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7" name="Google Shape;337;p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338" name="Google Shape;338;p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39" name="Google Shape;339;p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340" name="Google Shape;340;p4"/>
          <p:cNvGrpSpPr/>
          <p:nvPr/>
        </p:nvGrpSpPr>
        <p:grpSpPr>
          <a:xfrm>
            <a:off x="-1530678" y="653649"/>
            <a:ext cx="1026225" cy="1698128"/>
            <a:chOff x="-1836712" y="2937191"/>
            <a:chExt cx="1368300" cy="2264171"/>
          </a:xfrm>
        </p:grpSpPr>
        <p:pic>
          <p:nvPicPr>
            <p:cNvPr id="341" name="Google Shape;341;p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42" name="Google Shape;342;p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343" name="Google Shape;343;p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3155"/>
        <p:cNvGrpSpPr/>
        <p:nvPr/>
      </p:nvGrpSpPr>
      <p:grpSpPr>
        <a:xfrm>
          <a:off x="0" y="0"/>
          <a:ext cx="0" cy="0"/>
          <a:chOff x="0" y="0"/>
          <a:chExt cx="0" cy="0"/>
        </a:xfrm>
      </p:grpSpPr>
      <p:sp>
        <p:nvSpPr>
          <p:cNvPr id="3156" name="Google Shape;3156;p33"/>
          <p:cNvSpPr/>
          <p:nvPr/>
        </p:nvSpPr>
        <p:spPr>
          <a:xfrm>
            <a:off x="0" y="0"/>
            <a:ext cx="9144000" cy="5143500"/>
          </a:xfrm>
          <a:prstGeom prst="rect">
            <a:avLst/>
          </a:prstGeom>
          <a:solidFill>
            <a:srgbClr val="000000">
              <a:alpha val="6902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157" name="Google Shape;3157;p3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158" name="Google Shape;3158;p3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159" name="Google Shape;3159;p3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160" name="Google Shape;3160;p3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161" name="Google Shape;3161;p33"/>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162" name="Google Shape;3162;p33"/>
          <p:cNvGrpSpPr/>
          <p:nvPr/>
        </p:nvGrpSpPr>
        <p:grpSpPr>
          <a:xfrm>
            <a:off x="-1530678" y="2991542"/>
            <a:ext cx="1404225" cy="2177094"/>
            <a:chOff x="6195941" y="562596"/>
            <a:chExt cx="1872300" cy="2902792"/>
          </a:xfrm>
        </p:grpSpPr>
        <p:grpSp>
          <p:nvGrpSpPr>
            <p:cNvPr id="3163" name="Google Shape;3163;p33"/>
            <p:cNvGrpSpPr/>
            <p:nvPr/>
          </p:nvGrpSpPr>
          <p:grpSpPr>
            <a:xfrm>
              <a:off x="6195941" y="832605"/>
              <a:ext cx="1872300" cy="2632784"/>
              <a:chOff x="-1872716" y="660661"/>
              <a:chExt cx="1872300" cy="1974637"/>
            </a:xfrm>
          </p:grpSpPr>
          <p:sp>
            <p:nvSpPr>
              <p:cNvPr id="3164" name="Google Shape;3164;p3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165" name="Google Shape;3165;p3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166" name="Google Shape;3166;p33"/>
            <p:cNvGrpSpPr/>
            <p:nvPr/>
          </p:nvGrpSpPr>
          <p:grpSpPr>
            <a:xfrm>
              <a:off x="6303954" y="562596"/>
              <a:ext cx="540000" cy="540000"/>
              <a:chOff x="6303954" y="562596"/>
              <a:chExt cx="540000" cy="540000"/>
            </a:xfrm>
          </p:grpSpPr>
          <p:sp>
            <p:nvSpPr>
              <p:cNvPr id="3167" name="Google Shape;3167;p3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168" name="Google Shape;3168;p3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169" name="Google Shape;3169;p33"/>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170" name="Google Shape;3170;p33"/>
          <p:cNvGrpSpPr/>
          <p:nvPr/>
        </p:nvGrpSpPr>
        <p:grpSpPr>
          <a:xfrm>
            <a:off x="7915032" y="222489"/>
            <a:ext cx="895960" cy="359739"/>
            <a:chOff x="1899" y="899"/>
            <a:chExt cx="4163" cy="1671"/>
          </a:xfrm>
        </p:grpSpPr>
        <p:sp>
          <p:nvSpPr>
            <p:cNvPr id="3171" name="Google Shape;3171;p3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2" name="Google Shape;3172;p3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3" name="Google Shape;3173;p3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4" name="Google Shape;3174;p3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5" name="Google Shape;3175;p3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6" name="Google Shape;3176;p3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7" name="Google Shape;3177;p3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8" name="Google Shape;3178;p3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9" name="Google Shape;3179;p3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0" name="Google Shape;3180;p3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1" name="Google Shape;3181;p3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2" name="Google Shape;3182;p3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3" name="Google Shape;3183;p3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4" name="Google Shape;3184;p3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5" name="Google Shape;3185;p3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6" name="Google Shape;3186;p3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7" name="Google Shape;3187;p3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8" name="Google Shape;3188;p3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9" name="Google Shape;3189;p3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0" name="Google Shape;3190;p3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1" name="Google Shape;3191;p3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2" name="Google Shape;3192;p3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3" name="Google Shape;3193;p3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4" name="Google Shape;3194;p3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5" name="Google Shape;3195;p3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6" name="Google Shape;3196;p3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7" name="Google Shape;3197;p3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8" name="Google Shape;3198;p3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9" name="Google Shape;3199;p3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0" name="Google Shape;3200;p3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1" name="Google Shape;3201;p3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2" name="Google Shape;3202;p3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3" name="Google Shape;3203;p3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4" name="Google Shape;3204;p3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5" name="Google Shape;3205;p3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6" name="Google Shape;3206;p3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7" name="Google Shape;3207;p3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8" name="Google Shape;3208;p3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9" name="Google Shape;3209;p3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0" name="Google Shape;3210;p3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1" name="Google Shape;3211;p3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2" name="Google Shape;3212;p3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3" name="Google Shape;3213;p3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4" name="Google Shape;3214;p3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5" name="Google Shape;3215;p3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6" name="Google Shape;3216;p3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7" name="Google Shape;3217;p3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8" name="Google Shape;3218;p3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9" name="Google Shape;3219;p3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0" name="Google Shape;3220;p3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1" name="Google Shape;3221;p3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2" name="Google Shape;3222;p3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3" name="Google Shape;3223;p3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4" name="Google Shape;3224;p3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5" name="Google Shape;3225;p3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6" name="Google Shape;3226;p3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7" name="Google Shape;3227;p3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8" name="Google Shape;3228;p3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9" name="Google Shape;3229;p3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0" name="Google Shape;3230;p3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1" name="Google Shape;3231;p3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2" name="Google Shape;3232;p3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3" name="Google Shape;3233;p3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4" name="Google Shape;3234;p3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5" name="Google Shape;3235;p3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6" name="Google Shape;3236;p3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7" name="Google Shape;3237;p3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8" name="Google Shape;3238;p3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9" name="Google Shape;3239;p3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0" name="Google Shape;3240;p3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1" name="Google Shape;3241;p3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2" name="Google Shape;3242;p3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3" name="Google Shape;3243;p3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4" name="Google Shape;3244;p3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5" name="Google Shape;3245;p3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6" name="Google Shape;3246;p3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7" name="Google Shape;3247;p3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8" name="Google Shape;3248;p3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9" name="Google Shape;3249;p3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0" name="Google Shape;3250;p3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1" name="Google Shape;3251;p3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2" name="Google Shape;3252;p3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3" name="Google Shape;3253;p3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4" name="Google Shape;3254;p3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5" name="Google Shape;3255;p3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6" name="Google Shape;3256;p3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7" name="Google Shape;3257;p3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8" name="Google Shape;3258;p3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9" name="Google Shape;3259;p3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0" name="Google Shape;3260;p3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1" name="Google Shape;3261;p3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2" name="Google Shape;3262;p3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3" name="Google Shape;3263;p3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264" name="Google Shape;3264;p3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265" name="Google Shape;3265;p33"/>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266" name="Google Shape;3266;p33"/>
          <p:cNvGrpSpPr/>
          <p:nvPr/>
        </p:nvGrpSpPr>
        <p:grpSpPr>
          <a:xfrm>
            <a:off x="-1530678" y="653649"/>
            <a:ext cx="1026225" cy="1698128"/>
            <a:chOff x="-1836712" y="2937191"/>
            <a:chExt cx="1368300" cy="2264171"/>
          </a:xfrm>
        </p:grpSpPr>
        <p:pic>
          <p:nvPicPr>
            <p:cNvPr id="3267" name="Google Shape;3267;p3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268" name="Google Shape;3268;p3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269" name="Google Shape;3269;p3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3270"/>
        <p:cNvGrpSpPr/>
        <p:nvPr/>
      </p:nvGrpSpPr>
      <p:grpSpPr>
        <a:xfrm>
          <a:off x="0" y="0"/>
          <a:ext cx="0" cy="0"/>
          <a:chOff x="0" y="0"/>
          <a:chExt cx="0" cy="0"/>
        </a:xfrm>
      </p:grpSpPr>
      <p:sp>
        <p:nvSpPr>
          <p:cNvPr id="3271" name="Google Shape;3271;p3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72" name="Google Shape;3272;p3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73" name="Google Shape;3273;p3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274" name="Google Shape;3274;p3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275" name="Google Shape;3275;p34"/>
          <p:cNvGrpSpPr/>
          <p:nvPr/>
        </p:nvGrpSpPr>
        <p:grpSpPr>
          <a:xfrm>
            <a:off x="7915032" y="222489"/>
            <a:ext cx="895960" cy="359739"/>
            <a:chOff x="1899" y="899"/>
            <a:chExt cx="4163" cy="1671"/>
          </a:xfrm>
        </p:grpSpPr>
        <p:sp>
          <p:nvSpPr>
            <p:cNvPr id="3276" name="Google Shape;3276;p3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7" name="Google Shape;3277;p3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8" name="Google Shape;3278;p3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9" name="Google Shape;3279;p3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0" name="Google Shape;3280;p3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1" name="Google Shape;3281;p3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2" name="Google Shape;3282;p3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3" name="Google Shape;3283;p3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4" name="Google Shape;3284;p3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5" name="Google Shape;3285;p3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6" name="Google Shape;3286;p3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7" name="Google Shape;3287;p3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8" name="Google Shape;3288;p3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9" name="Google Shape;3289;p3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0" name="Google Shape;3290;p3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1" name="Google Shape;3291;p3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2" name="Google Shape;3292;p3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3" name="Google Shape;3293;p3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4" name="Google Shape;3294;p3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5" name="Google Shape;3295;p3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6" name="Google Shape;3296;p3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7" name="Google Shape;3297;p3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8" name="Google Shape;3298;p3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9" name="Google Shape;3299;p3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0" name="Google Shape;3300;p3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1" name="Google Shape;3301;p3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2" name="Google Shape;3302;p3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3" name="Google Shape;3303;p3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4" name="Google Shape;3304;p3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5" name="Google Shape;3305;p3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6" name="Google Shape;3306;p3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7" name="Google Shape;3307;p3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8" name="Google Shape;3308;p3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9" name="Google Shape;3309;p3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0" name="Google Shape;3310;p3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1" name="Google Shape;3311;p3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2" name="Google Shape;3312;p3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3" name="Google Shape;3313;p3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4" name="Google Shape;3314;p3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5" name="Google Shape;3315;p3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6" name="Google Shape;3316;p3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7" name="Google Shape;3317;p3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8" name="Google Shape;3318;p3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9" name="Google Shape;3319;p3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0" name="Google Shape;3320;p3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1" name="Google Shape;3321;p3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2" name="Google Shape;3322;p3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3" name="Google Shape;3323;p3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4" name="Google Shape;3324;p3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5" name="Google Shape;3325;p3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6" name="Google Shape;3326;p3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7" name="Google Shape;3327;p3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8" name="Google Shape;3328;p3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9" name="Google Shape;3329;p3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0" name="Google Shape;3330;p3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1" name="Google Shape;3331;p3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2" name="Google Shape;3332;p3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3" name="Google Shape;3333;p3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4" name="Google Shape;3334;p3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5" name="Google Shape;3335;p3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6" name="Google Shape;3336;p3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7" name="Google Shape;3337;p3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8" name="Google Shape;3338;p3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9" name="Google Shape;3339;p3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0" name="Google Shape;3340;p3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1" name="Google Shape;3341;p3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2" name="Google Shape;3342;p3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3" name="Google Shape;3343;p3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4" name="Google Shape;3344;p3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5" name="Google Shape;3345;p3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6" name="Google Shape;3346;p3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7" name="Google Shape;3347;p3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8" name="Google Shape;3348;p3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9" name="Google Shape;3349;p3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0" name="Google Shape;3350;p3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1" name="Google Shape;3351;p3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2" name="Google Shape;3352;p3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3" name="Google Shape;3353;p3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4" name="Google Shape;3354;p3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5" name="Google Shape;3355;p3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6" name="Google Shape;3356;p3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7" name="Google Shape;3357;p3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8" name="Google Shape;3358;p3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9" name="Google Shape;3359;p3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0" name="Google Shape;3360;p3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1" name="Google Shape;3361;p3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2" name="Google Shape;3362;p3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3" name="Google Shape;3363;p3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4" name="Google Shape;3364;p3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5" name="Google Shape;3365;p3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6" name="Google Shape;3366;p3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7" name="Google Shape;3367;p3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8" name="Google Shape;3368;p3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369" name="Google Shape;3369;p3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370" name="Google Shape;3370;p34"/>
          <p:cNvGrpSpPr/>
          <p:nvPr/>
        </p:nvGrpSpPr>
        <p:grpSpPr>
          <a:xfrm>
            <a:off x="-1530678" y="2991542"/>
            <a:ext cx="1404225" cy="2177094"/>
            <a:chOff x="6195941" y="562596"/>
            <a:chExt cx="1872300" cy="2902792"/>
          </a:xfrm>
        </p:grpSpPr>
        <p:grpSp>
          <p:nvGrpSpPr>
            <p:cNvPr id="3371" name="Google Shape;3371;p34"/>
            <p:cNvGrpSpPr/>
            <p:nvPr/>
          </p:nvGrpSpPr>
          <p:grpSpPr>
            <a:xfrm>
              <a:off x="6195941" y="832605"/>
              <a:ext cx="1872300" cy="2632784"/>
              <a:chOff x="-1872716" y="660661"/>
              <a:chExt cx="1872300" cy="1974637"/>
            </a:xfrm>
          </p:grpSpPr>
          <p:sp>
            <p:nvSpPr>
              <p:cNvPr id="3372" name="Google Shape;3372;p3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373" name="Google Shape;3373;p3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374" name="Google Shape;3374;p34"/>
            <p:cNvGrpSpPr/>
            <p:nvPr/>
          </p:nvGrpSpPr>
          <p:grpSpPr>
            <a:xfrm>
              <a:off x="6303954" y="562596"/>
              <a:ext cx="540000" cy="540000"/>
              <a:chOff x="6303954" y="562596"/>
              <a:chExt cx="540000" cy="540000"/>
            </a:xfrm>
          </p:grpSpPr>
          <p:sp>
            <p:nvSpPr>
              <p:cNvPr id="3375" name="Google Shape;3375;p3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376" name="Google Shape;3376;p3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377" name="Google Shape;3377;p3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8" name="Google Shape;3378;p3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9" name="Google Shape;3379;p3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380" name="Google Shape;3380;p3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381" name="Google Shape;3381;p3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382" name="Google Shape;3382;p34"/>
          <p:cNvGrpSpPr/>
          <p:nvPr/>
        </p:nvGrpSpPr>
        <p:grpSpPr>
          <a:xfrm>
            <a:off x="-1530678" y="653649"/>
            <a:ext cx="1026225" cy="1698128"/>
            <a:chOff x="-1836712" y="2937191"/>
            <a:chExt cx="1368300" cy="2264171"/>
          </a:xfrm>
        </p:grpSpPr>
        <p:pic>
          <p:nvPicPr>
            <p:cNvPr id="3383" name="Google Shape;3383;p3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384" name="Google Shape;3384;p3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385" name="Google Shape;3385;p3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3386"/>
        <p:cNvGrpSpPr/>
        <p:nvPr/>
      </p:nvGrpSpPr>
      <p:grpSpPr>
        <a:xfrm>
          <a:off x="0" y="0"/>
          <a:ext cx="0" cy="0"/>
          <a:chOff x="0" y="0"/>
          <a:chExt cx="0" cy="0"/>
        </a:xfrm>
      </p:grpSpPr>
      <p:sp>
        <p:nvSpPr>
          <p:cNvPr id="3387" name="Google Shape;3387;p3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88" name="Google Shape;3388;p3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89" name="Google Shape;3389;p3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390" name="Google Shape;3390;p3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391" name="Google Shape;3391;p35"/>
          <p:cNvGrpSpPr/>
          <p:nvPr/>
        </p:nvGrpSpPr>
        <p:grpSpPr>
          <a:xfrm>
            <a:off x="7915032" y="222489"/>
            <a:ext cx="895960" cy="359739"/>
            <a:chOff x="1899" y="899"/>
            <a:chExt cx="4163" cy="1671"/>
          </a:xfrm>
        </p:grpSpPr>
        <p:sp>
          <p:nvSpPr>
            <p:cNvPr id="3392" name="Google Shape;3392;p3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3" name="Google Shape;3393;p3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4" name="Google Shape;3394;p3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5" name="Google Shape;3395;p3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6" name="Google Shape;3396;p3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7" name="Google Shape;3397;p3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8" name="Google Shape;3398;p3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9" name="Google Shape;3399;p3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0" name="Google Shape;3400;p3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1" name="Google Shape;3401;p3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2" name="Google Shape;3402;p3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3" name="Google Shape;3403;p3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4" name="Google Shape;3404;p3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5" name="Google Shape;3405;p3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6" name="Google Shape;3406;p3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7" name="Google Shape;3407;p3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8" name="Google Shape;3408;p3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9" name="Google Shape;3409;p3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0" name="Google Shape;3410;p3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1" name="Google Shape;3411;p3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2" name="Google Shape;3412;p3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3" name="Google Shape;3413;p3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4" name="Google Shape;3414;p3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5" name="Google Shape;3415;p3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6" name="Google Shape;3416;p3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7" name="Google Shape;3417;p3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8" name="Google Shape;3418;p3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9" name="Google Shape;3419;p3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0" name="Google Shape;3420;p3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1" name="Google Shape;3421;p3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2" name="Google Shape;3422;p3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3" name="Google Shape;3423;p3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4" name="Google Shape;3424;p3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5" name="Google Shape;3425;p3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6" name="Google Shape;3426;p3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7" name="Google Shape;3427;p3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8" name="Google Shape;3428;p3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9" name="Google Shape;3429;p3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0" name="Google Shape;3430;p3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1" name="Google Shape;3431;p3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2" name="Google Shape;3432;p3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3" name="Google Shape;3433;p3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4" name="Google Shape;3434;p3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5" name="Google Shape;3435;p3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6" name="Google Shape;3436;p3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7" name="Google Shape;3437;p3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8" name="Google Shape;3438;p3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9" name="Google Shape;3439;p3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0" name="Google Shape;3440;p3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1" name="Google Shape;3441;p3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2" name="Google Shape;3442;p3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3" name="Google Shape;3443;p3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4" name="Google Shape;3444;p3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5" name="Google Shape;3445;p3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6" name="Google Shape;3446;p3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7" name="Google Shape;3447;p3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8" name="Google Shape;3448;p3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9" name="Google Shape;3449;p3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0" name="Google Shape;3450;p3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1" name="Google Shape;3451;p3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2" name="Google Shape;3452;p3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3" name="Google Shape;3453;p3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4" name="Google Shape;3454;p3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5" name="Google Shape;3455;p3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6" name="Google Shape;3456;p3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7" name="Google Shape;3457;p3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8" name="Google Shape;3458;p3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9" name="Google Shape;3459;p3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0" name="Google Shape;3460;p3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1" name="Google Shape;3461;p3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2" name="Google Shape;3462;p3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3" name="Google Shape;3463;p3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4" name="Google Shape;3464;p3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5" name="Google Shape;3465;p3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6" name="Google Shape;3466;p3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7" name="Google Shape;3467;p3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8" name="Google Shape;3468;p3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9" name="Google Shape;3469;p3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0" name="Google Shape;3470;p3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1" name="Google Shape;3471;p3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2" name="Google Shape;3472;p3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3" name="Google Shape;3473;p3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4" name="Google Shape;3474;p3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5" name="Google Shape;3475;p3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6" name="Google Shape;3476;p3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7" name="Google Shape;3477;p3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8" name="Google Shape;3478;p3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9" name="Google Shape;3479;p3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0" name="Google Shape;3480;p3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1" name="Google Shape;3481;p3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2" name="Google Shape;3482;p3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3" name="Google Shape;3483;p3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4" name="Google Shape;3484;p3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485" name="Google Shape;3485;p3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486" name="Google Shape;3486;p35"/>
          <p:cNvGrpSpPr/>
          <p:nvPr/>
        </p:nvGrpSpPr>
        <p:grpSpPr>
          <a:xfrm>
            <a:off x="-1530678" y="2991542"/>
            <a:ext cx="1404225" cy="2177094"/>
            <a:chOff x="6195941" y="562596"/>
            <a:chExt cx="1872300" cy="2902792"/>
          </a:xfrm>
        </p:grpSpPr>
        <p:grpSp>
          <p:nvGrpSpPr>
            <p:cNvPr id="3487" name="Google Shape;3487;p35"/>
            <p:cNvGrpSpPr/>
            <p:nvPr/>
          </p:nvGrpSpPr>
          <p:grpSpPr>
            <a:xfrm>
              <a:off x="6195941" y="832605"/>
              <a:ext cx="1872300" cy="2632784"/>
              <a:chOff x="-1872716" y="660661"/>
              <a:chExt cx="1872300" cy="1974637"/>
            </a:xfrm>
          </p:grpSpPr>
          <p:sp>
            <p:nvSpPr>
              <p:cNvPr id="3488" name="Google Shape;3488;p3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489" name="Google Shape;3489;p3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490" name="Google Shape;3490;p35"/>
            <p:cNvGrpSpPr/>
            <p:nvPr/>
          </p:nvGrpSpPr>
          <p:grpSpPr>
            <a:xfrm>
              <a:off x="6303954" y="562596"/>
              <a:ext cx="540000" cy="540000"/>
              <a:chOff x="6303954" y="562596"/>
              <a:chExt cx="540000" cy="540000"/>
            </a:xfrm>
          </p:grpSpPr>
          <p:sp>
            <p:nvSpPr>
              <p:cNvPr id="3491" name="Google Shape;3491;p3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492" name="Google Shape;3492;p3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493" name="Google Shape;3493;p3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4" name="Google Shape;3494;p3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5" name="Google Shape;3495;p3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496" name="Google Shape;3496;p3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497" name="Google Shape;3497;p3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498" name="Google Shape;3498;p35"/>
          <p:cNvGrpSpPr/>
          <p:nvPr/>
        </p:nvGrpSpPr>
        <p:grpSpPr>
          <a:xfrm>
            <a:off x="-1530678" y="653649"/>
            <a:ext cx="1026225" cy="1698128"/>
            <a:chOff x="-1836712" y="2937191"/>
            <a:chExt cx="1368300" cy="2264171"/>
          </a:xfrm>
        </p:grpSpPr>
        <p:pic>
          <p:nvPicPr>
            <p:cNvPr id="3499" name="Google Shape;3499;p3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500" name="Google Shape;3500;p3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501" name="Google Shape;3501;p3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3502"/>
        <p:cNvGrpSpPr/>
        <p:nvPr/>
      </p:nvGrpSpPr>
      <p:grpSpPr>
        <a:xfrm>
          <a:off x="0" y="0"/>
          <a:ext cx="0" cy="0"/>
          <a:chOff x="0" y="0"/>
          <a:chExt cx="0" cy="0"/>
        </a:xfrm>
      </p:grpSpPr>
      <p:sp>
        <p:nvSpPr>
          <p:cNvPr id="3503" name="Google Shape;3503;p36"/>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04" name="Google Shape;3504;p3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05" name="Google Shape;3505;p3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506" name="Google Shape;3506;p3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507" name="Google Shape;3507;p36"/>
          <p:cNvGrpSpPr/>
          <p:nvPr/>
        </p:nvGrpSpPr>
        <p:grpSpPr>
          <a:xfrm>
            <a:off x="7915032" y="222489"/>
            <a:ext cx="895960" cy="359739"/>
            <a:chOff x="1899" y="899"/>
            <a:chExt cx="4163" cy="1671"/>
          </a:xfrm>
        </p:grpSpPr>
        <p:sp>
          <p:nvSpPr>
            <p:cNvPr id="3508" name="Google Shape;3508;p3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9" name="Google Shape;3509;p3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0" name="Google Shape;3510;p3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1" name="Google Shape;3511;p3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2" name="Google Shape;3512;p3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3" name="Google Shape;3513;p3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4" name="Google Shape;3514;p3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5" name="Google Shape;3515;p3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6" name="Google Shape;3516;p3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7" name="Google Shape;3517;p3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8" name="Google Shape;3518;p3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9" name="Google Shape;3519;p3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0" name="Google Shape;3520;p3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1" name="Google Shape;3521;p3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2" name="Google Shape;3522;p3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3" name="Google Shape;3523;p3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4" name="Google Shape;3524;p3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5" name="Google Shape;3525;p3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6" name="Google Shape;3526;p3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7" name="Google Shape;3527;p3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8" name="Google Shape;3528;p3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9" name="Google Shape;3529;p3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0" name="Google Shape;3530;p3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1" name="Google Shape;3531;p3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2" name="Google Shape;3532;p3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3" name="Google Shape;3533;p3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4" name="Google Shape;3534;p3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5" name="Google Shape;3535;p3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6" name="Google Shape;3536;p3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7" name="Google Shape;3537;p3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8" name="Google Shape;3538;p3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9" name="Google Shape;3539;p3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0" name="Google Shape;3540;p3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1" name="Google Shape;3541;p3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2" name="Google Shape;3542;p3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3" name="Google Shape;3543;p3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4" name="Google Shape;3544;p3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5" name="Google Shape;3545;p3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6" name="Google Shape;3546;p3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7" name="Google Shape;3547;p3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8" name="Google Shape;3548;p3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9" name="Google Shape;3549;p3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0" name="Google Shape;3550;p3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1" name="Google Shape;3551;p3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2" name="Google Shape;3552;p3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3" name="Google Shape;3553;p3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4" name="Google Shape;3554;p3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5" name="Google Shape;3555;p3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6" name="Google Shape;3556;p3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7" name="Google Shape;3557;p3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8" name="Google Shape;3558;p3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9" name="Google Shape;3559;p3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0" name="Google Shape;3560;p3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1" name="Google Shape;3561;p3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2" name="Google Shape;3562;p3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3" name="Google Shape;3563;p3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4" name="Google Shape;3564;p3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5" name="Google Shape;3565;p3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6" name="Google Shape;3566;p3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7" name="Google Shape;3567;p3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8" name="Google Shape;3568;p3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9" name="Google Shape;3569;p3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0" name="Google Shape;3570;p3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1" name="Google Shape;3571;p3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2" name="Google Shape;3572;p3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3" name="Google Shape;3573;p3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4" name="Google Shape;3574;p3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5" name="Google Shape;3575;p3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6" name="Google Shape;3576;p3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7" name="Google Shape;3577;p3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8" name="Google Shape;3578;p3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9" name="Google Shape;3579;p3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0" name="Google Shape;3580;p3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1" name="Google Shape;3581;p3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2" name="Google Shape;3582;p3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3" name="Google Shape;3583;p3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4" name="Google Shape;3584;p3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5" name="Google Shape;3585;p3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6" name="Google Shape;3586;p3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7" name="Google Shape;3587;p3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8" name="Google Shape;3588;p3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9" name="Google Shape;3589;p3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0" name="Google Shape;3590;p3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1" name="Google Shape;3591;p3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2" name="Google Shape;3592;p3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3" name="Google Shape;3593;p3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4" name="Google Shape;3594;p3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5" name="Google Shape;3595;p3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6" name="Google Shape;3596;p3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7" name="Google Shape;3597;p3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8" name="Google Shape;3598;p3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9" name="Google Shape;3599;p3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0" name="Google Shape;3600;p3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601" name="Google Shape;3601;p3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602" name="Google Shape;3602;p36"/>
          <p:cNvGrpSpPr/>
          <p:nvPr/>
        </p:nvGrpSpPr>
        <p:grpSpPr>
          <a:xfrm>
            <a:off x="-1530678" y="2991542"/>
            <a:ext cx="1404225" cy="2177094"/>
            <a:chOff x="6195941" y="562596"/>
            <a:chExt cx="1872300" cy="2902792"/>
          </a:xfrm>
        </p:grpSpPr>
        <p:grpSp>
          <p:nvGrpSpPr>
            <p:cNvPr id="3603" name="Google Shape;3603;p36"/>
            <p:cNvGrpSpPr/>
            <p:nvPr/>
          </p:nvGrpSpPr>
          <p:grpSpPr>
            <a:xfrm>
              <a:off x="6195941" y="832605"/>
              <a:ext cx="1872300" cy="2632784"/>
              <a:chOff x="-1872716" y="660661"/>
              <a:chExt cx="1872300" cy="1974637"/>
            </a:xfrm>
          </p:grpSpPr>
          <p:sp>
            <p:nvSpPr>
              <p:cNvPr id="3604" name="Google Shape;3604;p3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605" name="Google Shape;3605;p3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606" name="Google Shape;3606;p36"/>
            <p:cNvGrpSpPr/>
            <p:nvPr/>
          </p:nvGrpSpPr>
          <p:grpSpPr>
            <a:xfrm>
              <a:off x="6303954" y="562596"/>
              <a:ext cx="540000" cy="540000"/>
              <a:chOff x="6303954" y="562596"/>
              <a:chExt cx="540000" cy="540000"/>
            </a:xfrm>
          </p:grpSpPr>
          <p:sp>
            <p:nvSpPr>
              <p:cNvPr id="3607" name="Google Shape;3607;p3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608" name="Google Shape;3608;p3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609" name="Google Shape;3609;p3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0" name="Google Shape;3610;p3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1" name="Google Shape;3611;p3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612" name="Google Shape;3612;p3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613" name="Google Shape;3613;p3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614" name="Google Shape;3614;p36"/>
          <p:cNvGrpSpPr/>
          <p:nvPr/>
        </p:nvGrpSpPr>
        <p:grpSpPr>
          <a:xfrm>
            <a:off x="-1530678" y="653649"/>
            <a:ext cx="1026225" cy="1698128"/>
            <a:chOff x="-1836712" y="2937191"/>
            <a:chExt cx="1368300" cy="2264171"/>
          </a:xfrm>
        </p:grpSpPr>
        <p:pic>
          <p:nvPicPr>
            <p:cNvPr id="3615" name="Google Shape;3615;p3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616" name="Google Shape;3616;p3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617" name="Google Shape;3617;p3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3618"/>
        <p:cNvGrpSpPr/>
        <p:nvPr/>
      </p:nvGrpSpPr>
      <p:grpSpPr>
        <a:xfrm>
          <a:off x="0" y="0"/>
          <a:ext cx="0" cy="0"/>
          <a:chOff x="0" y="0"/>
          <a:chExt cx="0" cy="0"/>
        </a:xfrm>
      </p:grpSpPr>
      <p:sp>
        <p:nvSpPr>
          <p:cNvPr id="3619" name="Google Shape;3619;p37"/>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20" name="Google Shape;3620;p3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21" name="Google Shape;3621;p3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622" name="Google Shape;3622;p3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623" name="Google Shape;3623;p37"/>
          <p:cNvGrpSpPr/>
          <p:nvPr/>
        </p:nvGrpSpPr>
        <p:grpSpPr>
          <a:xfrm>
            <a:off x="7915032" y="222489"/>
            <a:ext cx="895960" cy="359739"/>
            <a:chOff x="1899" y="899"/>
            <a:chExt cx="4163" cy="1671"/>
          </a:xfrm>
        </p:grpSpPr>
        <p:sp>
          <p:nvSpPr>
            <p:cNvPr id="3624" name="Google Shape;3624;p3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5" name="Google Shape;3625;p3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6" name="Google Shape;3626;p3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7" name="Google Shape;3627;p3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8" name="Google Shape;3628;p3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9" name="Google Shape;3629;p3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0" name="Google Shape;3630;p3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1" name="Google Shape;3631;p3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2" name="Google Shape;3632;p3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3" name="Google Shape;3633;p3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4" name="Google Shape;3634;p3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5" name="Google Shape;3635;p3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6" name="Google Shape;3636;p3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7" name="Google Shape;3637;p3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8" name="Google Shape;3638;p3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9" name="Google Shape;3639;p3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0" name="Google Shape;3640;p3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1" name="Google Shape;3641;p3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2" name="Google Shape;3642;p3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3" name="Google Shape;3643;p3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4" name="Google Shape;3644;p3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5" name="Google Shape;3645;p3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6" name="Google Shape;3646;p3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7" name="Google Shape;3647;p3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8" name="Google Shape;3648;p3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9" name="Google Shape;3649;p3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0" name="Google Shape;3650;p3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1" name="Google Shape;3651;p3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2" name="Google Shape;3652;p3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3" name="Google Shape;3653;p3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4" name="Google Shape;3654;p3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5" name="Google Shape;3655;p3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6" name="Google Shape;3656;p3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7" name="Google Shape;3657;p3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8" name="Google Shape;3658;p3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9" name="Google Shape;3659;p3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0" name="Google Shape;3660;p3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1" name="Google Shape;3661;p3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2" name="Google Shape;3662;p3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3" name="Google Shape;3663;p3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4" name="Google Shape;3664;p3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5" name="Google Shape;3665;p3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6" name="Google Shape;3666;p3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7" name="Google Shape;3667;p3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8" name="Google Shape;3668;p3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9" name="Google Shape;3669;p3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0" name="Google Shape;3670;p3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1" name="Google Shape;3671;p3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2" name="Google Shape;3672;p3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3" name="Google Shape;3673;p3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4" name="Google Shape;3674;p3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5" name="Google Shape;3675;p3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6" name="Google Shape;3676;p3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7" name="Google Shape;3677;p3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8" name="Google Shape;3678;p3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9" name="Google Shape;3679;p3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0" name="Google Shape;3680;p3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1" name="Google Shape;3681;p3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2" name="Google Shape;3682;p3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3" name="Google Shape;3683;p3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4" name="Google Shape;3684;p3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5" name="Google Shape;3685;p3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6" name="Google Shape;3686;p3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7" name="Google Shape;3687;p3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8" name="Google Shape;3688;p3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9" name="Google Shape;3689;p3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0" name="Google Shape;3690;p3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1" name="Google Shape;3691;p3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2" name="Google Shape;3692;p3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3" name="Google Shape;3693;p3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4" name="Google Shape;3694;p3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5" name="Google Shape;3695;p3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6" name="Google Shape;3696;p3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7" name="Google Shape;3697;p3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8" name="Google Shape;3698;p3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9" name="Google Shape;3699;p3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0" name="Google Shape;3700;p3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1" name="Google Shape;3701;p3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2" name="Google Shape;3702;p3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3" name="Google Shape;3703;p3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4" name="Google Shape;3704;p3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5" name="Google Shape;3705;p3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6" name="Google Shape;3706;p3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7" name="Google Shape;3707;p3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8" name="Google Shape;3708;p3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9" name="Google Shape;3709;p3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0" name="Google Shape;3710;p3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1" name="Google Shape;3711;p3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2" name="Google Shape;3712;p3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3" name="Google Shape;3713;p3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4" name="Google Shape;3714;p3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5" name="Google Shape;3715;p3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6" name="Google Shape;3716;p3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717" name="Google Shape;3717;p3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718" name="Google Shape;3718;p37"/>
          <p:cNvGrpSpPr/>
          <p:nvPr/>
        </p:nvGrpSpPr>
        <p:grpSpPr>
          <a:xfrm>
            <a:off x="-1530678" y="2991542"/>
            <a:ext cx="1404225" cy="2177094"/>
            <a:chOff x="6195941" y="562596"/>
            <a:chExt cx="1872300" cy="2902792"/>
          </a:xfrm>
        </p:grpSpPr>
        <p:grpSp>
          <p:nvGrpSpPr>
            <p:cNvPr id="3719" name="Google Shape;3719;p37"/>
            <p:cNvGrpSpPr/>
            <p:nvPr/>
          </p:nvGrpSpPr>
          <p:grpSpPr>
            <a:xfrm>
              <a:off x="6195941" y="832605"/>
              <a:ext cx="1872300" cy="2632784"/>
              <a:chOff x="-1872716" y="660661"/>
              <a:chExt cx="1872300" cy="1974637"/>
            </a:xfrm>
          </p:grpSpPr>
          <p:sp>
            <p:nvSpPr>
              <p:cNvPr id="3720" name="Google Shape;3720;p3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721" name="Google Shape;3721;p3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722" name="Google Shape;3722;p37"/>
            <p:cNvGrpSpPr/>
            <p:nvPr/>
          </p:nvGrpSpPr>
          <p:grpSpPr>
            <a:xfrm>
              <a:off x="6303954" y="562596"/>
              <a:ext cx="540000" cy="540000"/>
              <a:chOff x="6303954" y="562596"/>
              <a:chExt cx="540000" cy="540000"/>
            </a:xfrm>
          </p:grpSpPr>
          <p:sp>
            <p:nvSpPr>
              <p:cNvPr id="3723" name="Google Shape;3723;p3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724" name="Google Shape;3724;p3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725" name="Google Shape;3725;p3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6" name="Google Shape;3726;p3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7" name="Google Shape;3727;p3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728" name="Google Shape;3728;p3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729" name="Google Shape;3729;p3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730" name="Google Shape;3730;p37"/>
          <p:cNvGrpSpPr/>
          <p:nvPr/>
        </p:nvGrpSpPr>
        <p:grpSpPr>
          <a:xfrm>
            <a:off x="-1530678" y="653649"/>
            <a:ext cx="1026225" cy="1698128"/>
            <a:chOff x="-1836712" y="2937191"/>
            <a:chExt cx="1368300" cy="2264171"/>
          </a:xfrm>
        </p:grpSpPr>
        <p:pic>
          <p:nvPicPr>
            <p:cNvPr id="3731" name="Google Shape;3731;p3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732" name="Google Shape;3732;p3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733" name="Google Shape;3733;p3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3734"/>
        <p:cNvGrpSpPr/>
        <p:nvPr/>
      </p:nvGrpSpPr>
      <p:grpSpPr>
        <a:xfrm>
          <a:off x="0" y="0"/>
          <a:ext cx="0" cy="0"/>
          <a:chOff x="0" y="0"/>
          <a:chExt cx="0" cy="0"/>
        </a:xfrm>
      </p:grpSpPr>
      <p:sp>
        <p:nvSpPr>
          <p:cNvPr id="3735" name="Google Shape;3735;p38"/>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736" name="Google Shape;3736;p3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737" name="Google Shape;3737;p3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738" name="Google Shape;3738;p3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739" name="Google Shape;3739;p38"/>
          <p:cNvGrpSpPr/>
          <p:nvPr/>
        </p:nvGrpSpPr>
        <p:grpSpPr>
          <a:xfrm>
            <a:off x="7915032" y="222489"/>
            <a:ext cx="895960" cy="359739"/>
            <a:chOff x="1899" y="899"/>
            <a:chExt cx="4163" cy="1671"/>
          </a:xfrm>
        </p:grpSpPr>
        <p:sp>
          <p:nvSpPr>
            <p:cNvPr id="3740" name="Google Shape;3740;p3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1" name="Google Shape;3741;p3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2" name="Google Shape;3742;p3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3" name="Google Shape;3743;p3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4" name="Google Shape;3744;p3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5" name="Google Shape;3745;p3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6" name="Google Shape;3746;p3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7" name="Google Shape;3747;p3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8" name="Google Shape;3748;p3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9" name="Google Shape;3749;p3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0" name="Google Shape;3750;p3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1" name="Google Shape;3751;p3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2" name="Google Shape;3752;p3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3" name="Google Shape;3753;p3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4" name="Google Shape;3754;p3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5" name="Google Shape;3755;p3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6" name="Google Shape;3756;p3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7" name="Google Shape;3757;p3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8" name="Google Shape;3758;p3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9" name="Google Shape;3759;p3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0" name="Google Shape;3760;p3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1" name="Google Shape;3761;p3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2" name="Google Shape;3762;p3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3" name="Google Shape;3763;p3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4" name="Google Shape;3764;p3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5" name="Google Shape;3765;p3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6" name="Google Shape;3766;p3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7" name="Google Shape;3767;p3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8" name="Google Shape;3768;p3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9" name="Google Shape;3769;p3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0" name="Google Shape;3770;p3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1" name="Google Shape;3771;p3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2" name="Google Shape;3772;p3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3" name="Google Shape;3773;p3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4" name="Google Shape;3774;p3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5" name="Google Shape;3775;p3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6" name="Google Shape;3776;p3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7" name="Google Shape;3777;p3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8" name="Google Shape;3778;p3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9" name="Google Shape;3779;p3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0" name="Google Shape;3780;p3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1" name="Google Shape;3781;p3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2" name="Google Shape;3782;p3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3" name="Google Shape;3783;p3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4" name="Google Shape;3784;p3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5" name="Google Shape;3785;p3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6" name="Google Shape;3786;p3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7" name="Google Shape;3787;p3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8" name="Google Shape;3788;p3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9" name="Google Shape;3789;p3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0" name="Google Shape;3790;p3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1" name="Google Shape;3791;p3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2" name="Google Shape;3792;p3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3" name="Google Shape;3793;p3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4" name="Google Shape;3794;p3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5" name="Google Shape;3795;p3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6" name="Google Shape;3796;p3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7" name="Google Shape;3797;p3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8" name="Google Shape;3798;p3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9" name="Google Shape;3799;p3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0" name="Google Shape;3800;p3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1" name="Google Shape;3801;p3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2" name="Google Shape;3802;p3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3" name="Google Shape;3803;p3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4" name="Google Shape;3804;p3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5" name="Google Shape;3805;p3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6" name="Google Shape;3806;p3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7" name="Google Shape;3807;p3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8" name="Google Shape;3808;p3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9" name="Google Shape;3809;p3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0" name="Google Shape;3810;p3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1" name="Google Shape;3811;p3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2" name="Google Shape;3812;p3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3" name="Google Shape;3813;p3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4" name="Google Shape;3814;p3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5" name="Google Shape;3815;p3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6" name="Google Shape;3816;p3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7" name="Google Shape;3817;p3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8" name="Google Shape;3818;p3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9" name="Google Shape;3819;p3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0" name="Google Shape;3820;p3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1" name="Google Shape;3821;p3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2" name="Google Shape;3822;p3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3" name="Google Shape;3823;p3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4" name="Google Shape;3824;p3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5" name="Google Shape;3825;p3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6" name="Google Shape;3826;p3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7" name="Google Shape;3827;p3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8" name="Google Shape;3828;p3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9" name="Google Shape;3829;p3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0" name="Google Shape;3830;p3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1" name="Google Shape;3831;p3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2" name="Google Shape;3832;p3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833" name="Google Shape;3833;p3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834" name="Google Shape;3834;p38"/>
          <p:cNvGrpSpPr/>
          <p:nvPr/>
        </p:nvGrpSpPr>
        <p:grpSpPr>
          <a:xfrm>
            <a:off x="-1530678" y="2991542"/>
            <a:ext cx="1404225" cy="2177094"/>
            <a:chOff x="6195941" y="562596"/>
            <a:chExt cx="1872300" cy="2902792"/>
          </a:xfrm>
        </p:grpSpPr>
        <p:grpSp>
          <p:nvGrpSpPr>
            <p:cNvPr id="3835" name="Google Shape;3835;p38"/>
            <p:cNvGrpSpPr/>
            <p:nvPr/>
          </p:nvGrpSpPr>
          <p:grpSpPr>
            <a:xfrm>
              <a:off x="6195941" y="832605"/>
              <a:ext cx="1872300" cy="2632784"/>
              <a:chOff x="-1872716" y="660661"/>
              <a:chExt cx="1872300" cy="1974637"/>
            </a:xfrm>
          </p:grpSpPr>
          <p:sp>
            <p:nvSpPr>
              <p:cNvPr id="3836" name="Google Shape;3836;p3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837" name="Google Shape;3837;p3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838" name="Google Shape;3838;p38"/>
            <p:cNvGrpSpPr/>
            <p:nvPr/>
          </p:nvGrpSpPr>
          <p:grpSpPr>
            <a:xfrm>
              <a:off x="6303954" y="562596"/>
              <a:ext cx="540000" cy="540000"/>
              <a:chOff x="6303954" y="562596"/>
              <a:chExt cx="540000" cy="540000"/>
            </a:xfrm>
          </p:grpSpPr>
          <p:sp>
            <p:nvSpPr>
              <p:cNvPr id="3839" name="Google Shape;3839;p3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840" name="Google Shape;3840;p3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841" name="Google Shape;3841;p3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2" name="Google Shape;3842;p3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3" name="Google Shape;3843;p3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844" name="Google Shape;3844;p3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845" name="Google Shape;3845;p3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846" name="Google Shape;3846;p38"/>
          <p:cNvGrpSpPr/>
          <p:nvPr/>
        </p:nvGrpSpPr>
        <p:grpSpPr>
          <a:xfrm>
            <a:off x="-1530678" y="653649"/>
            <a:ext cx="1026225" cy="1698128"/>
            <a:chOff x="-1836712" y="2937191"/>
            <a:chExt cx="1368300" cy="2264171"/>
          </a:xfrm>
        </p:grpSpPr>
        <p:pic>
          <p:nvPicPr>
            <p:cNvPr id="3847" name="Google Shape;3847;p3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848" name="Google Shape;3848;p3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849" name="Google Shape;3849;p3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3850"/>
        <p:cNvGrpSpPr/>
        <p:nvPr/>
      </p:nvGrpSpPr>
      <p:grpSpPr>
        <a:xfrm>
          <a:off x="0" y="0"/>
          <a:ext cx="0" cy="0"/>
          <a:chOff x="0" y="0"/>
          <a:chExt cx="0" cy="0"/>
        </a:xfrm>
      </p:grpSpPr>
      <p:sp>
        <p:nvSpPr>
          <p:cNvPr id="3851" name="Google Shape;3851;p3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852" name="Google Shape;3852;p3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853" name="Google Shape;3853;p3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854" name="Google Shape;3854;p3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855" name="Google Shape;3855;p39"/>
          <p:cNvGrpSpPr/>
          <p:nvPr/>
        </p:nvGrpSpPr>
        <p:grpSpPr>
          <a:xfrm>
            <a:off x="7915032" y="222489"/>
            <a:ext cx="895960" cy="359739"/>
            <a:chOff x="1899" y="899"/>
            <a:chExt cx="4163" cy="1671"/>
          </a:xfrm>
        </p:grpSpPr>
        <p:sp>
          <p:nvSpPr>
            <p:cNvPr id="3856" name="Google Shape;3856;p3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7" name="Google Shape;3857;p3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8" name="Google Shape;3858;p3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9" name="Google Shape;3859;p3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0" name="Google Shape;3860;p3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1" name="Google Shape;3861;p3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2" name="Google Shape;3862;p3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3" name="Google Shape;3863;p3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4" name="Google Shape;3864;p3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5" name="Google Shape;3865;p3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6" name="Google Shape;3866;p3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7" name="Google Shape;3867;p3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8" name="Google Shape;3868;p3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9" name="Google Shape;3869;p3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0" name="Google Shape;3870;p3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1" name="Google Shape;3871;p3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2" name="Google Shape;3872;p3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3" name="Google Shape;3873;p3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4" name="Google Shape;3874;p3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5" name="Google Shape;3875;p3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6" name="Google Shape;3876;p3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7" name="Google Shape;3877;p3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8" name="Google Shape;3878;p3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9" name="Google Shape;3879;p3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0" name="Google Shape;3880;p3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1" name="Google Shape;3881;p3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2" name="Google Shape;3882;p3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3" name="Google Shape;3883;p3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4" name="Google Shape;3884;p3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5" name="Google Shape;3885;p3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6" name="Google Shape;3886;p3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7" name="Google Shape;3887;p3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8" name="Google Shape;3888;p3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9" name="Google Shape;3889;p3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0" name="Google Shape;3890;p3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1" name="Google Shape;3891;p3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2" name="Google Shape;3892;p3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3" name="Google Shape;3893;p3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4" name="Google Shape;3894;p3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5" name="Google Shape;3895;p3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6" name="Google Shape;3896;p3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7" name="Google Shape;3897;p3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8" name="Google Shape;3898;p3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9" name="Google Shape;3899;p3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0" name="Google Shape;3900;p3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1" name="Google Shape;3901;p3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2" name="Google Shape;3902;p3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3" name="Google Shape;3903;p3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4" name="Google Shape;3904;p3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5" name="Google Shape;3905;p3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6" name="Google Shape;3906;p3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7" name="Google Shape;3907;p3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8" name="Google Shape;3908;p3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9" name="Google Shape;3909;p3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0" name="Google Shape;3910;p3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1" name="Google Shape;3911;p3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2" name="Google Shape;3912;p3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3" name="Google Shape;3913;p3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4" name="Google Shape;3914;p3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5" name="Google Shape;3915;p3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6" name="Google Shape;3916;p3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7" name="Google Shape;3917;p3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8" name="Google Shape;3918;p3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9" name="Google Shape;3919;p3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0" name="Google Shape;3920;p3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1" name="Google Shape;3921;p3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2" name="Google Shape;3922;p3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3" name="Google Shape;3923;p3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4" name="Google Shape;3924;p3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5" name="Google Shape;3925;p3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6" name="Google Shape;3926;p3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7" name="Google Shape;3927;p3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8" name="Google Shape;3928;p3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9" name="Google Shape;3929;p3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0" name="Google Shape;3930;p3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1" name="Google Shape;3931;p3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2" name="Google Shape;3932;p3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3" name="Google Shape;3933;p3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4" name="Google Shape;3934;p3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5" name="Google Shape;3935;p3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6" name="Google Shape;3936;p3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7" name="Google Shape;3937;p3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8" name="Google Shape;3938;p3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9" name="Google Shape;3939;p3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0" name="Google Shape;3940;p3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1" name="Google Shape;3941;p3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2" name="Google Shape;3942;p3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3" name="Google Shape;3943;p3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4" name="Google Shape;3944;p3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5" name="Google Shape;3945;p3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6" name="Google Shape;3946;p3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7" name="Google Shape;3947;p3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8" name="Google Shape;3948;p3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949" name="Google Shape;3949;p3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950" name="Google Shape;3950;p39"/>
          <p:cNvGrpSpPr/>
          <p:nvPr/>
        </p:nvGrpSpPr>
        <p:grpSpPr>
          <a:xfrm>
            <a:off x="-1530678" y="2991542"/>
            <a:ext cx="1404225" cy="2177094"/>
            <a:chOff x="6195941" y="562596"/>
            <a:chExt cx="1872300" cy="2902792"/>
          </a:xfrm>
        </p:grpSpPr>
        <p:grpSp>
          <p:nvGrpSpPr>
            <p:cNvPr id="3951" name="Google Shape;3951;p39"/>
            <p:cNvGrpSpPr/>
            <p:nvPr/>
          </p:nvGrpSpPr>
          <p:grpSpPr>
            <a:xfrm>
              <a:off x="6195941" y="832605"/>
              <a:ext cx="1872300" cy="2632784"/>
              <a:chOff x="-1872716" y="660661"/>
              <a:chExt cx="1872300" cy="1974637"/>
            </a:xfrm>
          </p:grpSpPr>
          <p:sp>
            <p:nvSpPr>
              <p:cNvPr id="3952" name="Google Shape;3952;p3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953" name="Google Shape;3953;p3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954" name="Google Shape;3954;p39"/>
            <p:cNvGrpSpPr/>
            <p:nvPr/>
          </p:nvGrpSpPr>
          <p:grpSpPr>
            <a:xfrm>
              <a:off x="6303954" y="562596"/>
              <a:ext cx="540000" cy="540000"/>
              <a:chOff x="6303954" y="562596"/>
              <a:chExt cx="540000" cy="540000"/>
            </a:xfrm>
          </p:grpSpPr>
          <p:sp>
            <p:nvSpPr>
              <p:cNvPr id="3955" name="Google Shape;3955;p3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956" name="Google Shape;3956;p3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957" name="Google Shape;3957;p3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8" name="Google Shape;3958;p3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9" name="Google Shape;3959;p3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960" name="Google Shape;3960;p3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961" name="Google Shape;3961;p3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962" name="Google Shape;3962;p39"/>
          <p:cNvGrpSpPr/>
          <p:nvPr/>
        </p:nvGrpSpPr>
        <p:grpSpPr>
          <a:xfrm>
            <a:off x="-1530678" y="653649"/>
            <a:ext cx="1026225" cy="1698128"/>
            <a:chOff x="-1836712" y="2937191"/>
            <a:chExt cx="1368300" cy="2264171"/>
          </a:xfrm>
        </p:grpSpPr>
        <p:pic>
          <p:nvPicPr>
            <p:cNvPr id="3963" name="Google Shape;3963;p3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964" name="Google Shape;3964;p3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965" name="Google Shape;3965;p3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3966"/>
        <p:cNvGrpSpPr/>
        <p:nvPr/>
      </p:nvGrpSpPr>
      <p:grpSpPr>
        <a:xfrm>
          <a:off x="0" y="0"/>
          <a:ext cx="0" cy="0"/>
          <a:chOff x="0" y="0"/>
          <a:chExt cx="0" cy="0"/>
        </a:xfrm>
      </p:grpSpPr>
      <p:sp>
        <p:nvSpPr>
          <p:cNvPr id="3967" name="Google Shape;3967;p40"/>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8" name="Google Shape;3968;p4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969" name="Google Shape;3969;p4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970" name="Google Shape;3970;p4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971" name="Google Shape;3971;p40"/>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972" name="Google Shape;3972;p40"/>
          <p:cNvGrpSpPr/>
          <p:nvPr/>
        </p:nvGrpSpPr>
        <p:grpSpPr>
          <a:xfrm>
            <a:off x="7915032" y="222489"/>
            <a:ext cx="895960" cy="359739"/>
            <a:chOff x="1899" y="899"/>
            <a:chExt cx="4163" cy="1671"/>
          </a:xfrm>
        </p:grpSpPr>
        <p:sp>
          <p:nvSpPr>
            <p:cNvPr id="3973" name="Google Shape;3973;p4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4" name="Google Shape;3974;p4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5" name="Google Shape;3975;p4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6" name="Google Shape;3976;p4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7" name="Google Shape;3977;p4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8" name="Google Shape;3978;p4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9" name="Google Shape;3979;p4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0" name="Google Shape;3980;p4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1" name="Google Shape;3981;p4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2" name="Google Shape;3982;p4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3" name="Google Shape;3983;p4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4" name="Google Shape;3984;p4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5" name="Google Shape;3985;p4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6" name="Google Shape;3986;p4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7" name="Google Shape;3987;p4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8" name="Google Shape;3988;p4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9" name="Google Shape;3989;p4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0" name="Google Shape;3990;p4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1" name="Google Shape;3991;p4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2" name="Google Shape;3992;p4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3" name="Google Shape;3993;p4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4" name="Google Shape;3994;p4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5" name="Google Shape;3995;p4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6" name="Google Shape;3996;p4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7" name="Google Shape;3997;p4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8" name="Google Shape;3998;p4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9" name="Google Shape;3999;p4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0" name="Google Shape;4000;p4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1" name="Google Shape;4001;p4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2" name="Google Shape;4002;p4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3" name="Google Shape;4003;p4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4" name="Google Shape;4004;p4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5" name="Google Shape;4005;p4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6" name="Google Shape;4006;p4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7" name="Google Shape;4007;p4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8" name="Google Shape;4008;p4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9" name="Google Shape;4009;p4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0" name="Google Shape;4010;p4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1" name="Google Shape;4011;p4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2" name="Google Shape;4012;p4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3" name="Google Shape;4013;p4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4" name="Google Shape;4014;p4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5" name="Google Shape;4015;p4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6" name="Google Shape;4016;p4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7" name="Google Shape;4017;p4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8" name="Google Shape;4018;p4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9" name="Google Shape;4019;p4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0" name="Google Shape;4020;p4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1" name="Google Shape;4021;p4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2" name="Google Shape;4022;p4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3" name="Google Shape;4023;p4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4" name="Google Shape;4024;p4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5" name="Google Shape;4025;p4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6" name="Google Shape;4026;p4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7" name="Google Shape;4027;p4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8" name="Google Shape;4028;p4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9" name="Google Shape;4029;p4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0" name="Google Shape;4030;p4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1" name="Google Shape;4031;p4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2" name="Google Shape;4032;p4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3" name="Google Shape;4033;p4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4" name="Google Shape;4034;p4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5" name="Google Shape;4035;p4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6" name="Google Shape;4036;p4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7" name="Google Shape;4037;p4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8" name="Google Shape;4038;p4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9" name="Google Shape;4039;p4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0" name="Google Shape;4040;p4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1" name="Google Shape;4041;p4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2" name="Google Shape;4042;p4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3" name="Google Shape;4043;p4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4" name="Google Shape;4044;p4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5" name="Google Shape;4045;p4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6" name="Google Shape;4046;p4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7" name="Google Shape;4047;p4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8" name="Google Shape;4048;p4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9" name="Google Shape;4049;p4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0" name="Google Shape;4050;p4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1" name="Google Shape;4051;p4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2" name="Google Shape;4052;p4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3" name="Google Shape;4053;p4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4" name="Google Shape;4054;p4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5" name="Google Shape;4055;p4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6" name="Google Shape;4056;p4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7" name="Google Shape;4057;p4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8" name="Google Shape;4058;p4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9" name="Google Shape;4059;p4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0" name="Google Shape;4060;p4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1" name="Google Shape;4061;p4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2" name="Google Shape;4062;p4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3" name="Google Shape;4063;p4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4" name="Google Shape;4064;p4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5" name="Google Shape;4065;p4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066" name="Google Shape;4066;p4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4067" name="Google Shape;4067;p40"/>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4068" name="Google Shape;4068;p40"/>
          <p:cNvGrpSpPr/>
          <p:nvPr/>
        </p:nvGrpSpPr>
        <p:grpSpPr>
          <a:xfrm>
            <a:off x="-1530678" y="2991542"/>
            <a:ext cx="1404225" cy="2177094"/>
            <a:chOff x="6195941" y="562596"/>
            <a:chExt cx="1872300" cy="2902792"/>
          </a:xfrm>
        </p:grpSpPr>
        <p:grpSp>
          <p:nvGrpSpPr>
            <p:cNvPr id="4069" name="Google Shape;4069;p40"/>
            <p:cNvGrpSpPr/>
            <p:nvPr/>
          </p:nvGrpSpPr>
          <p:grpSpPr>
            <a:xfrm>
              <a:off x="6195941" y="832605"/>
              <a:ext cx="1872300" cy="2632784"/>
              <a:chOff x="-1872716" y="660661"/>
              <a:chExt cx="1872300" cy="1974637"/>
            </a:xfrm>
          </p:grpSpPr>
          <p:sp>
            <p:nvSpPr>
              <p:cNvPr id="4070" name="Google Shape;4070;p4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071" name="Google Shape;4071;p4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072" name="Google Shape;4072;p40"/>
            <p:cNvGrpSpPr/>
            <p:nvPr/>
          </p:nvGrpSpPr>
          <p:grpSpPr>
            <a:xfrm>
              <a:off x="6303954" y="562596"/>
              <a:ext cx="540000" cy="540000"/>
              <a:chOff x="6303954" y="562596"/>
              <a:chExt cx="540000" cy="540000"/>
            </a:xfrm>
          </p:grpSpPr>
          <p:sp>
            <p:nvSpPr>
              <p:cNvPr id="4073" name="Google Shape;4073;p4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074" name="Google Shape;4074;p4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075" name="Google Shape;4075;p40"/>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076" name="Google Shape;4076;p40"/>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077" name="Google Shape;4077;p40"/>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078" name="Google Shape;4078;p40"/>
          <p:cNvGrpSpPr/>
          <p:nvPr/>
        </p:nvGrpSpPr>
        <p:grpSpPr>
          <a:xfrm>
            <a:off x="-1449668" y="146875"/>
            <a:ext cx="1026225" cy="2044304"/>
            <a:chOff x="-1555624" y="1196393"/>
            <a:chExt cx="1368300" cy="2725739"/>
          </a:xfrm>
        </p:grpSpPr>
        <p:grpSp>
          <p:nvGrpSpPr>
            <p:cNvPr id="4079" name="Google Shape;4079;p40"/>
            <p:cNvGrpSpPr/>
            <p:nvPr/>
          </p:nvGrpSpPr>
          <p:grpSpPr>
            <a:xfrm>
              <a:off x="-1555624" y="1488707"/>
              <a:ext cx="1368300" cy="2433425"/>
              <a:chOff x="-1836712" y="3275837"/>
              <a:chExt cx="1368300" cy="2433425"/>
            </a:xfrm>
          </p:grpSpPr>
          <p:sp>
            <p:nvSpPr>
              <p:cNvPr id="4080" name="Google Shape;4080;p40"/>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4081" name="Google Shape;4081;p40"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082" name="Google Shape;4082;p40"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4083" name="Google Shape;4083;p40"/>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ransition spd="slow">
    <p:fade thruBlk="1"/>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4084"/>
        <p:cNvGrpSpPr/>
        <p:nvPr/>
      </p:nvGrpSpPr>
      <p:grpSpPr>
        <a:xfrm>
          <a:off x="0" y="0"/>
          <a:ext cx="0" cy="0"/>
          <a:chOff x="0" y="0"/>
          <a:chExt cx="0" cy="0"/>
        </a:xfrm>
      </p:grpSpPr>
      <p:sp>
        <p:nvSpPr>
          <p:cNvPr id="4085" name="Google Shape;4085;p4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086" name="Google Shape;4086;p4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087" name="Google Shape;4087;p4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088" name="Google Shape;4088;p41"/>
          <p:cNvGrpSpPr/>
          <p:nvPr/>
        </p:nvGrpSpPr>
        <p:grpSpPr>
          <a:xfrm>
            <a:off x="4673500" y="957436"/>
            <a:ext cx="1519071" cy="609926"/>
            <a:chOff x="1899" y="899"/>
            <a:chExt cx="4163" cy="1671"/>
          </a:xfrm>
        </p:grpSpPr>
        <p:sp>
          <p:nvSpPr>
            <p:cNvPr id="4089" name="Google Shape;4089;p4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0" name="Google Shape;4090;p4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1" name="Google Shape;4091;p4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2" name="Google Shape;4092;p4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3" name="Google Shape;4093;p4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4" name="Google Shape;4094;p4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5" name="Google Shape;4095;p4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6" name="Google Shape;4096;p4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7" name="Google Shape;4097;p4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8" name="Google Shape;4098;p4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9" name="Google Shape;4099;p4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0" name="Google Shape;4100;p4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1" name="Google Shape;4101;p4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2" name="Google Shape;4102;p4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3" name="Google Shape;4103;p4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4" name="Google Shape;4104;p4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5" name="Google Shape;4105;p4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6" name="Google Shape;4106;p4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7" name="Google Shape;4107;p4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8" name="Google Shape;4108;p4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9" name="Google Shape;4109;p4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0" name="Google Shape;4110;p4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1" name="Google Shape;4111;p4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2" name="Google Shape;4112;p4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3" name="Google Shape;4113;p4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4" name="Google Shape;4114;p4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5" name="Google Shape;4115;p4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6" name="Google Shape;4116;p4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7" name="Google Shape;4117;p4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8" name="Google Shape;4118;p4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9" name="Google Shape;4119;p4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0" name="Google Shape;4120;p4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1" name="Google Shape;4121;p4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2" name="Google Shape;4122;p4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3" name="Google Shape;4123;p4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4" name="Google Shape;4124;p4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5" name="Google Shape;4125;p4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6" name="Google Shape;4126;p4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7" name="Google Shape;4127;p4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8" name="Google Shape;4128;p4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9" name="Google Shape;4129;p4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0" name="Google Shape;4130;p4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1" name="Google Shape;4131;p4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2" name="Google Shape;4132;p4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3" name="Google Shape;4133;p4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4" name="Google Shape;4134;p4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5" name="Google Shape;4135;p4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6" name="Google Shape;4136;p4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7" name="Google Shape;4137;p4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8" name="Google Shape;4138;p4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9" name="Google Shape;4139;p4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0" name="Google Shape;4140;p4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1" name="Google Shape;4141;p4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2" name="Google Shape;4142;p4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3" name="Google Shape;4143;p4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4" name="Google Shape;4144;p4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5" name="Google Shape;4145;p4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6" name="Google Shape;4146;p4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7" name="Google Shape;4147;p4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8" name="Google Shape;4148;p4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9" name="Google Shape;4149;p4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0" name="Google Shape;4150;p4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1" name="Google Shape;4151;p4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2" name="Google Shape;4152;p4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3" name="Google Shape;4153;p4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4" name="Google Shape;4154;p4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5" name="Google Shape;4155;p4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6" name="Google Shape;4156;p4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7" name="Google Shape;4157;p4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8" name="Google Shape;4158;p4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9" name="Google Shape;4159;p4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0" name="Google Shape;4160;p4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1" name="Google Shape;4161;p4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2" name="Google Shape;4162;p4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3" name="Google Shape;4163;p4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4" name="Google Shape;4164;p4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5" name="Google Shape;4165;p4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6" name="Google Shape;4166;p4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7" name="Google Shape;4167;p4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8" name="Google Shape;4168;p4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9" name="Google Shape;4169;p4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0" name="Google Shape;4170;p4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1" name="Google Shape;4171;p4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2" name="Google Shape;4172;p4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3" name="Google Shape;4173;p4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4" name="Google Shape;4174;p4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5" name="Google Shape;4175;p4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6" name="Google Shape;4176;p4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7" name="Google Shape;4177;p4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8" name="Google Shape;4178;p4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9" name="Google Shape;4179;p4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0" name="Google Shape;4180;p4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1" name="Google Shape;4181;p4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182" name="Google Shape;4182;p4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4183" name="Google Shape;4183;p41"/>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184" name="Google Shape;4184;p41"/>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185" name="Google Shape;4185;p41"/>
          <p:cNvGrpSpPr/>
          <p:nvPr/>
        </p:nvGrpSpPr>
        <p:grpSpPr>
          <a:xfrm>
            <a:off x="-1449668" y="146875"/>
            <a:ext cx="1026225" cy="2044304"/>
            <a:chOff x="-1555624" y="1196393"/>
            <a:chExt cx="1368300" cy="2725739"/>
          </a:xfrm>
        </p:grpSpPr>
        <p:grpSp>
          <p:nvGrpSpPr>
            <p:cNvPr id="4186" name="Google Shape;4186;p41"/>
            <p:cNvGrpSpPr/>
            <p:nvPr/>
          </p:nvGrpSpPr>
          <p:grpSpPr>
            <a:xfrm>
              <a:off x="-1555624" y="1488707"/>
              <a:ext cx="1368300" cy="2433425"/>
              <a:chOff x="-1836712" y="3275837"/>
              <a:chExt cx="1368300" cy="2433425"/>
            </a:xfrm>
          </p:grpSpPr>
          <p:sp>
            <p:nvSpPr>
              <p:cNvPr id="4187" name="Google Shape;4187;p4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4188" name="Google Shape;4188;p41"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189" name="Google Shape;4189;p41"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4190" name="Google Shape;4190;p4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4191" name="Google Shape;4191;p41"/>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4192"/>
        <p:cNvGrpSpPr/>
        <p:nvPr/>
      </p:nvGrpSpPr>
      <p:grpSpPr>
        <a:xfrm>
          <a:off x="0" y="0"/>
          <a:ext cx="0" cy="0"/>
          <a:chOff x="0" y="0"/>
          <a:chExt cx="0" cy="0"/>
        </a:xfrm>
      </p:grpSpPr>
      <p:sp>
        <p:nvSpPr>
          <p:cNvPr id="4193" name="Google Shape;4193;p4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194" name="Google Shape;4194;p4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195" name="Google Shape;4195;p4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196" name="Google Shape;4196;p4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197" name="Google Shape;4197;p4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198" name="Google Shape;4198;p4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4199" name="Google Shape;4199;p42"/>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4200" name="Google Shape;4200;p42"/>
          <p:cNvGrpSpPr/>
          <p:nvPr/>
        </p:nvGrpSpPr>
        <p:grpSpPr>
          <a:xfrm>
            <a:off x="5221340" y="819718"/>
            <a:ext cx="1861928" cy="747587"/>
            <a:chOff x="1899" y="899"/>
            <a:chExt cx="4163" cy="1671"/>
          </a:xfrm>
        </p:grpSpPr>
        <p:sp>
          <p:nvSpPr>
            <p:cNvPr id="4201" name="Google Shape;4201;p4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2" name="Google Shape;4202;p4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3" name="Google Shape;4203;p4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4" name="Google Shape;4204;p4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5" name="Google Shape;4205;p4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6" name="Google Shape;4206;p4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7" name="Google Shape;4207;p4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8" name="Google Shape;4208;p4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9" name="Google Shape;4209;p4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0" name="Google Shape;4210;p4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1" name="Google Shape;4211;p4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2" name="Google Shape;4212;p4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3" name="Google Shape;4213;p4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4" name="Google Shape;4214;p4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5" name="Google Shape;4215;p4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6" name="Google Shape;4216;p4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7" name="Google Shape;4217;p4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8" name="Google Shape;4218;p4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9" name="Google Shape;4219;p4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0" name="Google Shape;4220;p4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1" name="Google Shape;4221;p4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2" name="Google Shape;4222;p4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3" name="Google Shape;4223;p4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4" name="Google Shape;4224;p4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5" name="Google Shape;4225;p4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6" name="Google Shape;4226;p4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7" name="Google Shape;4227;p4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8" name="Google Shape;4228;p4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9" name="Google Shape;4229;p4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0" name="Google Shape;4230;p4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1" name="Google Shape;4231;p4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2" name="Google Shape;4232;p4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3" name="Google Shape;4233;p4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4" name="Google Shape;4234;p4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5" name="Google Shape;4235;p4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6" name="Google Shape;4236;p4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7" name="Google Shape;4237;p4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8" name="Google Shape;4238;p4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9" name="Google Shape;4239;p4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0" name="Google Shape;4240;p4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1" name="Google Shape;4241;p4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2" name="Google Shape;4242;p4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3" name="Google Shape;4243;p4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4" name="Google Shape;4244;p4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5" name="Google Shape;4245;p4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6" name="Google Shape;4246;p4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7" name="Google Shape;4247;p4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8" name="Google Shape;4248;p4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9" name="Google Shape;4249;p4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0" name="Google Shape;4250;p4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1" name="Google Shape;4251;p4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2" name="Google Shape;4252;p4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3" name="Google Shape;4253;p4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4" name="Google Shape;4254;p4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5" name="Google Shape;4255;p4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6" name="Google Shape;4256;p4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7" name="Google Shape;4257;p4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8" name="Google Shape;4258;p4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9" name="Google Shape;4259;p4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0" name="Google Shape;4260;p4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1" name="Google Shape;4261;p4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2" name="Google Shape;4262;p4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3" name="Google Shape;4263;p4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4" name="Google Shape;4264;p4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5" name="Google Shape;4265;p4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6" name="Google Shape;4266;p4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7" name="Google Shape;4267;p4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8" name="Google Shape;4268;p4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9" name="Google Shape;4269;p4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0" name="Google Shape;4270;p4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1" name="Google Shape;4271;p4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2" name="Google Shape;4272;p4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3" name="Google Shape;4273;p4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4" name="Google Shape;4274;p4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5" name="Google Shape;4275;p4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6" name="Google Shape;4276;p4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7" name="Google Shape;4277;p4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8" name="Google Shape;4278;p4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9" name="Google Shape;4279;p4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0" name="Google Shape;4280;p4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1" name="Google Shape;4281;p4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2" name="Google Shape;4282;p4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3" name="Google Shape;4283;p4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4" name="Google Shape;4284;p4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5" name="Google Shape;4285;p4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6" name="Google Shape;4286;p4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7" name="Google Shape;4287;p4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8" name="Google Shape;4288;p4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9" name="Google Shape;4289;p4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0" name="Google Shape;4290;p4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1" name="Google Shape;4291;p4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2" name="Google Shape;4292;p4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3" name="Google Shape;4293;p4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294" name="Google Shape;4294;p4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4295" name="Google Shape;4295;p42"/>
          <p:cNvGrpSpPr/>
          <p:nvPr/>
        </p:nvGrpSpPr>
        <p:grpSpPr>
          <a:xfrm>
            <a:off x="-1748091" y="135389"/>
            <a:ext cx="6661786" cy="4665596"/>
            <a:chOff x="8589113" y="1245357"/>
            <a:chExt cx="1009132" cy="706748"/>
          </a:xfrm>
        </p:grpSpPr>
        <p:sp>
          <p:nvSpPr>
            <p:cNvPr id="4296" name="Google Shape;4296;p4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7" name="Google Shape;4297;p4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8" name="Google Shape;4298;p4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95"/>
                                        </p:tgtEl>
                                        <p:attrNameLst>
                                          <p:attrName>style.visibility</p:attrName>
                                        </p:attrNameLst>
                                      </p:cBhvr>
                                      <p:to>
                                        <p:strVal val="visible"/>
                                      </p:to>
                                    </p:set>
                                    <p:animEffect transition="in" filter="fade">
                                      <p:cBhvr>
                                        <p:cTn id="7" dur="500"/>
                                        <p:tgtEl>
                                          <p:spTgt spid="429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200"/>
                                        </p:tgtEl>
                                        <p:attrNameLst>
                                          <p:attrName>style.visibility</p:attrName>
                                        </p:attrNameLst>
                                      </p:cBhvr>
                                      <p:to>
                                        <p:strVal val="visible"/>
                                      </p:to>
                                    </p:set>
                                    <p:animEffect transition="in" filter="fade">
                                      <p:cBhvr>
                                        <p:cTn id="11" dur="500"/>
                                        <p:tgtEl>
                                          <p:spTgt spid="4200"/>
                                        </p:tgtEl>
                                      </p:cBhvr>
                                    </p:animEffect>
                                  </p:childTnLst>
                                </p:cTn>
                              </p:par>
                              <p:par>
                                <p:cTn id="12" presetID="10" presetClass="entr" presetSubtype="0" fill="hold" nodeType="withEffect">
                                  <p:stCondLst>
                                    <p:cond delay="0"/>
                                  </p:stCondLst>
                                  <p:childTnLst>
                                    <p:set>
                                      <p:cBhvr>
                                        <p:cTn id="13" dur="1" fill="hold">
                                          <p:stCondLst>
                                            <p:cond delay="0"/>
                                          </p:stCondLst>
                                        </p:cTn>
                                        <p:tgtEl>
                                          <p:spTgt spid="4197"/>
                                        </p:tgtEl>
                                        <p:attrNameLst>
                                          <p:attrName>style.visibility</p:attrName>
                                        </p:attrNameLst>
                                      </p:cBhvr>
                                      <p:to>
                                        <p:strVal val="visible"/>
                                      </p:to>
                                    </p:set>
                                    <p:animEffect transition="in" filter="fade">
                                      <p:cBhvr>
                                        <p:cTn id="14" dur="500"/>
                                        <p:tgtEl>
                                          <p:spTgt spid="4197"/>
                                        </p:tgtEl>
                                      </p:cBhvr>
                                    </p:animEffect>
                                  </p:childTnLst>
                                </p:cTn>
                              </p:par>
                              <p:par>
                                <p:cTn id="15" presetID="10" presetClass="entr" presetSubtype="0" fill="hold" nodeType="withEffect">
                                  <p:stCondLst>
                                    <p:cond delay="0"/>
                                  </p:stCondLst>
                                  <p:childTnLst>
                                    <p:set>
                                      <p:cBhvr>
                                        <p:cTn id="16" dur="1" fill="hold">
                                          <p:stCondLst>
                                            <p:cond delay="0"/>
                                          </p:stCondLst>
                                        </p:cTn>
                                        <p:tgtEl>
                                          <p:spTgt spid="4198">
                                            <p:txEl>
                                              <p:pRg st="0" end="0"/>
                                            </p:txEl>
                                          </p:spTgt>
                                        </p:tgtEl>
                                        <p:attrNameLst>
                                          <p:attrName>style.visibility</p:attrName>
                                        </p:attrNameLst>
                                      </p:cBhvr>
                                      <p:to>
                                        <p:strVal val="visible"/>
                                      </p:to>
                                    </p:set>
                                    <p:animEffect transition="in" filter="fade">
                                      <p:cBhvr>
                                        <p:cTn id="17" dur="500"/>
                                        <p:tgtEl>
                                          <p:spTgt spid="4198">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4198">
                                            <p:txEl>
                                              <p:pRg st="1" end="1"/>
                                            </p:txEl>
                                          </p:spTgt>
                                        </p:tgtEl>
                                        <p:attrNameLst>
                                          <p:attrName>style.visibility</p:attrName>
                                        </p:attrNameLst>
                                      </p:cBhvr>
                                      <p:to>
                                        <p:strVal val="visible"/>
                                      </p:to>
                                    </p:set>
                                    <p:animEffect transition="in" filter="fade">
                                      <p:cBhvr>
                                        <p:cTn id="20" dur="500"/>
                                        <p:tgtEl>
                                          <p:spTgt spid="4198">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4198">
                                            <p:txEl>
                                              <p:pRg st="2" end="2"/>
                                            </p:txEl>
                                          </p:spTgt>
                                        </p:tgtEl>
                                        <p:attrNameLst>
                                          <p:attrName>style.visibility</p:attrName>
                                        </p:attrNameLst>
                                      </p:cBhvr>
                                      <p:to>
                                        <p:strVal val="visible"/>
                                      </p:to>
                                    </p:set>
                                    <p:animEffect transition="in" filter="fade">
                                      <p:cBhvr>
                                        <p:cTn id="23" dur="500"/>
                                        <p:tgtEl>
                                          <p:spTgt spid="4198">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4198">
                                            <p:txEl>
                                              <p:pRg st="3" end="3"/>
                                            </p:txEl>
                                          </p:spTgt>
                                        </p:tgtEl>
                                        <p:attrNameLst>
                                          <p:attrName>style.visibility</p:attrName>
                                        </p:attrNameLst>
                                      </p:cBhvr>
                                      <p:to>
                                        <p:strVal val="visible"/>
                                      </p:to>
                                    </p:set>
                                    <p:animEffect transition="in" filter="fade">
                                      <p:cBhvr>
                                        <p:cTn id="26" dur="500"/>
                                        <p:tgtEl>
                                          <p:spTgt spid="4198">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4198">
                                            <p:txEl>
                                              <p:pRg st="4" end="4"/>
                                            </p:txEl>
                                          </p:spTgt>
                                        </p:tgtEl>
                                        <p:attrNameLst>
                                          <p:attrName>style.visibility</p:attrName>
                                        </p:attrNameLst>
                                      </p:cBhvr>
                                      <p:to>
                                        <p:strVal val="visible"/>
                                      </p:to>
                                    </p:set>
                                    <p:animEffect transition="in" filter="fade">
                                      <p:cBhvr>
                                        <p:cTn id="29" dur="500"/>
                                        <p:tgtEl>
                                          <p:spTgt spid="4198">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4198">
                                            <p:txEl>
                                              <p:pRg st="5" end="5"/>
                                            </p:txEl>
                                          </p:spTgt>
                                        </p:tgtEl>
                                        <p:attrNameLst>
                                          <p:attrName>style.visibility</p:attrName>
                                        </p:attrNameLst>
                                      </p:cBhvr>
                                      <p:to>
                                        <p:strVal val="visible"/>
                                      </p:to>
                                    </p:set>
                                    <p:animEffect transition="in" filter="fade">
                                      <p:cBhvr>
                                        <p:cTn id="32" dur="500"/>
                                        <p:tgtEl>
                                          <p:spTgt spid="4198">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4198">
                                            <p:txEl>
                                              <p:pRg st="6" end="6"/>
                                            </p:txEl>
                                          </p:spTgt>
                                        </p:tgtEl>
                                        <p:attrNameLst>
                                          <p:attrName>style.visibility</p:attrName>
                                        </p:attrNameLst>
                                      </p:cBhvr>
                                      <p:to>
                                        <p:strVal val="visible"/>
                                      </p:to>
                                    </p:set>
                                    <p:animEffect transition="in" filter="fade">
                                      <p:cBhvr>
                                        <p:cTn id="35" dur="500"/>
                                        <p:tgtEl>
                                          <p:spTgt spid="4198">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4198">
                                            <p:txEl>
                                              <p:pRg st="7" end="7"/>
                                            </p:txEl>
                                          </p:spTgt>
                                        </p:tgtEl>
                                        <p:attrNameLst>
                                          <p:attrName>style.visibility</p:attrName>
                                        </p:attrNameLst>
                                      </p:cBhvr>
                                      <p:to>
                                        <p:strVal val="visible"/>
                                      </p:to>
                                    </p:set>
                                    <p:animEffect transition="in" filter="fade">
                                      <p:cBhvr>
                                        <p:cTn id="38" dur="500"/>
                                        <p:tgtEl>
                                          <p:spTgt spid="4198">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4198">
                                            <p:txEl>
                                              <p:pRg st="8" end="8"/>
                                            </p:txEl>
                                          </p:spTgt>
                                        </p:tgtEl>
                                        <p:attrNameLst>
                                          <p:attrName>style.visibility</p:attrName>
                                        </p:attrNameLst>
                                      </p:cBhvr>
                                      <p:to>
                                        <p:strVal val="visible"/>
                                      </p:to>
                                    </p:set>
                                    <p:animEffect transition="in" filter="fade">
                                      <p:cBhvr>
                                        <p:cTn id="41" dur="500"/>
                                        <p:tgtEl>
                                          <p:spTgt spid="4198">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4199"/>
                                        </p:tgtEl>
                                        <p:attrNameLst>
                                          <p:attrName>style.visibility</p:attrName>
                                        </p:attrNameLst>
                                      </p:cBhvr>
                                      <p:to>
                                        <p:strVal val="visible"/>
                                      </p:to>
                                    </p:set>
                                    <p:animEffect transition="in" filter="fade">
                                      <p:cBhvr>
                                        <p:cTn id="45" dur="1000"/>
                                        <p:tgtEl>
                                          <p:spTgt spid="4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344"/>
        <p:cNvGrpSpPr/>
        <p:nvPr/>
      </p:nvGrpSpPr>
      <p:grpSpPr>
        <a:xfrm>
          <a:off x="0" y="0"/>
          <a:ext cx="0" cy="0"/>
          <a:chOff x="0" y="0"/>
          <a:chExt cx="0" cy="0"/>
        </a:xfrm>
      </p:grpSpPr>
      <p:sp>
        <p:nvSpPr>
          <p:cNvPr id="345" name="Google Shape;345;p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46" name="Google Shape;346;p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47" name="Google Shape;347;p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348" name="Google Shape;348;p5"/>
          <p:cNvGrpSpPr/>
          <p:nvPr/>
        </p:nvGrpSpPr>
        <p:grpSpPr>
          <a:xfrm>
            <a:off x="4673500" y="957436"/>
            <a:ext cx="1519071" cy="609926"/>
            <a:chOff x="1899" y="899"/>
            <a:chExt cx="4163" cy="1671"/>
          </a:xfrm>
        </p:grpSpPr>
        <p:sp>
          <p:nvSpPr>
            <p:cNvPr id="349" name="Google Shape;349;p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0" name="Google Shape;350;p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1" name="Google Shape;351;p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2" name="Google Shape;352;p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3" name="Google Shape;353;p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4" name="Google Shape;354;p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5" name="Google Shape;355;p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6" name="Google Shape;356;p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7" name="Google Shape;357;p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8" name="Google Shape;358;p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9" name="Google Shape;359;p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0" name="Google Shape;360;p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1" name="Google Shape;361;p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2" name="Google Shape;362;p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3" name="Google Shape;363;p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4" name="Google Shape;364;p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5" name="Google Shape;365;p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6" name="Google Shape;366;p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7" name="Google Shape;367;p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8" name="Google Shape;368;p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9" name="Google Shape;369;p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0" name="Google Shape;370;p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1" name="Google Shape;371;p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2" name="Google Shape;372;p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3" name="Google Shape;373;p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4" name="Google Shape;374;p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5" name="Google Shape;375;p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6" name="Google Shape;376;p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7" name="Google Shape;377;p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8" name="Google Shape;378;p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9" name="Google Shape;379;p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0" name="Google Shape;380;p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1" name="Google Shape;381;p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2" name="Google Shape;382;p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3" name="Google Shape;383;p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4" name="Google Shape;384;p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5" name="Google Shape;385;p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6" name="Google Shape;386;p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7" name="Google Shape;387;p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8" name="Google Shape;388;p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9" name="Google Shape;389;p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0" name="Google Shape;390;p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1" name="Google Shape;391;p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2" name="Google Shape;392;p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3" name="Google Shape;393;p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4" name="Google Shape;394;p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5" name="Google Shape;395;p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6" name="Google Shape;396;p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7" name="Google Shape;397;p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8" name="Google Shape;398;p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9" name="Google Shape;399;p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0" name="Google Shape;400;p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1" name="Google Shape;401;p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2" name="Google Shape;402;p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3" name="Google Shape;403;p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4" name="Google Shape;404;p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5" name="Google Shape;405;p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6" name="Google Shape;406;p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7" name="Google Shape;407;p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8" name="Google Shape;408;p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9" name="Google Shape;409;p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0" name="Google Shape;410;p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1" name="Google Shape;411;p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2" name="Google Shape;412;p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3" name="Google Shape;413;p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4" name="Google Shape;414;p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5" name="Google Shape;415;p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6" name="Google Shape;416;p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7" name="Google Shape;417;p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8" name="Google Shape;418;p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9" name="Google Shape;419;p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0" name="Google Shape;420;p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1" name="Google Shape;421;p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2" name="Google Shape;422;p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3" name="Google Shape;423;p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4" name="Google Shape;424;p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5" name="Google Shape;425;p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6" name="Google Shape;426;p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7" name="Google Shape;427;p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8" name="Google Shape;428;p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9" name="Google Shape;429;p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0" name="Google Shape;430;p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1" name="Google Shape;431;p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2" name="Google Shape;432;p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3" name="Google Shape;433;p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4" name="Google Shape;434;p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5" name="Google Shape;435;p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6" name="Google Shape;436;p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7" name="Google Shape;437;p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8" name="Google Shape;438;p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9" name="Google Shape;439;p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0" name="Google Shape;440;p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1" name="Google Shape;441;p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442" name="Google Shape;442;p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443" name="Google Shape;443;p5"/>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444" name="Google Shape;444;p5"/>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445" name="Google Shape;445;p5"/>
          <p:cNvGrpSpPr/>
          <p:nvPr/>
        </p:nvGrpSpPr>
        <p:grpSpPr>
          <a:xfrm>
            <a:off x="-1449668" y="146875"/>
            <a:ext cx="1026225" cy="2044304"/>
            <a:chOff x="-1555624" y="1196393"/>
            <a:chExt cx="1368300" cy="2725739"/>
          </a:xfrm>
        </p:grpSpPr>
        <p:grpSp>
          <p:nvGrpSpPr>
            <p:cNvPr id="446" name="Google Shape;446;p5"/>
            <p:cNvGrpSpPr/>
            <p:nvPr/>
          </p:nvGrpSpPr>
          <p:grpSpPr>
            <a:xfrm>
              <a:off x="-1555624" y="1488707"/>
              <a:ext cx="1368300" cy="2433425"/>
              <a:chOff x="-1836712" y="3275837"/>
              <a:chExt cx="1368300" cy="2433425"/>
            </a:xfrm>
          </p:grpSpPr>
          <p:sp>
            <p:nvSpPr>
              <p:cNvPr id="447" name="Google Shape;447;p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448" name="Google Shape;448;p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49" name="Google Shape;449;p5"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450" name="Google Shape;450;p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451" name="Google Shape;451;p5"/>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299"/>
        <p:cNvGrpSpPr/>
        <p:nvPr/>
      </p:nvGrpSpPr>
      <p:grpSpPr>
        <a:xfrm>
          <a:off x="0" y="0"/>
          <a:ext cx="0" cy="0"/>
          <a:chOff x="0" y="0"/>
          <a:chExt cx="0" cy="0"/>
        </a:xfrm>
      </p:grpSpPr>
      <p:sp>
        <p:nvSpPr>
          <p:cNvPr id="4300" name="Google Shape;4300;p4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301" name="Google Shape;4301;p43"/>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302" name="Google Shape;4302;p4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303" name="Google Shape;4303;p4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304" name="Google Shape;4304;p4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305" name="Google Shape;4305;p43"/>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306" name="Google Shape;4306;p43"/>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307" name="Google Shape;4307;p43"/>
          <p:cNvGrpSpPr/>
          <p:nvPr/>
        </p:nvGrpSpPr>
        <p:grpSpPr>
          <a:xfrm>
            <a:off x="-1530678" y="2991542"/>
            <a:ext cx="1404225" cy="2177094"/>
            <a:chOff x="6195941" y="562596"/>
            <a:chExt cx="1872300" cy="2902792"/>
          </a:xfrm>
        </p:grpSpPr>
        <p:grpSp>
          <p:nvGrpSpPr>
            <p:cNvPr id="4308" name="Google Shape;4308;p43"/>
            <p:cNvGrpSpPr/>
            <p:nvPr/>
          </p:nvGrpSpPr>
          <p:grpSpPr>
            <a:xfrm>
              <a:off x="6195941" y="832605"/>
              <a:ext cx="1872300" cy="2632784"/>
              <a:chOff x="-1872716" y="660661"/>
              <a:chExt cx="1872300" cy="1974637"/>
            </a:xfrm>
          </p:grpSpPr>
          <p:sp>
            <p:nvSpPr>
              <p:cNvPr id="4309" name="Google Shape;4309;p4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310" name="Google Shape;4310;p4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311" name="Google Shape;4311;p43"/>
            <p:cNvGrpSpPr/>
            <p:nvPr/>
          </p:nvGrpSpPr>
          <p:grpSpPr>
            <a:xfrm>
              <a:off x="6303954" y="562596"/>
              <a:ext cx="540000" cy="540000"/>
              <a:chOff x="6303954" y="562596"/>
              <a:chExt cx="540000" cy="540000"/>
            </a:xfrm>
          </p:grpSpPr>
          <p:sp>
            <p:nvSpPr>
              <p:cNvPr id="4312" name="Google Shape;4312;p4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313" name="Google Shape;4313;p4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314" name="Google Shape;4314;p43"/>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315" name="Google Shape;4315;p43"/>
          <p:cNvGrpSpPr/>
          <p:nvPr/>
        </p:nvGrpSpPr>
        <p:grpSpPr>
          <a:xfrm>
            <a:off x="7916400" y="221400"/>
            <a:ext cx="893994" cy="358950"/>
            <a:chOff x="1899" y="899"/>
            <a:chExt cx="4163" cy="1671"/>
          </a:xfrm>
        </p:grpSpPr>
        <p:sp>
          <p:nvSpPr>
            <p:cNvPr id="4316" name="Google Shape;4316;p4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7" name="Google Shape;4317;p4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8" name="Google Shape;4318;p4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9" name="Google Shape;4319;p4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0" name="Google Shape;4320;p4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1" name="Google Shape;4321;p4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2" name="Google Shape;4322;p4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3" name="Google Shape;4323;p4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4" name="Google Shape;4324;p4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5" name="Google Shape;4325;p4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6" name="Google Shape;4326;p4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7" name="Google Shape;4327;p4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8" name="Google Shape;4328;p4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9" name="Google Shape;4329;p4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0" name="Google Shape;4330;p4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1" name="Google Shape;4331;p4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2" name="Google Shape;4332;p4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3" name="Google Shape;4333;p4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4" name="Google Shape;4334;p4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5" name="Google Shape;4335;p4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6" name="Google Shape;4336;p4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7" name="Google Shape;4337;p4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8" name="Google Shape;4338;p4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9" name="Google Shape;4339;p4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0" name="Google Shape;4340;p4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1" name="Google Shape;4341;p4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2" name="Google Shape;4342;p4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3" name="Google Shape;4343;p4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4" name="Google Shape;4344;p4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5" name="Google Shape;4345;p4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6" name="Google Shape;4346;p4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7" name="Google Shape;4347;p4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8" name="Google Shape;4348;p4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9" name="Google Shape;4349;p4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0" name="Google Shape;4350;p4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1" name="Google Shape;4351;p4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2" name="Google Shape;4352;p4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3" name="Google Shape;4353;p4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4" name="Google Shape;4354;p4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5" name="Google Shape;4355;p4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6" name="Google Shape;4356;p4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7" name="Google Shape;4357;p4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8" name="Google Shape;4358;p4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9" name="Google Shape;4359;p4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0" name="Google Shape;4360;p4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1" name="Google Shape;4361;p4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2" name="Google Shape;4362;p4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3" name="Google Shape;4363;p4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4" name="Google Shape;4364;p4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5" name="Google Shape;4365;p4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6" name="Google Shape;4366;p4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7" name="Google Shape;4367;p4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8" name="Google Shape;4368;p4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9" name="Google Shape;4369;p4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0" name="Google Shape;4370;p4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1" name="Google Shape;4371;p4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2" name="Google Shape;4372;p4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3" name="Google Shape;4373;p4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4" name="Google Shape;4374;p4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5" name="Google Shape;4375;p4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6" name="Google Shape;4376;p4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7" name="Google Shape;4377;p4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8" name="Google Shape;4378;p4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9" name="Google Shape;4379;p4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0" name="Google Shape;4380;p4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1" name="Google Shape;4381;p4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2" name="Google Shape;4382;p4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3" name="Google Shape;4383;p4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4" name="Google Shape;4384;p4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5" name="Google Shape;4385;p4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6" name="Google Shape;4386;p4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7" name="Google Shape;4387;p4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8" name="Google Shape;4388;p4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9" name="Google Shape;4389;p4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0" name="Google Shape;4390;p4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1" name="Google Shape;4391;p4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2" name="Google Shape;4392;p4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3" name="Google Shape;4393;p4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4" name="Google Shape;4394;p4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5" name="Google Shape;4395;p4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6" name="Google Shape;4396;p4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7" name="Google Shape;4397;p4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8" name="Google Shape;4398;p4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9" name="Google Shape;4399;p4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0" name="Google Shape;4400;p4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1" name="Google Shape;4401;p4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2" name="Google Shape;4402;p4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3" name="Google Shape;4403;p4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4" name="Google Shape;4404;p4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5" name="Google Shape;4405;p4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6" name="Google Shape;4406;p4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7" name="Google Shape;4407;p4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8" name="Google Shape;4408;p4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409" name="Google Shape;4409;p4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transition spd="slow">
    <p:fade thruBlk="1"/>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4410"/>
        <p:cNvGrpSpPr/>
        <p:nvPr/>
      </p:nvGrpSpPr>
      <p:grpSpPr>
        <a:xfrm>
          <a:off x="0" y="0"/>
          <a:ext cx="0" cy="0"/>
          <a:chOff x="0" y="0"/>
          <a:chExt cx="0" cy="0"/>
        </a:xfrm>
      </p:grpSpPr>
      <p:sp>
        <p:nvSpPr>
          <p:cNvPr id="4411" name="Google Shape;4411;p4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412" name="Google Shape;4412;p4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413" name="Google Shape;4413;p4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414" name="Google Shape;4414;p4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415" name="Google Shape;4415;p44"/>
          <p:cNvGrpSpPr/>
          <p:nvPr/>
        </p:nvGrpSpPr>
        <p:grpSpPr>
          <a:xfrm>
            <a:off x="7915032" y="222489"/>
            <a:ext cx="895960" cy="359739"/>
            <a:chOff x="1899" y="899"/>
            <a:chExt cx="4163" cy="1671"/>
          </a:xfrm>
        </p:grpSpPr>
        <p:sp>
          <p:nvSpPr>
            <p:cNvPr id="4416" name="Google Shape;4416;p4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7" name="Google Shape;4417;p4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8" name="Google Shape;4418;p4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9" name="Google Shape;4419;p4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0" name="Google Shape;4420;p4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1" name="Google Shape;4421;p4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2" name="Google Shape;4422;p4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3" name="Google Shape;4423;p4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4" name="Google Shape;4424;p4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5" name="Google Shape;4425;p4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6" name="Google Shape;4426;p4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7" name="Google Shape;4427;p4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8" name="Google Shape;4428;p4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9" name="Google Shape;4429;p4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0" name="Google Shape;4430;p4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1" name="Google Shape;4431;p4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2" name="Google Shape;4432;p4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3" name="Google Shape;4433;p4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4" name="Google Shape;4434;p4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5" name="Google Shape;4435;p4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6" name="Google Shape;4436;p4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7" name="Google Shape;4437;p4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8" name="Google Shape;4438;p4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9" name="Google Shape;4439;p4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0" name="Google Shape;4440;p4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1" name="Google Shape;4441;p4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2" name="Google Shape;4442;p4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3" name="Google Shape;4443;p4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4" name="Google Shape;4444;p4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5" name="Google Shape;4445;p4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6" name="Google Shape;4446;p4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7" name="Google Shape;4447;p4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8" name="Google Shape;4448;p4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9" name="Google Shape;4449;p4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0" name="Google Shape;4450;p4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1" name="Google Shape;4451;p4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2" name="Google Shape;4452;p4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3" name="Google Shape;4453;p4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4" name="Google Shape;4454;p4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5" name="Google Shape;4455;p4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6" name="Google Shape;4456;p4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7" name="Google Shape;4457;p4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8" name="Google Shape;4458;p4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9" name="Google Shape;4459;p4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0" name="Google Shape;4460;p4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1" name="Google Shape;4461;p4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2" name="Google Shape;4462;p4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3" name="Google Shape;4463;p4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4" name="Google Shape;4464;p4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5" name="Google Shape;4465;p4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6" name="Google Shape;4466;p4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7" name="Google Shape;4467;p4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8" name="Google Shape;4468;p4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9" name="Google Shape;4469;p4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0" name="Google Shape;4470;p4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1" name="Google Shape;4471;p4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2" name="Google Shape;4472;p4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3" name="Google Shape;4473;p4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4" name="Google Shape;4474;p4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5" name="Google Shape;4475;p4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6" name="Google Shape;4476;p4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7" name="Google Shape;4477;p4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8" name="Google Shape;4478;p4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9" name="Google Shape;4479;p4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0" name="Google Shape;4480;p4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1" name="Google Shape;4481;p4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2" name="Google Shape;4482;p4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3" name="Google Shape;4483;p4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4" name="Google Shape;4484;p4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5" name="Google Shape;4485;p4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6" name="Google Shape;4486;p4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7" name="Google Shape;4487;p4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8" name="Google Shape;4488;p4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9" name="Google Shape;4489;p4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0" name="Google Shape;4490;p4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1" name="Google Shape;4491;p4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2" name="Google Shape;4492;p4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3" name="Google Shape;4493;p4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4" name="Google Shape;4494;p4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5" name="Google Shape;4495;p4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6" name="Google Shape;4496;p4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7" name="Google Shape;4497;p4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8" name="Google Shape;4498;p4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9" name="Google Shape;4499;p4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0" name="Google Shape;4500;p4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1" name="Google Shape;4501;p4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2" name="Google Shape;4502;p4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3" name="Google Shape;4503;p4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4" name="Google Shape;4504;p4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5" name="Google Shape;4505;p4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6" name="Google Shape;4506;p4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7" name="Google Shape;4507;p4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8" name="Google Shape;4508;p4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509" name="Google Shape;4509;p4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4510" name="Google Shape;4510;p44"/>
          <p:cNvGrpSpPr/>
          <p:nvPr/>
        </p:nvGrpSpPr>
        <p:grpSpPr>
          <a:xfrm>
            <a:off x="-1530678" y="2991542"/>
            <a:ext cx="1404225" cy="2177094"/>
            <a:chOff x="6195941" y="562596"/>
            <a:chExt cx="1872300" cy="2902792"/>
          </a:xfrm>
        </p:grpSpPr>
        <p:grpSp>
          <p:nvGrpSpPr>
            <p:cNvPr id="4511" name="Google Shape;4511;p44"/>
            <p:cNvGrpSpPr/>
            <p:nvPr/>
          </p:nvGrpSpPr>
          <p:grpSpPr>
            <a:xfrm>
              <a:off x="6195941" y="832605"/>
              <a:ext cx="1872300" cy="2632784"/>
              <a:chOff x="-1872716" y="660661"/>
              <a:chExt cx="1872300" cy="1974637"/>
            </a:xfrm>
          </p:grpSpPr>
          <p:sp>
            <p:nvSpPr>
              <p:cNvPr id="4512" name="Google Shape;4512;p4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513" name="Google Shape;4513;p4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4514" name="Google Shape;4514;p44"/>
            <p:cNvGrpSpPr/>
            <p:nvPr/>
          </p:nvGrpSpPr>
          <p:grpSpPr>
            <a:xfrm>
              <a:off x="6303954" y="562596"/>
              <a:ext cx="540000" cy="540000"/>
              <a:chOff x="6303954" y="562596"/>
              <a:chExt cx="540000" cy="540000"/>
            </a:xfrm>
          </p:grpSpPr>
          <p:sp>
            <p:nvSpPr>
              <p:cNvPr id="4515" name="Google Shape;4515;p4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516" name="Google Shape;4516;p4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4517" name="Google Shape;4517;p4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8" name="Google Shape;4518;p4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9" name="Google Shape;4519;p4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520" name="Google Shape;4520;p4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521" name="Google Shape;4521;p4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522" name="Google Shape;4522;p44"/>
          <p:cNvGrpSpPr/>
          <p:nvPr/>
        </p:nvGrpSpPr>
        <p:grpSpPr>
          <a:xfrm>
            <a:off x="-1530678" y="653649"/>
            <a:ext cx="1026225" cy="1698128"/>
            <a:chOff x="-1836712" y="2937191"/>
            <a:chExt cx="1368300" cy="2264171"/>
          </a:xfrm>
        </p:grpSpPr>
        <p:pic>
          <p:nvPicPr>
            <p:cNvPr id="4523" name="Google Shape;4523;p4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4524" name="Google Shape;4524;p4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4525" name="Google Shape;4525;p4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4526"/>
        <p:cNvGrpSpPr/>
        <p:nvPr/>
      </p:nvGrpSpPr>
      <p:grpSpPr>
        <a:xfrm>
          <a:off x="0" y="0"/>
          <a:ext cx="0" cy="0"/>
          <a:chOff x="0" y="0"/>
          <a:chExt cx="0" cy="0"/>
        </a:xfrm>
      </p:grpSpPr>
      <p:sp>
        <p:nvSpPr>
          <p:cNvPr id="4527" name="Google Shape;4527;p45"/>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4528" name="Google Shape;4528;p45"/>
          <p:cNvGrpSpPr/>
          <p:nvPr/>
        </p:nvGrpSpPr>
        <p:grpSpPr>
          <a:xfrm>
            <a:off x="7916400" y="221400"/>
            <a:ext cx="893994" cy="358950"/>
            <a:chOff x="1899" y="899"/>
            <a:chExt cx="4163" cy="1671"/>
          </a:xfrm>
        </p:grpSpPr>
        <p:sp>
          <p:nvSpPr>
            <p:cNvPr id="4529" name="Google Shape;4529;p4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0" name="Google Shape;4530;p4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1" name="Google Shape;4531;p4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2" name="Google Shape;4532;p4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3" name="Google Shape;4533;p4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4" name="Google Shape;4534;p4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5" name="Google Shape;4535;p4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6" name="Google Shape;4536;p4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7" name="Google Shape;4537;p4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8" name="Google Shape;4538;p4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9" name="Google Shape;4539;p4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0" name="Google Shape;4540;p4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1" name="Google Shape;4541;p4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2" name="Google Shape;4542;p4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3" name="Google Shape;4543;p4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4" name="Google Shape;4544;p4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5" name="Google Shape;4545;p4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6" name="Google Shape;4546;p4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7" name="Google Shape;4547;p4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8" name="Google Shape;4548;p4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9" name="Google Shape;4549;p4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0" name="Google Shape;4550;p4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1" name="Google Shape;4551;p4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2" name="Google Shape;4552;p4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3" name="Google Shape;4553;p4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4" name="Google Shape;4554;p4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5" name="Google Shape;4555;p4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6" name="Google Shape;4556;p4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7" name="Google Shape;4557;p4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8" name="Google Shape;4558;p4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9" name="Google Shape;4559;p4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0" name="Google Shape;4560;p4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1" name="Google Shape;4561;p4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2" name="Google Shape;4562;p4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3" name="Google Shape;4563;p4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4" name="Google Shape;4564;p4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5" name="Google Shape;4565;p4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6" name="Google Shape;4566;p4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7" name="Google Shape;4567;p4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8" name="Google Shape;4568;p4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9" name="Google Shape;4569;p4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0" name="Google Shape;4570;p4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1" name="Google Shape;4571;p4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2" name="Google Shape;4572;p4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3" name="Google Shape;4573;p4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4" name="Google Shape;4574;p4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5" name="Google Shape;4575;p4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6" name="Google Shape;4576;p4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7" name="Google Shape;4577;p4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8" name="Google Shape;4578;p4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9" name="Google Shape;4579;p4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0" name="Google Shape;4580;p4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1" name="Google Shape;4581;p4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2" name="Google Shape;4582;p4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3" name="Google Shape;4583;p4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4" name="Google Shape;4584;p4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5" name="Google Shape;4585;p4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6" name="Google Shape;4586;p4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7" name="Google Shape;4587;p4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8" name="Google Shape;4588;p4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9" name="Google Shape;4589;p4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0" name="Google Shape;4590;p4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1" name="Google Shape;4591;p4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2" name="Google Shape;4592;p4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3" name="Google Shape;4593;p4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4" name="Google Shape;4594;p4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5" name="Google Shape;4595;p4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6" name="Google Shape;4596;p4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7" name="Google Shape;4597;p4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8" name="Google Shape;4598;p4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9" name="Google Shape;4599;p4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0" name="Google Shape;4600;p4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1" name="Google Shape;4601;p4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2" name="Google Shape;4602;p4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3" name="Google Shape;4603;p4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4" name="Google Shape;4604;p4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5" name="Google Shape;4605;p4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6" name="Google Shape;4606;p4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7" name="Google Shape;4607;p4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8" name="Google Shape;4608;p4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9" name="Google Shape;4609;p4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0" name="Google Shape;4610;p4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1" name="Google Shape;4611;p4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2" name="Google Shape;4612;p4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3" name="Google Shape;4613;p4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4" name="Google Shape;4614;p4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5" name="Google Shape;4615;p4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6" name="Google Shape;4616;p4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7" name="Google Shape;4617;p4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8" name="Google Shape;4618;p4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9" name="Google Shape;4619;p4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0" name="Google Shape;4620;p4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1" name="Google Shape;4621;p4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622" name="Google Shape;4622;p4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4623" name="Google Shape;4623;p45"/>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4" name="Google Shape;4624;p4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25" name="Google Shape;4625;p4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26" name="Google Shape;4626;p4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627" name="Google Shape;4627;p45"/>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628" name="Google Shape;4628;p45"/>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4629" name="Google Shape;4629;p45"/>
          <p:cNvGrpSpPr/>
          <p:nvPr/>
        </p:nvGrpSpPr>
        <p:grpSpPr>
          <a:xfrm>
            <a:off x="-1530678" y="2991542"/>
            <a:ext cx="1404225" cy="2177094"/>
            <a:chOff x="6195941" y="562596"/>
            <a:chExt cx="1872300" cy="2902792"/>
          </a:xfrm>
        </p:grpSpPr>
        <p:grpSp>
          <p:nvGrpSpPr>
            <p:cNvPr id="4630" name="Google Shape;4630;p45"/>
            <p:cNvGrpSpPr/>
            <p:nvPr/>
          </p:nvGrpSpPr>
          <p:grpSpPr>
            <a:xfrm>
              <a:off x="6195941" y="832605"/>
              <a:ext cx="1872300" cy="2632784"/>
              <a:chOff x="-1872716" y="660661"/>
              <a:chExt cx="1872300" cy="1974637"/>
            </a:xfrm>
          </p:grpSpPr>
          <p:sp>
            <p:nvSpPr>
              <p:cNvPr id="4631" name="Google Shape;4631;p4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632" name="Google Shape;4632;p4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33" name="Google Shape;4633;p45"/>
            <p:cNvGrpSpPr/>
            <p:nvPr/>
          </p:nvGrpSpPr>
          <p:grpSpPr>
            <a:xfrm>
              <a:off x="6303954" y="562596"/>
              <a:ext cx="540000" cy="540000"/>
              <a:chOff x="6303954" y="562596"/>
              <a:chExt cx="540000" cy="540000"/>
            </a:xfrm>
          </p:grpSpPr>
          <p:sp>
            <p:nvSpPr>
              <p:cNvPr id="4634" name="Google Shape;4634;p4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635" name="Google Shape;4635;p4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636" name="Google Shape;4636;p45"/>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637" name="Google Shape;4637;p45"/>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638" name="Google Shape;4638;p45"/>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transition spd="slow">
    <p:fade thruBlk="1"/>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4639"/>
        <p:cNvGrpSpPr/>
        <p:nvPr/>
      </p:nvGrpSpPr>
      <p:grpSpPr>
        <a:xfrm>
          <a:off x="0" y="0"/>
          <a:ext cx="0" cy="0"/>
          <a:chOff x="0" y="0"/>
          <a:chExt cx="0" cy="0"/>
        </a:xfrm>
      </p:grpSpPr>
      <p:sp>
        <p:nvSpPr>
          <p:cNvPr id="4640" name="Google Shape;4640;p4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641" name="Google Shape;4641;p4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642" name="Google Shape;4642;p4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43" name="Google Shape;4643;p4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44" name="Google Shape;4644;p4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645" name="Google Shape;4645;p4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646" name="Google Shape;4646;p46"/>
          <p:cNvGrpSpPr/>
          <p:nvPr/>
        </p:nvGrpSpPr>
        <p:grpSpPr>
          <a:xfrm>
            <a:off x="-1530678" y="2991542"/>
            <a:ext cx="1404225" cy="2177094"/>
            <a:chOff x="6195941" y="562596"/>
            <a:chExt cx="1872300" cy="2902792"/>
          </a:xfrm>
        </p:grpSpPr>
        <p:grpSp>
          <p:nvGrpSpPr>
            <p:cNvPr id="4647" name="Google Shape;4647;p46"/>
            <p:cNvGrpSpPr/>
            <p:nvPr/>
          </p:nvGrpSpPr>
          <p:grpSpPr>
            <a:xfrm>
              <a:off x="6195941" y="832605"/>
              <a:ext cx="1872300" cy="2632784"/>
              <a:chOff x="-1872716" y="660661"/>
              <a:chExt cx="1872300" cy="1974637"/>
            </a:xfrm>
          </p:grpSpPr>
          <p:sp>
            <p:nvSpPr>
              <p:cNvPr id="4648" name="Google Shape;4648;p4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649" name="Google Shape;4649;p4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50" name="Google Shape;4650;p46"/>
            <p:cNvGrpSpPr/>
            <p:nvPr/>
          </p:nvGrpSpPr>
          <p:grpSpPr>
            <a:xfrm>
              <a:off x="6303954" y="562596"/>
              <a:ext cx="540000" cy="540000"/>
              <a:chOff x="6303954" y="562596"/>
              <a:chExt cx="540000" cy="540000"/>
            </a:xfrm>
          </p:grpSpPr>
          <p:sp>
            <p:nvSpPr>
              <p:cNvPr id="4651" name="Google Shape;4651;p4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652" name="Google Shape;4652;p4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653" name="Google Shape;4653;p46"/>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654" name="Google Shape;4654;p46"/>
          <p:cNvGrpSpPr/>
          <p:nvPr/>
        </p:nvGrpSpPr>
        <p:grpSpPr>
          <a:xfrm>
            <a:off x="7916400" y="221400"/>
            <a:ext cx="893994" cy="358950"/>
            <a:chOff x="1899" y="899"/>
            <a:chExt cx="4163" cy="1671"/>
          </a:xfrm>
        </p:grpSpPr>
        <p:sp>
          <p:nvSpPr>
            <p:cNvPr id="4655" name="Google Shape;4655;p4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6" name="Google Shape;4656;p4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7" name="Google Shape;4657;p4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8" name="Google Shape;4658;p4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9" name="Google Shape;4659;p4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0" name="Google Shape;4660;p4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1" name="Google Shape;4661;p4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2" name="Google Shape;4662;p4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3" name="Google Shape;4663;p4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4" name="Google Shape;4664;p4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5" name="Google Shape;4665;p4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6" name="Google Shape;4666;p4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7" name="Google Shape;4667;p4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8" name="Google Shape;4668;p4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9" name="Google Shape;4669;p4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0" name="Google Shape;4670;p4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1" name="Google Shape;4671;p4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2" name="Google Shape;4672;p4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3" name="Google Shape;4673;p4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4" name="Google Shape;4674;p4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5" name="Google Shape;4675;p4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6" name="Google Shape;4676;p4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7" name="Google Shape;4677;p4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8" name="Google Shape;4678;p4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9" name="Google Shape;4679;p4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0" name="Google Shape;4680;p4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1" name="Google Shape;4681;p4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2" name="Google Shape;4682;p4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3" name="Google Shape;4683;p4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4" name="Google Shape;4684;p4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5" name="Google Shape;4685;p4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6" name="Google Shape;4686;p4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7" name="Google Shape;4687;p4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8" name="Google Shape;4688;p4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9" name="Google Shape;4689;p4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0" name="Google Shape;4690;p4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1" name="Google Shape;4691;p4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2" name="Google Shape;4692;p4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3" name="Google Shape;4693;p4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4" name="Google Shape;4694;p4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5" name="Google Shape;4695;p4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6" name="Google Shape;4696;p4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7" name="Google Shape;4697;p4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8" name="Google Shape;4698;p4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9" name="Google Shape;4699;p4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0" name="Google Shape;4700;p4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1" name="Google Shape;4701;p4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2" name="Google Shape;4702;p4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3" name="Google Shape;4703;p4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4" name="Google Shape;4704;p4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5" name="Google Shape;4705;p4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6" name="Google Shape;4706;p4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7" name="Google Shape;4707;p4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8" name="Google Shape;4708;p4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9" name="Google Shape;4709;p4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0" name="Google Shape;4710;p4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1" name="Google Shape;4711;p4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2" name="Google Shape;4712;p4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3" name="Google Shape;4713;p4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4" name="Google Shape;4714;p4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5" name="Google Shape;4715;p4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6" name="Google Shape;4716;p4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7" name="Google Shape;4717;p4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8" name="Google Shape;4718;p4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9" name="Google Shape;4719;p4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0" name="Google Shape;4720;p4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1" name="Google Shape;4721;p4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2" name="Google Shape;4722;p4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3" name="Google Shape;4723;p4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4" name="Google Shape;4724;p4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5" name="Google Shape;4725;p4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6" name="Google Shape;4726;p4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7" name="Google Shape;4727;p4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8" name="Google Shape;4728;p4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9" name="Google Shape;4729;p4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0" name="Google Shape;4730;p4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1" name="Google Shape;4731;p4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2" name="Google Shape;4732;p4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3" name="Google Shape;4733;p4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4" name="Google Shape;4734;p4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5" name="Google Shape;4735;p4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6" name="Google Shape;4736;p4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7" name="Google Shape;4737;p4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8" name="Google Shape;4738;p4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9" name="Google Shape;4739;p4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0" name="Google Shape;4740;p4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1" name="Google Shape;4741;p4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2" name="Google Shape;4742;p4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3" name="Google Shape;4743;p4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4" name="Google Shape;4744;p4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5" name="Google Shape;4745;p4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6" name="Google Shape;4746;p4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7" name="Google Shape;4747;p4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748" name="Google Shape;4748;p4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4749"/>
        <p:cNvGrpSpPr/>
        <p:nvPr/>
      </p:nvGrpSpPr>
      <p:grpSpPr>
        <a:xfrm>
          <a:off x="0" y="0"/>
          <a:ext cx="0" cy="0"/>
          <a:chOff x="0" y="0"/>
          <a:chExt cx="0" cy="0"/>
        </a:xfrm>
      </p:grpSpPr>
      <p:sp>
        <p:nvSpPr>
          <p:cNvPr id="4750" name="Google Shape;4750;p4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751" name="Google Shape;4751;p4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752" name="Google Shape;4752;p4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753" name="Google Shape;4753;p4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754" name="Google Shape;4754;p4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755" name="Google Shape;4755;p4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756" name="Google Shape;4756;p47"/>
          <p:cNvGrpSpPr/>
          <p:nvPr/>
        </p:nvGrpSpPr>
        <p:grpSpPr>
          <a:xfrm>
            <a:off x="-1530678" y="2991542"/>
            <a:ext cx="1404225" cy="2177094"/>
            <a:chOff x="6195941" y="562596"/>
            <a:chExt cx="1872300" cy="2902792"/>
          </a:xfrm>
        </p:grpSpPr>
        <p:grpSp>
          <p:nvGrpSpPr>
            <p:cNvPr id="4757" name="Google Shape;4757;p47"/>
            <p:cNvGrpSpPr/>
            <p:nvPr/>
          </p:nvGrpSpPr>
          <p:grpSpPr>
            <a:xfrm>
              <a:off x="6195941" y="832605"/>
              <a:ext cx="1872300" cy="2632784"/>
              <a:chOff x="-1872716" y="660661"/>
              <a:chExt cx="1872300" cy="1974637"/>
            </a:xfrm>
          </p:grpSpPr>
          <p:sp>
            <p:nvSpPr>
              <p:cNvPr id="4758" name="Google Shape;4758;p4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759" name="Google Shape;4759;p4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760" name="Google Shape;4760;p47"/>
            <p:cNvGrpSpPr/>
            <p:nvPr/>
          </p:nvGrpSpPr>
          <p:grpSpPr>
            <a:xfrm>
              <a:off x="6303954" y="562596"/>
              <a:ext cx="540000" cy="540000"/>
              <a:chOff x="6303954" y="562596"/>
              <a:chExt cx="540000" cy="540000"/>
            </a:xfrm>
          </p:grpSpPr>
          <p:sp>
            <p:nvSpPr>
              <p:cNvPr id="4761" name="Google Shape;4761;p4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762" name="Google Shape;4762;p4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763" name="Google Shape;4763;p47"/>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764" name="Google Shape;4764;p47"/>
          <p:cNvGrpSpPr/>
          <p:nvPr/>
        </p:nvGrpSpPr>
        <p:grpSpPr>
          <a:xfrm>
            <a:off x="7916400" y="221400"/>
            <a:ext cx="893994" cy="358950"/>
            <a:chOff x="1899" y="899"/>
            <a:chExt cx="4163" cy="1671"/>
          </a:xfrm>
        </p:grpSpPr>
        <p:sp>
          <p:nvSpPr>
            <p:cNvPr id="4765" name="Google Shape;4765;p4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6" name="Google Shape;4766;p4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7" name="Google Shape;4767;p4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8" name="Google Shape;4768;p4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9" name="Google Shape;4769;p4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0" name="Google Shape;4770;p4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1" name="Google Shape;4771;p4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2" name="Google Shape;4772;p4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3" name="Google Shape;4773;p4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4" name="Google Shape;4774;p4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5" name="Google Shape;4775;p4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6" name="Google Shape;4776;p4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7" name="Google Shape;4777;p4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8" name="Google Shape;4778;p4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9" name="Google Shape;4779;p4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0" name="Google Shape;4780;p4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1" name="Google Shape;4781;p4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2" name="Google Shape;4782;p4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3" name="Google Shape;4783;p4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4" name="Google Shape;4784;p4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5" name="Google Shape;4785;p4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6" name="Google Shape;4786;p4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7" name="Google Shape;4787;p4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8" name="Google Shape;4788;p4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9" name="Google Shape;4789;p4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0" name="Google Shape;4790;p4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1" name="Google Shape;4791;p4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2" name="Google Shape;4792;p4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3" name="Google Shape;4793;p4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4" name="Google Shape;4794;p4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5" name="Google Shape;4795;p4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6" name="Google Shape;4796;p4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7" name="Google Shape;4797;p4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8" name="Google Shape;4798;p4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9" name="Google Shape;4799;p4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0" name="Google Shape;4800;p4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1" name="Google Shape;4801;p4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2" name="Google Shape;4802;p4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3" name="Google Shape;4803;p4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4" name="Google Shape;4804;p4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5" name="Google Shape;4805;p4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6" name="Google Shape;4806;p4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7" name="Google Shape;4807;p4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8" name="Google Shape;4808;p4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9" name="Google Shape;4809;p4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0" name="Google Shape;4810;p4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1" name="Google Shape;4811;p4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2" name="Google Shape;4812;p4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3" name="Google Shape;4813;p4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4" name="Google Shape;4814;p4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5" name="Google Shape;4815;p4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6" name="Google Shape;4816;p4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7" name="Google Shape;4817;p4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8" name="Google Shape;4818;p4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9" name="Google Shape;4819;p4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0" name="Google Shape;4820;p4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1" name="Google Shape;4821;p4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2" name="Google Shape;4822;p4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3" name="Google Shape;4823;p4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4" name="Google Shape;4824;p4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5" name="Google Shape;4825;p4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6" name="Google Shape;4826;p4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7" name="Google Shape;4827;p4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8" name="Google Shape;4828;p4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9" name="Google Shape;4829;p4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0" name="Google Shape;4830;p4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1" name="Google Shape;4831;p4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2" name="Google Shape;4832;p4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3" name="Google Shape;4833;p4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4" name="Google Shape;4834;p4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5" name="Google Shape;4835;p4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6" name="Google Shape;4836;p4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7" name="Google Shape;4837;p4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8" name="Google Shape;4838;p4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9" name="Google Shape;4839;p4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0" name="Google Shape;4840;p4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1" name="Google Shape;4841;p4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2" name="Google Shape;4842;p4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3" name="Google Shape;4843;p4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4" name="Google Shape;4844;p4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5" name="Google Shape;4845;p4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6" name="Google Shape;4846;p4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7" name="Google Shape;4847;p4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8" name="Google Shape;4848;p4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9" name="Google Shape;4849;p4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0" name="Google Shape;4850;p4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1" name="Google Shape;4851;p4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2" name="Google Shape;4852;p4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3" name="Google Shape;4853;p4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4" name="Google Shape;4854;p4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5" name="Google Shape;4855;p4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6" name="Google Shape;4856;p4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7" name="Google Shape;4857;p4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858" name="Google Shape;4858;p4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4859"/>
        <p:cNvGrpSpPr/>
        <p:nvPr/>
      </p:nvGrpSpPr>
      <p:grpSpPr>
        <a:xfrm>
          <a:off x="0" y="0"/>
          <a:ext cx="0" cy="0"/>
          <a:chOff x="0" y="0"/>
          <a:chExt cx="0" cy="0"/>
        </a:xfrm>
      </p:grpSpPr>
      <p:sp>
        <p:nvSpPr>
          <p:cNvPr id="4860" name="Google Shape;4860;p4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861" name="Google Shape;4861;p4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862" name="Google Shape;4862;p4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863" name="Google Shape;4863;p4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864" name="Google Shape;4864;p4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865" name="Google Shape;4865;p48"/>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866" name="Google Shape;4866;p48"/>
          <p:cNvGrpSpPr/>
          <p:nvPr/>
        </p:nvGrpSpPr>
        <p:grpSpPr>
          <a:xfrm>
            <a:off x="-1530678" y="2991542"/>
            <a:ext cx="1404225" cy="2177094"/>
            <a:chOff x="6195941" y="562596"/>
            <a:chExt cx="1872300" cy="2902792"/>
          </a:xfrm>
        </p:grpSpPr>
        <p:grpSp>
          <p:nvGrpSpPr>
            <p:cNvPr id="4867" name="Google Shape;4867;p48"/>
            <p:cNvGrpSpPr/>
            <p:nvPr/>
          </p:nvGrpSpPr>
          <p:grpSpPr>
            <a:xfrm>
              <a:off x="6195941" y="832605"/>
              <a:ext cx="1872300" cy="2632784"/>
              <a:chOff x="-1872716" y="660661"/>
              <a:chExt cx="1872300" cy="1974637"/>
            </a:xfrm>
          </p:grpSpPr>
          <p:sp>
            <p:nvSpPr>
              <p:cNvPr id="4868" name="Google Shape;4868;p4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869" name="Google Shape;4869;p4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870" name="Google Shape;4870;p48"/>
            <p:cNvGrpSpPr/>
            <p:nvPr/>
          </p:nvGrpSpPr>
          <p:grpSpPr>
            <a:xfrm>
              <a:off x="6303954" y="562596"/>
              <a:ext cx="540000" cy="540000"/>
              <a:chOff x="6303954" y="562596"/>
              <a:chExt cx="540000" cy="540000"/>
            </a:xfrm>
          </p:grpSpPr>
          <p:sp>
            <p:nvSpPr>
              <p:cNvPr id="4871" name="Google Shape;4871;p4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872" name="Google Shape;4872;p4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873" name="Google Shape;4873;p4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874" name="Google Shape;4874;p48"/>
          <p:cNvGrpSpPr/>
          <p:nvPr/>
        </p:nvGrpSpPr>
        <p:grpSpPr>
          <a:xfrm>
            <a:off x="7916400" y="221400"/>
            <a:ext cx="893994" cy="358950"/>
            <a:chOff x="1899" y="899"/>
            <a:chExt cx="4163" cy="1671"/>
          </a:xfrm>
        </p:grpSpPr>
        <p:sp>
          <p:nvSpPr>
            <p:cNvPr id="4875" name="Google Shape;4875;p4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6" name="Google Shape;4876;p4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7" name="Google Shape;4877;p4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8" name="Google Shape;4878;p4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9" name="Google Shape;4879;p4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0" name="Google Shape;4880;p4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1" name="Google Shape;4881;p4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2" name="Google Shape;4882;p4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3" name="Google Shape;4883;p4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4" name="Google Shape;4884;p4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5" name="Google Shape;4885;p4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6" name="Google Shape;4886;p4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7" name="Google Shape;4887;p4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8" name="Google Shape;4888;p4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9" name="Google Shape;4889;p4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0" name="Google Shape;4890;p4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1" name="Google Shape;4891;p4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2" name="Google Shape;4892;p4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3" name="Google Shape;4893;p4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4" name="Google Shape;4894;p4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5" name="Google Shape;4895;p4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6" name="Google Shape;4896;p4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7" name="Google Shape;4897;p4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8" name="Google Shape;4898;p4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9" name="Google Shape;4899;p4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0" name="Google Shape;4900;p4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1" name="Google Shape;4901;p4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2" name="Google Shape;4902;p4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3" name="Google Shape;4903;p4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4" name="Google Shape;4904;p4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5" name="Google Shape;4905;p4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6" name="Google Shape;4906;p4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7" name="Google Shape;4907;p4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8" name="Google Shape;4908;p4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9" name="Google Shape;4909;p4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0" name="Google Shape;4910;p4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1" name="Google Shape;4911;p4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2" name="Google Shape;4912;p4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3" name="Google Shape;4913;p4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4" name="Google Shape;4914;p4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5" name="Google Shape;4915;p4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6" name="Google Shape;4916;p4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7" name="Google Shape;4917;p4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8" name="Google Shape;4918;p4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9" name="Google Shape;4919;p4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0" name="Google Shape;4920;p4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1" name="Google Shape;4921;p4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2" name="Google Shape;4922;p4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3" name="Google Shape;4923;p4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4" name="Google Shape;4924;p4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5" name="Google Shape;4925;p4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6" name="Google Shape;4926;p4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7" name="Google Shape;4927;p4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8" name="Google Shape;4928;p4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9" name="Google Shape;4929;p4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0" name="Google Shape;4930;p4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1" name="Google Shape;4931;p4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2" name="Google Shape;4932;p4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3" name="Google Shape;4933;p4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4" name="Google Shape;4934;p4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5" name="Google Shape;4935;p4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6" name="Google Shape;4936;p4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7" name="Google Shape;4937;p4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8" name="Google Shape;4938;p4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9" name="Google Shape;4939;p4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0" name="Google Shape;4940;p4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1" name="Google Shape;4941;p4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2" name="Google Shape;4942;p4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3" name="Google Shape;4943;p4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4" name="Google Shape;4944;p4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5" name="Google Shape;4945;p4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6" name="Google Shape;4946;p4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7" name="Google Shape;4947;p4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8" name="Google Shape;4948;p4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9" name="Google Shape;4949;p4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0" name="Google Shape;4950;p4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1" name="Google Shape;4951;p4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2" name="Google Shape;4952;p4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3" name="Google Shape;4953;p4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4" name="Google Shape;4954;p4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5" name="Google Shape;4955;p4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6" name="Google Shape;4956;p4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7" name="Google Shape;4957;p4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8" name="Google Shape;4958;p4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9" name="Google Shape;4959;p4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0" name="Google Shape;4960;p4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1" name="Google Shape;4961;p4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2" name="Google Shape;4962;p4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3" name="Google Shape;4963;p4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4" name="Google Shape;4964;p4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5" name="Google Shape;4965;p4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6" name="Google Shape;4966;p4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7" name="Google Shape;4967;p4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968" name="Google Shape;4968;p4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4969" name="Google Shape;4969;p48"/>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970"/>
        <p:cNvGrpSpPr/>
        <p:nvPr/>
      </p:nvGrpSpPr>
      <p:grpSpPr>
        <a:xfrm>
          <a:off x="0" y="0"/>
          <a:ext cx="0" cy="0"/>
          <a:chOff x="0" y="0"/>
          <a:chExt cx="0" cy="0"/>
        </a:xfrm>
      </p:grpSpPr>
      <p:sp>
        <p:nvSpPr>
          <p:cNvPr id="4971" name="Google Shape;4971;p4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2" name="Google Shape;4972;p4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3" name="Google Shape;4973;p4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transition spd="slow">
    <p:fade thruBlk="1"/>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980"/>
        <p:cNvGrpSpPr/>
        <p:nvPr/>
      </p:nvGrpSpPr>
      <p:grpSpPr>
        <a:xfrm>
          <a:off x="0" y="0"/>
          <a:ext cx="0" cy="0"/>
          <a:chOff x="0" y="0"/>
          <a:chExt cx="0" cy="0"/>
        </a:xfrm>
      </p:grpSpPr>
      <p:sp>
        <p:nvSpPr>
          <p:cNvPr id="4981" name="Google Shape;4981;p5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982" name="Google Shape;4982;p51"/>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983" name="Google Shape;4983;p5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4" name="Google Shape;4984;p5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5" name="Google Shape;4985;p5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986" name="Google Shape;4986;p51"/>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87" name="Google Shape;4987;p51"/>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988" name="Google Shape;4988;p51"/>
          <p:cNvGrpSpPr/>
          <p:nvPr/>
        </p:nvGrpSpPr>
        <p:grpSpPr>
          <a:xfrm>
            <a:off x="-1530678" y="2991542"/>
            <a:ext cx="1404225" cy="2177094"/>
            <a:chOff x="6195941" y="562596"/>
            <a:chExt cx="1872300" cy="2902792"/>
          </a:xfrm>
        </p:grpSpPr>
        <p:grpSp>
          <p:nvGrpSpPr>
            <p:cNvPr id="4989" name="Google Shape;4989;p51"/>
            <p:cNvGrpSpPr/>
            <p:nvPr/>
          </p:nvGrpSpPr>
          <p:grpSpPr>
            <a:xfrm>
              <a:off x="6195941" y="832605"/>
              <a:ext cx="1872300" cy="2632784"/>
              <a:chOff x="-1872716" y="660661"/>
              <a:chExt cx="1872300" cy="1974637"/>
            </a:xfrm>
          </p:grpSpPr>
          <p:sp>
            <p:nvSpPr>
              <p:cNvPr id="4990" name="Google Shape;4990;p5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991" name="Google Shape;4991;p5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992" name="Google Shape;4992;p51"/>
            <p:cNvGrpSpPr/>
            <p:nvPr/>
          </p:nvGrpSpPr>
          <p:grpSpPr>
            <a:xfrm>
              <a:off x="6303954" y="562596"/>
              <a:ext cx="540000" cy="540000"/>
              <a:chOff x="6303954" y="562596"/>
              <a:chExt cx="540000" cy="540000"/>
            </a:xfrm>
          </p:grpSpPr>
          <p:sp>
            <p:nvSpPr>
              <p:cNvPr id="4993" name="Google Shape;4993;p5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994" name="Google Shape;4994;p5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995" name="Google Shape;4995;p51"/>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996" name="Google Shape;4996;p51"/>
          <p:cNvGrpSpPr/>
          <p:nvPr/>
        </p:nvGrpSpPr>
        <p:grpSpPr>
          <a:xfrm>
            <a:off x="7916400" y="221400"/>
            <a:ext cx="893889" cy="359014"/>
            <a:chOff x="1899" y="899"/>
            <a:chExt cx="4163" cy="1671"/>
          </a:xfrm>
        </p:grpSpPr>
        <p:sp>
          <p:nvSpPr>
            <p:cNvPr id="4997" name="Google Shape;4997;p5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8" name="Google Shape;4998;p5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9" name="Google Shape;4999;p5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0" name="Google Shape;5000;p5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1" name="Google Shape;5001;p5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2" name="Google Shape;5002;p5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3" name="Google Shape;5003;p5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4" name="Google Shape;5004;p5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5" name="Google Shape;5005;p5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6" name="Google Shape;5006;p5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7" name="Google Shape;5007;p5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8" name="Google Shape;5008;p5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9" name="Google Shape;5009;p5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0" name="Google Shape;5010;p5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1" name="Google Shape;5011;p5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2" name="Google Shape;5012;p5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3" name="Google Shape;5013;p5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4" name="Google Shape;5014;p5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5" name="Google Shape;5015;p5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6" name="Google Shape;5016;p5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7" name="Google Shape;5017;p5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8" name="Google Shape;5018;p5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9" name="Google Shape;5019;p5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0" name="Google Shape;5020;p5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1" name="Google Shape;5021;p5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2" name="Google Shape;5022;p5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3" name="Google Shape;5023;p5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4" name="Google Shape;5024;p5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5" name="Google Shape;5025;p5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6" name="Google Shape;5026;p5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7" name="Google Shape;5027;p5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8" name="Google Shape;5028;p5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9" name="Google Shape;5029;p5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0" name="Google Shape;5030;p5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1" name="Google Shape;5031;p5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2" name="Google Shape;5032;p5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3" name="Google Shape;5033;p5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4" name="Google Shape;5034;p5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5" name="Google Shape;5035;p5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6" name="Google Shape;5036;p5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7" name="Google Shape;5037;p5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8" name="Google Shape;5038;p5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9" name="Google Shape;5039;p5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0" name="Google Shape;5040;p5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1" name="Google Shape;5041;p5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2" name="Google Shape;5042;p5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3" name="Google Shape;5043;p5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4" name="Google Shape;5044;p5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5" name="Google Shape;5045;p5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6" name="Google Shape;5046;p5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7" name="Google Shape;5047;p5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8" name="Google Shape;5048;p5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9" name="Google Shape;5049;p5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0" name="Google Shape;5050;p5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1" name="Google Shape;5051;p5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2" name="Google Shape;5052;p5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3" name="Google Shape;5053;p5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4" name="Google Shape;5054;p5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5" name="Google Shape;5055;p5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6" name="Google Shape;5056;p5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7" name="Google Shape;5057;p5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8" name="Google Shape;5058;p5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9" name="Google Shape;5059;p5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0" name="Google Shape;5060;p5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1" name="Google Shape;5061;p5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2" name="Google Shape;5062;p5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3" name="Google Shape;5063;p5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4" name="Google Shape;5064;p5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5" name="Google Shape;5065;p5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6" name="Google Shape;5066;p5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7" name="Google Shape;5067;p5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8" name="Google Shape;5068;p5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9" name="Google Shape;5069;p5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0" name="Google Shape;5070;p5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1" name="Google Shape;5071;p5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2" name="Google Shape;5072;p5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3" name="Google Shape;5073;p5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4" name="Google Shape;5074;p5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5" name="Google Shape;5075;p5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6" name="Google Shape;5076;p5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7" name="Google Shape;5077;p5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8" name="Google Shape;5078;p5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9" name="Google Shape;5079;p5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0" name="Google Shape;5080;p5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1" name="Google Shape;5081;p5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2" name="Google Shape;5082;p5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3" name="Google Shape;5083;p5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4" name="Google Shape;5084;p5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5" name="Google Shape;5085;p5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6" name="Google Shape;5086;p5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7" name="Google Shape;5087;p5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8" name="Google Shape;5088;p5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9" name="Google Shape;5089;p5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090" name="Google Shape;5090;p5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transition spd="slow">
    <p:fade thruBlk="1"/>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5091"/>
        <p:cNvGrpSpPr/>
        <p:nvPr/>
      </p:nvGrpSpPr>
      <p:grpSpPr>
        <a:xfrm>
          <a:off x="0" y="0"/>
          <a:ext cx="0" cy="0"/>
          <a:chOff x="0" y="0"/>
          <a:chExt cx="0" cy="0"/>
        </a:xfrm>
      </p:grpSpPr>
      <p:sp>
        <p:nvSpPr>
          <p:cNvPr id="5092" name="Google Shape;5092;p5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093" name="Google Shape;5093;p5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4" name="Google Shape;5094;p5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5" name="Google Shape;5095;p5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096" name="Google Shape;5096;p5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097" name="Google Shape;5097;p5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5098" name="Google Shape;5098;p52"/>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099" name="Google Shape;5099;p52"/>
          <p:cNvGrpSpPr/>
          <p:nvPr/>
        </p:nvGrpSpPr>
        <p:grpSpPr>
          <a:xfrm>
            <a:off x="5221340" y="819718"/>
            <a:ext cx="1861710" cy="747722"/>
            <a:chOff x="1899" y="899"/>
            <a:chExt cx="4163" cy="1671"/>
          </a:xfrm>
        </p:grpSpPr>
        <p:sp>
          <p:nvSpPr>
            <p:cNvPr id="5100" name="Google Shape;5100;p5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1" name="Google Shape;5101;p5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2" name="Google Shape;5102;p5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3" name="Google Shape;5103;p5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4" name="Google Shape;5104;p5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5" name="Google Shape;5105;p5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6" name="Google Shape;5106;p5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7" name="Google Shape;5107;p5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8" name="Google Shape;5108;p5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9" name="Google Shape;5109;p5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0" name="Google Shape;5110;p5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1" name="Google Shape;5111;p5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2" name="Google Shape;5112;p5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3" name="Google Shape;5113;p5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4" name="Google Shape;5114;p5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5" name="Google Shape;5115;p5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6" name="Google Shape;5116;p5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7" name="Google Shape;5117;p5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8" name="Google Shape;5118;p5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9" name="Google Shape;5119;p5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0" name="Google Shape;5120;p5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1" name="Google Shape;5121;p5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2" name="Google Shape;5122;p5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3" name="Google Shape;5123;p5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4" name="Google Shape;5124;p5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5" name="Google Shape;5125;p5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6" name="Google Shape;5126;p5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7" name="Google Shape;5127;p5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8" name="Google Shape;5128;p5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9" name="Google Shape;5129;p5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0" name="Google Shape;5130;p5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1" name="Google Shape;5131;p5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2" name="Google Shape;5132;p5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3" name="Google Shape;5133;p5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4" name="Google Shape;5134;p5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5" name="Google Shape;5135;p5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6" name="Google Shape;5136;p5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7" name="Google Shape;5137;p5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8" name="Google Shape;5138;p5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9" name="Google Shape;5139;p5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0" name="Google Shape;5140;p5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1" name="Google Shape;5141;p5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2" name="Google Shape;5142;p5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3" name="Google Shape;5143;p5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4" name="Google Shape;5144;p5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5" name="Google Shape;5145;p5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6" name="Google Shape;5146;p5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7" name="Google Shape;5147;p5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8" name="Google Shape;5148;p5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9" name="Google Shape;5149;p5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0" name="Google Shape;5150;p5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1" name="Google Shape;5151;p5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2" name="Google Shape;5152;p5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3" name="Google Shape;5153;p5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4" name="Google Shape;5154;p5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5" name="Google Shape;5155;p5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6" name="Google Shape;5156;p5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7" name="Google Shape;5157;p5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8" name="Google Shape;5158;p5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9" name="Google Shape;5159;p5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0" name="Google Shape;5160;p5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1" name="Google Shape;5161;p5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2" name="Google Shape;5162;p5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3" name="Google Shape;5163;p5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4" name="Google Shape;5164;p5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5" name="Google Shape;5165;p5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6" name="Google Shape;5166;p5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7" name="Google Shape;5167;p5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8" name="Google Shape;5168;p5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9" name="Google Shape;5169;p5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0" name="Google Shape;5170;p5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1" name="Google Shape;5171;p5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2" name="Google Shape;5172;p5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3" name="Google Shape;5173;p5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4" name="Google Shape;5174;p5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5" name="Google Shape;5175;p5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6" name="Google Shape;5176;p5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7" name="Google Shape;5177;p5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8" name="Google Shape;5178;p5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9" name="Google Shape;5179;p5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0" name="Google Shape;5180;p5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1" name="Google Shape;5181;p5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2" name="Google Shape;5182;p5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3" name="Google Shape;5183;p5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4" name="Google Shape;5184;p5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5" name="Google Shape;5185;p5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6" name="Google Shape;5186;p5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7" name="Google Shape;5187;p5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8" name="Google Shape;5188;p5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9" name="Google Shape;5189;p5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0" name="Google Shape;5190;p5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1" name="Google Shape;5191;p5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2" name="Google Shape;5192;p5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193" name="Google Shape;5193;p5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5194" name="Google Shape;5194;p52"/>
          <p:cNvGrpSpPr/>
          <p:nvPr/>
        </p:nvGrpSpPr>
        <p:grpSpPr>
          <a:xfrm>
            <a:off x="-1748095" y="135392"/>
            <a:ext cx="6661786" cy="4665596"/>
            <a:chOff x="8589113" y="1245357"/>
            <a:chExt cx="1009132" cy="706748"/>
          </a:xfrm>
        </p:grpSpPr>
        <p:sp>
          <p:nvSpPr>
            <p:cNvPr id="5195" name="Google Shape;5195;p5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6" name="Google Shape;5196;p5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7" name="Google Shape;5197;p5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94"/>
                                        </p:tgtEl>
                                        <p:attrNameLst>
                                          <p:attrName>style.visibility</p:attrName>
                                        </p:attrNameLst>
                                      </p:cBhvr>
                                      <p:to>
                                        <p:strVal val="visible"/>
                                      </p:to>
                                    </p:set>
                                    <p:animEffect transition="in" filter="fade">
                                      <p:cBhvr>
                                        <p:cTn id="7" dur="500"/>
                                        <p:tgtEl>
                                          <p:spTgt spid="519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099"/>
                                        </p:tgtEl>
                                        <p:attrNameLst>
                                          <p:attrName>style.visibility</p:attrName>
                                        </p:attrNameLst>
                                      </p:cBhvr>
                                      <p:to>
                                        <p:strVal val="visible"/>
                                      </p:to>
                                    </p:set>
                                    <p:animEffect transition="in" filter="fade">
                                      <p:cBhvr>
                                        <p:cTn id="11" dur="500"/>
                                        <p:tgtEl>
                                          <p:spTgt spid="5099"/>
                                        </p:tgtEl>
                                      </p:cBhvr>
                                    </p:animEffect>
                                  </p:childTnLst>
                                </p:cTn>
                              </p:par>
                              <p:par>
                                <p:cTn id="12" presetID="10" presetClass="entr" presetSubtype="0" fill="hold" nodeType="withEffect">
                                  <p:stCondLst>
                                    <p:cond delay="0"/>
                                  </p:stCondLst>
                                  <p:childTnLst>
                                    <p:set>
                                      <p:cBhvr>
                                        <p:cTn id="13" dur="1" fill="hold">
                                          <p:stCondLst>
                                            <p:cond delay="0"/>
                                          </p:stCondLst>
                                        </p:cTn>
                                        <p:tgtEl>
                                          <p:spTgt spid="5096"/>
                                        </p:tgtEl>
                                        <p:attrNameLst>
                                          <p:attrName>style.visibility</p:attrName>
                                        </p:attrNameLst>
                                      </p:cBhvr>
                                      <p:to>
                                        <p:strVal val="visible"/>
                                      </p:to>
                                    </p:set>
                                    <p:animEffect transition="in" filter="fade">
                                      <p:cBhvr>
                                        <p:cTn id="14" dur="500"/>
                                        <p:tgtEl>
                                          <p:spTgt spid="5096"/>
                                        </p:tgtEl>
                                      </p:cBhvr>
                                    </p:animEffect>
                                  </p:childTnLst>
                                </p:cTn>
                              </p:par>
                              <p:par>
                                <p:cTn id="15" presetID="10" presetClass="entr" presetSubtype="0" fill="hold" nodeType="withEffect">
                                  <p:stCondLst>
                                    <p:cond delay="0"/>
                                  </p:stCondLst>
                                  <p:childTnLst>
                                    <p:set>
                                      <p:cBhvr>
                                        <p:cTn id="16" dur="1" fill="hold">
                                          <p:stCondLst>
                                            <p:cond delay="0"/>
                                          </p:stCondLst>
                                        </p:cTn>
                                        <p:tgtEl>
                                          <p:spTgt spid="5097">
                                            <p:txEl>
                                              <p:pRg st="0" end="0"/>
                                            </p:txEl>
                                          </p:spTgt>
                                        </p:tgtEl>
                                        <p:attrNameLst>
                                          <p:attrName>style.visibility</p:attrName>
                                        </p:attrNameLst>
                                      </p:cBhvr>
                                      <p:to>
                                        <p:strVal val="visible"/>
                                      </p:to>
                                    </p:set>
                                    <p:animEffect transition="in" filter="fade">
                                      <p:cBhvr>
                                        <p:cTn id="17" dur="500"/>
                                        <p:tgtEl>
                                          <p:spTgt spid="509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097">
                                            <p:txEl>
                                              <p:pRg st="1" end="1"/>
                                            </p:txEl>
                                          </p:spTgt>
                                        </p:tgtEl>
                                        <p:attrNameLst>
                                          <p:attrName>style.visibility</p:attrName>
                                        </p:attrNameLst>
                                      </p:cBhvr>
                                      <p:to>
                                        <p:strVal val="visible"/>
                                      </p:to>
                                    </p:set>
                                    <p:animEffect transition="in" filter="fade">
                                      <p:cBhvr>
                                        <p:cTn id="20" dur="500"/>
                                        <p:tgtEl>
                                          <p:spTgt spid="509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097">
                                            <p:txEl>
                                              <p:pRg st="2" end="2"/>
                                            </p:txEl>
                                          </p:spTgt>
                                        </p:tgtEl>
                                        <p:attrNameLst>
                                          <p:attrName>style.visibility</p:attrName>
                                        </p:attrNameLst>
                                      </p:cBhvr>
                                      <p:to>
                                        <p:strVal val="visible"/>
                                      </p:to>
                                    </p:set>
                                    <p:animEffect transition="in" filter="fade">
                                      <p:cBhvr>
                                        <p:cTn id="23" dur="500"/>
                                        <p:tgtEl>
                                          <p:spTgt spid="509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097">
                                            <p:txEl>
                                              <p:pRg st="3" end="3"/>
                                            </p:txEl>
                                          </p:spTgt>
                                        </p:tgtEl>
                                        <p:attrNameLst>
                                          <p:attrName>style.visibility</p:attrName>
                                        </p:attrNameLst>
                                      </p:cBhvr>
                                      <p:to>
                                        <p:strVal val="visible"/>
                                      </p:to>
                                    </p:set>
                                    <p:animEffect transition="in" filter="fade">
                                      <p:cBhvr>
                                        <p:cTn id="26" dur="500"/>
                                        <p:tgtEl>
                                          <p:spTgt spid="509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097">
                                            <p:txEl>
                                              <p:pRg st="4" end="4"/>
                                            </p:txEl>
                                          </p:spTgt>
                                        </p:tgtEl>
                                        <p:attrNameLst>
                                          <p:attrName>style.visibility</p:attrName>
                                        </p:attrNameLst>
                                      </p:cBhvr>
                                      <p:to>
                                        <p:strVal val="visible"/>
                                      </p:to>
                                    </p:set>
                                    <p:animEffect transition="in" filter="fade">
                                      <p:cBhvr>
                                        <p:cTn id="29" dur="500"/>
                                        <p:tgtEl>
                                          <p:spTgt spid="509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097">
                                            <p:txEl>
                                              <p:pRg st="5" end="5"/>
                                            </p:txEl>
                                          </p:spTgt>
                                        </p:tgtEl>
                                        <p:attrNameLst>
                                          <p:attrName>style.visibility</p:attrName>
                                        </p:attrNameLst>
                                      </p:cBhvr>
                                      <p:to>
                                        <p:strVal val="visible"/>
                                      </p:to>
                                    </p:set>
                                    <p:animEffect transition="in" filter="fade">
                                      <p:cBhvr>
                                        <p:cTn id="32" dur="500"/>
                                        <p:tgtEl>
                                          <p:spTgt spid="509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097">
                                            <p:txEl>
                                              <p:pRg st="6" end="6"/>
                                            </p:txEl>
                                          </p:spTgt>
                                        </p:tgtEl>
                                        <p:attrNameLst>
                                          <p:attrName>style.visibility</p:attrName>
                                        </p:attrNameLst>
                                      </p:cBhvr>
                                      <p:to>
                                        <p:strVal val="visible"/>
                                      </p:to>
                                    </p:set>
                                    <p:animEffect transition="in" filter="fade">
                                      <p:cBhvr>
                                        <p:cTn id="35" dur="500"/>
                                        <p:tgtEl>
                                          <p:spTgt spid="509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097">
                                            <p:txEl>
                                              <p:pRg st="7" end="7"/>
                                            </p:txEl>
                                          </p:spTgt>
                                        </p:tgtEl>
                                        <p:attrNameLst>
                                          <p:attrName>style.visibility</p:attrName>
                                        </p:attrNameLst>
                                      </p:cBhvr>
                                      <p:to>
                                        <p:strVal val="visible"/>
                                      </p:to>
                                    </p:set>
                                    <p:animEffect transition="in" filter="fade">
                                      <p:cBhvr>
                                        <p:cTn id="38" dur="500"/>
                                        <p:tgtEl>
                                          <p:spTgt spid="509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097">
                                            <p:txEl>
                                              <p:pRg st="8" end="8"/>
                                            </p:txEl>
                                          </p:spTgt>
                                        </p:tgtEl>
                                        <p:attrNameLst>
                                          <p:attrName>style.visibility</p:attrName>
                                        </p:attrNameLst>
                                      </p:cBhvr>
                                      <p:to>
                                        <p:strVal val="visible"/>
                                      </p:to>
                                    </p:set>
                                    <p:animEffect transition="in" filter="fade">
                                      <p:cBhvr>
                                        <p:cTn id="41" dur="500"/>
                                        <p:tgtEl>
                                          <p:spTgt spid="509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098"/>
                                        </p:tgtEl>
                                        <p:attrNameLst>
                                          <p:attrName>style.visibility</p:attrName>
                                        </p:attrNameLst>
                                      </p:cBhvr>
                                      <p:to>
                                        <p:strVal val="visible"/>
                                      </p:to>
                                    </p:set>
                                    <p:animEffect transition="in" filter="fade">
                                      <p:cBhvr>
                                        <p:cTn id="45" dur="1000"/>
                                        <p:tgtEl>
                                          <p:spTgt spid="5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5198"/>
        <p:cNvGrpSpPr/>
        <p:nvPr/>
      </p:nvGrpSpPr>
      <p:grpSpPr>
        <a:xfrm>
          <a:off x="0" y="0"/>
          <a:ext cx="0" cy="0"/>
          <a:chOff x="0" y="0"/>
          <a:chExt cx="0" cy="0"/>
        </a:xfrm>
      </p:grpSpPr>
      <p:sp>
        <p:nvSpPr>
          <p:cNvPr id="5199" name="Google Shape;5199;p53"/>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200" name="Google Shape;5200;p5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01" name="Google Shape;5201;p5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02" name="Google Shape;5202;p5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203" name="Google Shape;5203;p53"/>
          <p:cNvGrpSpPr/>
          <p:nvPr/>
        </p:nvGrpSpPr>
        <p:grpSpPr>
          <a:xfrm>
            <a:off x="5221340" y="819609"/>
            <a:ext cx="1861980" cy="747830"/>
            <a:chOff x="1899" y="899"/>
            <a:chExt cx="4163" cy="1671"/>
          </a:xfrm>
        </p:grpSpPr>
        <p:sp>
          <p:nvSpPr>
            <p:cNvPr id="5204" name="Google Shape;5204;p5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5" name="Google Shape;5205;p5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6" name="Google Shape;5206;p5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7" name="Google Shape;5207;p5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8" name="Google Shape;5208;p5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9" name="Google Shape;5209;p5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0" name="Google Shape;5210;p5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1" name="Google Shape;5211;p5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2" name="Google Shape;5212;p5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3" name="Google Shape;5213;p5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4" name="Google Shape;5214;p5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5" name="Google Shape;5215;p5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6" name="Google Shape;5216;p5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7" name="Google Shape;5217;p5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8" name="Google Shape;5218;p5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9" name="Google Shape;5219;p5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0" name="Google Shape;5220;p5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1" name="Google Shape;5221;p5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2" name="Google Shape;5222;p5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3" name="Google Shape;5223;p5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4" name="Google Shape;5224;p5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5" name="Google Shape;5225;p5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6" name="Google Shape;5226;p5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7" name="Google Shape;5227;p5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8" name="Google Shape;5228;p5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9" name="Google Shape;5229;p5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0" name="Google Shape;5230;p5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1" name="Google Shape;5231;p5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2" name="Google Shape;5232;p5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3" name="Google Shape;5233;p5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4" name="Google Shape;5234;p5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5" name="Google Shape;5235;p5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6" name="Google Shape;5236;p5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7" name="Google Shape;5237;p5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8" name="Google Shape;5238;p5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9" name="Google Shape;5239;p5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0" name="Google Shape;5240;p5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1" name="Google Shape;5241;p5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2" name="Google Shape;5242;p5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3" name="Google Shape;5243;p5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4" name="Google Shape;5244;p5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5" name="Google Shape;5245;p5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6" name="Google Shape;5246;p5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7" name="Google Shape;5247;p5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8" name="Google Shape;5248;p5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9" name="Google Shape;5249;p5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0" name="Google Shape;5250;p5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1" name="Google Shape;5251;p5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2" name="Google Shape;5252;p5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3" name="Google Shape;5253;p5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4" name="Google Shape;5254;p5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5" name="Google Shape;5255;p5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6" name="Google Shape;5256;p5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7" name="Google Shape;5257;p5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8" name="Google Shape;5258;p5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9" name="Google Shape;5259;p5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0" name="Google Shape;5260;p5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1" name="Google Shape;5261;p5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2" name="Google Shape;5262;p5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3" name="Google Shape;5263;p5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4" name="Google Shape;5264;p5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5" name="Google Shape;5265;p5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6" name="Google Shape;5266;p5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7" name="Google Shape;5267;p5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8" name="Google Shape;5268;p5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9" name="Google Shape;5269;p5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0" name="Google Shape;5270;p5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1" name="Google Shape;5271;p5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2" name="Google Shape;5272;p5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3" name="Google Shape;5273;p5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4" name="Google Shape;5274;p5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5" name="Google Shape;5275;p5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6" name="Google Shape;5276;p5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7" name="Google Shape;5277;p5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8" name="Google Shape;5278;p5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9" name="Google Shape;5279;p5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0" name="Google Shape;5280;p5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1" name="Google Shape;5281;p5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2" name="Google Shape;5282;p5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3" name="Google Shape;5283;p5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4" name="Google Shape;5284;p5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5" name="Google Shape;5285;p5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6" name="Google Shape;5286;p5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7" name="Google Shape;5287;p5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8" name="Google Shape;5288;p5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9" name="Google Shape;5289;p5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0" name="Google Shape;5290;p5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1" name="Google Shape;5291;p5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2" name="Google Shape;5292;p5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3" name="Google Shape;5293;p5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4" name="Google Shape;5294;p5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5" name="Google Shape;5295;p5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6" name="Google Shape;5296;p5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297" name="Google Shape;5297;p5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298" name="Google Shape;5298;p5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299" name="Google Shape;5299;p5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300" name="Google Shape;5300;p5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301" name="Google Shape;5301;p53"/>
          <p:cNvPicPr preferRelativeResize="0"/>
          <p:nvPr/>
        </p:nvPicPr>
        <p:blipFill rotWithShape="1">
          <a:blip r:embed="rId3">
            <a:alphaModFix/>
          </a:blip>
          <a:srcRect/>
          <a:stretch/>
        </p:blipFill>
        <p:spPr>
          <a:xfrm>
            <a:off x="7630942" y="927426"/>
            <a:ext cx="1215134" cy="615926"/>
          </a:xfrm>
          <a:prstGeom prst="rect">
            <a:avLst/>
          </a:prstGeom>
          <a:noFill/>
          <a:ln>
            <a:noFill/>
          </a:ln>
        </p:spPr>
      </p:pic>
      <p:grpSp>
        <p:nvGrpSpPr>
          <p:cNvPr id="5302" name="Google Shape;5302;p53"/>
          <p:cNvGrpSpPr/>
          <p:nvPr/>
        </p:nvGrpSpPr>
        <p:grpSpPr>
          <a:xfrm>
            <a:off x="-1530678" y="653649"/>
            <a:ext cx="1026225" cy="1698128"/>
            <a:chOff x="-1836712" y="2937191"/>
            <a:chExt cx="1368300" cy="2264171"/>
          </a:xfrm>
        </p:grpSpPr>
        <p:pic>
          <p:nvPicPr>
            <p:cNvPr id="5303" name="Google Shape;5303;p53"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5304" name="Google Shape;5304;p5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305" name="Google Shape;5305;p53"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00"/>
                                        </p:tgtEl>
                                        <p:attrNameLst>
                                          <p:attrName>style.visibility</p:attrName>
                                        </p:attrNameLst>
                                      </p:cBhvr>
                                      <p:to>
                                        <p:strVal val="visible"/>
                                      </p:to>
                                    </p:set>
                                    <p:animEffect transition="in" filter="fade">
                                      <p:cBhvr>
                                        <p:cTn id="7" dur="500"/>
                                        <p:tgtEl>
                                          <p:spTgt spid="530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03"/>
                                        </p:tgtEl>
                                        <p:attrNameLst>
                                          <p:attrName>style.visibility</p:attrName>
                                        </p:attrNameLst>
                                      </p:cBhvr>
                                      <p:to>
                                        <p:strVal val="visible"/>
                                      </p:to>
                                    </p:set>
                                    <p:animEffect transition="in" filter="fade">
                                      <p:cBhvr>
                                        <p:cTn id="11" dur="500"/>
                                        <p:tgtEl>
                                          <p:spTgt spid="5203"/>
                                        </p:tgtEl>
                                      </p:cBhvr>
                                    </p:animEffect>
                                  </p:childTnLst>
                                </p:cTn>
                              </p:par>
                              <p:par>
                                <p:cTn id="12" presetID="10" presetClass="entr" presetSubtype="0" fill="hold" nodeType="withEffect">
                                  <p:stCondLst>
                                    <p:cond delay="0"/>
                                  </p:stCondLst>
                                  <p:childTnLst>
                                    <p:set>
                                      <p:cBhvr>
                                        <p:cTn id="13" dur="1" fill="hold">
                                          <p:stCondLst>
                                            <p:cond delay="0"/>
                                          </p:stCondLst>
                                        </p:cTn>
                                        <p:tgtEl>
                                          <p:spTgt spid="5298"/>
                                        </p:tgtEl>
                                        <p:attrNameLst>
                                          <p:attrName>style.visibility</p:attrName>
                                        </p:attrNameLst>
                                      </p:cBhvr>
                                      <p:to>
                                        <p:strVal val="visible"/>
                                      </p:to>
                                    </p:set>
                                    <p:animEffect transition="in" filter="fade">
                                      <p:cBhvr>
                                        <p:cTn id="14" dur="500"/>
                                        <p:tgtEl>
                                          <p:spTgt spid="5298"/>
                                        </p:tgtEl>
                                      </p:cBhvr>
                                    </p:animEffect>
                                  </p:childTnLst>
                                </p:cTn>
                              </p:par>
                              <p:par>
                                <p:cTn id="15" presetID="10" presetClass="entr" presetSubtype="0" fill="hold" nodeType="withEffect">
                                  <p:stCondLst>
                                    <p:cond delay="0"/>
                                  </p:stCondLst>
                                  <p:childTnLst>
                                    <p:set>
                                      <p:cBhvr>
                                        <p:cTn id="16" dur="1" fill="hold">
                                          <p:stCondLst>
                                            <p:cond delay="0"/>
                                          </p:stCondLst>
                                        </p:cTn>
                                        <p:tgtEl>
                                          <p:spTgt spid="5299">
                                            <p:txEl>
                                              <p:pRg st="0" end="0"/>
                                            </p:txEl>
                                          </p:spTgt>
                                        </p:tgtEl>
                                        <p:attrNameLst>
                                          <p:attrName>style.visibility</p:attrName>
                                        </p:attrNameLst>
                                      </p:cBhvr>
                                      <p:to>
                                        <p:strVal val="visible"/>
                                      </p:to>
                                    </p:set>
                                    <p:animEffect transition="in" filter="fade">
                                      <p:cBhvr>
                                        <p:cTn id="17" dur="500"/>
                                        <p:tgtEl>
                                          <p:spTgt spid="5299">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299">
                                            <p:txEl>
                                              <p:pRg st="1" end="1"/>
                                            </p:txEl>
                                          </p:spTgt>
                                        </p:tgtEl>
                                        <p:attrNameLst>
                                          <p:attrName>style.visibility</p:attrName>
                                        </p:attrNameLst>
                                      </p:cBhvr>
                                      <p:to>
                                        <p:strVal val="visible"/>
                                      </p:to>
                                    </p:set>
                                    <p:animEffect transition="in" filter="fade">
                                      <p:cBhvr>
                                        <p:cTn id="20" dur="500"/>
                                        <p:tgtEl>
                                          <p:spTgt spid="5299">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299">
                                            <p:txEl>
                                              <p:pRg st="2" end="2"/>
                                            </p:txEl>
                                          </p:spTgt>
                                        </p:tgtEl>
                                        <p:attrNameLst>
                                          <p:attrName>style.visibility</p:attrName>
                                        </p:attrNameLst>
                                      </p:cBhvr>
                                      <p:to>
                                        <p:strVal val="visible"/>
                                      </p:to>
                                    </p:set>
                                    <p:animEffect transition="in" filter="fade">
                                      <p:cBhvr>
                                        <p:cTn id="23" dur="500"/>
                                        <p:tgtEl>
                                          <p:spTgt spid="5299">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299">
                                            <p:txEl>
                                              <p:pRg st="3" end="3"/>
                                            </p:txEl>
                                          </p:spTgt>
                                        </p:tgtEl>
                                        <p:attrNameLst>
                                          <p:attrName>style.visibility</p:attrName>
                                        </p:attrNameLst>
                                      </p:cBhvr>
                                      <p:to>
                                        <p:strVal val="visible"/>
                                      </p:to>
                                    </p:set>
                                    <p:animEffect transition="in" filter="fade">
                                      <p:cBhvr>
                                        <p:cTn id="26" dur="500"/>
                                        <p:tgtEl>
                                          <p:spTgt spid="5299">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299">
                                            <p:txEl>
                                              <p:pRg st="4" end="4"/>
                                            </p:txEl>
                                          </p:spTgt>
                                        </p:tgtEl>
                                        <p:attrNameLst>
                                          <p:attrName>style.visibility</p:attrName>
                                        </p:attrNameLst>
                                      </p:cBhvr>
                                      <p:to>
                                        <p:strVal val="visible"/>
                                      </p:to>
                                    </p:set>
                                    <p:animEffect transition="in" filter="fade">
                                      <p:cBhvr>
                                        <p:cTn id="29" dur="500"/>
                                        <p:tgtEl>
                                          <p:spTgt spid="5299">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299">
                                            <p:txEl>
                                              <p:pRg st="5" end="5"/>
                                            </p:txEl>
                                          </p:spTgt>
                                        </p:tgtEl>
                                        <p:attrNameLst>
                                          <p:attrName>style.visibility</p:attrName>
                                        </p:attrNameLst>
                                      </p:cBhvr>
                                      <p:to>
                                        <p:strVal val="visible"/>
                                      </p:to>
                                    </p:set>
                                    <p:animEffect transition="in" filter="fade">
                                      <p:cBhvr>
                                        <p:cTn id="32" dur="500"/>
                                        <p:tgtEl>
                                          <p:spTgt spid="5299">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299">
                                            <p:txEl>
                                              <p:pRg st="6" end="6"/>
                                            </p:txEl>
                                          </p:spTgt>
                                        </p:tgtEl>
                                        <p:attrNameLst>
                                          <p:attrName>style.visibility</p:attrName>
                                        </p:attrNameLst>
                                      </p:cBhvr>
                                      <p:to>
                                        <p:strVal val="visible"/>
                                      </p:to>
                                    </p:set>
                                    <p:animEffect transition="in" filter="fade">
                                      <p:cBhvr>
                                        <p:cTn id="35" dur="500"/>
                                        <p:tgtEl>
                                          <p:spTgt spid="5299">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299">
                                            <p:txEl>
                                              <p:pRg st="7" end="7"/>
                                            </p:txEl>
                                          </p:spTgt>
                                        </p:tgtEl>
                                        <p:attrNameLst>
                                          <p:attrName>style.visibility</p:attrName>
                                        </p:attrNameLst>
                                      </p:cBhvr>
                                      <p:to>
                                        <p:strVal val="visible"/>
                                      </p:to>
                                    </p:set>
                                    <p:animEffect transition="in" filter="fade">
                                      <p:cBhvr>
                                        <p:cTn id="38" dur="500"/>
                                        <p:tgtEl>
                                          <p:spTgt spid="529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299">
                                            <p:txEl>
                                              <p:pRg st="8" end="8"/>
                                            </p:txEl>
                                          </p:spTgt>
                                        </p:tgtEl>
                                        <p:attrNameLst>
                                          <p:attrName>style.visibility</p:attrName>
                                        </p:attrNameLst>
                                      </p:cBhvr>
                                      <p:to>
                                        <p:strVal val="visible"/>
                                      </p:to>
                                    </p:set>
                                    <p:animEffect transition="in" filter="fade">
                                      <p:cBhvr>
                                        <p:cTn id="41" dur="500"/>
                                        <p:tgtEl>
                                          <p:spTgt spid="5299">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301"/>
                                        </p:tgtEl>
                                        <p:attrNameLst>
                                          <p:attrName>style.visibility</p:attrName>
                                        </p:attrNameLst>
                                      </p:cBhvr>
                                      <p:to>
                                        <p:strVal val="visible"/>
                                      </p:to>
                                    </p:set>
                                    <p:animEffect transition="in" filter="fade">
                                      <p:cBhvr>
                                        <p:cTn id="45" dur="1000"/>
                                        <p:tgtEl>
                                          <p:spTgt spid="5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452"/>
        <p:cNvGrpSpPr/>
        <p:nvPr/>
      </p:nvGrpSpPr>
      <p:grpSpPr>
        <a:xfrm>
          <a:off x="0" y="0"/>
          <a:ext cx="0" cy="0"/>
          <a:chOff x="0" y="0"/>
          <a:chExt cx="0" cy="0"/>
        </a:xfrm>
      </p:grpSpPr>
      <p:sp>
        <p:nvSpPr>
          <p:cNvPr id="453" name="Google Shape;453;p6"/>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454" name="Google Shape;454;p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455" name="Google Shape;455;p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456" name="Google Shape;456;p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457" name="Google Shape;457;p6"/>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58" name="Google Shape;458;p6"/>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459" name="Google Shape;459;p6"/>
          <p:cNvGrpSpPr/>
          <p:nvPr/>
        </p:nvGrpSpPr>
        <p:grpSpPr>
          <a:xfrm>
            <a:off x="-1530678" y="2991542"/>
            <a:ext cx="1404225" cy="2177094"/>
            <a:chOff x="6195941" y="562596"/>
            <a:chExt cx="1872300" cy="2902792"/>
          </a:xfrm>
        </p:grpSpPr>
        <p:grpSp>
          <p:nvGrpSpPr>
            <p:cNvPr id="460" name="Google Shape;460;p6"/>
            <p:cNvGrpSpPr/>
            <p:nvPr/>
          </p:nvGrpSpPr>
          <p:grpSpPr>
            <a:xfrm>
              <a:off x="6195941" y="832605"/>
              <a:ext cx="1872300" cy="2632784"/>
              <a:chOff x="-1872716" y="660661"/>
              <a:chExt cx="1872300" cy="1974637"/>
            </a:xfrm>
          </p:grpSpPr>
          <p:sp>
            <p:nvSpPr>
              <p:cNvPr id="461" name="Google Shape;461;p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462" name="Google Shape;462;p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3" name="Google Shape;463;p6"/>
            <p:cNvGrpSpPr/>
            <p:nvPr/>
          </p:nvGrpSpPr>
          <p:grpSpPr>
            <a:xfrm>
              <a:off x="6303954" y="562596"/>
              <a:ext cx="540000" cy="540000"/>
              <a:chOff x="6303954" y="562596"/>
              <a:chExt cx="540000" cy="540000"/>
            </a:xfrm>
          </p:grpSpPr>
          <p:sp>
            <p:nvSpPr>
              <p:cNvPr id="464" name="Google Shape;464;p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465" name="Google Shape;465;p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466" name="Google Shape;466;p6"/>
          <p:cNvGrpSpPr/>
          <p:nvPr/>
        </p:nvGrpSpPr>
        <p:grpSpPr>
          <a:xfrm>
            <a:off x="-1449668" y="146875"/>
            <a:ext cx="1026225" cy="2044304"/>
            <a:chOff x="-1555624" y="1196393"/>
            <a:chExt cx="1368300" cy="2725739"/>
          </a:xfrm>
        </p:grpSpPr>
        <p:grpSp>
          <p:nvGrpSpPr>
            <p:cNvPr id="467" name="Google Shape;467;p6"/>
            <p:cNvGrpSpPr/>
            <p:nvPr/>
          </p:nvGrpSpPr>
          <p:grpSpPr>
            <a:xfrm>
              <a:off x="-1555624" y="1488707"/>
              <a:ext cx="1368300" cy="2433425"/>
              <a:chOff x="-1836712" y="3275837"/>
              <a:chExt cx="1368300" cy="2433425"/>
            </a:xfrm>
          </p:grpSpPr>
          <p:sp>
            <p:nvSpPr>
              <p:cNvPr id="468" name="Google Shape;468;p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469" name="Google Shape;469;p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70" name="Google Shape;470;p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471" name="Google Shape;471;p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472" name="Google Shape;472;p6"/>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473" name="Google Shape;473;p6"/>
          <p:cNvGrpSpPr/>
          <p:nvPr/>
        </p:nvGrpSpPr>
        <p:grpSpPr>
          <a:xfrm>
            <a:off x="7915032" y="222489"/>
            <a:ext cx="895960" cy="359739"/>
            <a:chOff x="1899" y="899"/>
            <a:chExt cx="4163" cy="1671"/>
          </a:xfrm>
        </p:grpSpPr>
        <p:sp>
          <p:nvSpPr>
            <p:cNvPr id="474" name="Google Shape;474;p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5" name="Google Shape;475;p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6" name="Google Shape;476;p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7" name="Google Shape;477;p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8" name="Google Shape;478;p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9" name="Google Shape;479;p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0" name="Google Shape;480;p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1" name="Google Shape;481;p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2" name="Google Shape;482;p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3" name="Google Shape;483;p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4" name="Google Shape;484;p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5" name="Google Shape;485;p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6" name="Google Shape;486;p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7" name="Google Shape;487;p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8" name="Google Shape;488;p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9" name="Google Shape;489;p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0" name="Google Shape;490;p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1" name="Google Shape;491;p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2" name="Google Shape;492;p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3" name="Google Shape;493;p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4" name="Google Shape;494;p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5" name="Google Shape;495;p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6" name="Google Shape;496;p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7" name="Google Shape;497;p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8" name="Google Shape;498;p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9" name="Google Shape;499;p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0" name="Google Shape;500;p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1" name="Google Shape;501;p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2" name="Google Shape;502;p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3" name="Google Shape;503;p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4" name="Google Shape;504;p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5" name="Google Shape;505;p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6" name="Google Shape;506;p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7" name="Google Shape;507;p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8" name="Google Shape;508;p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9" name="Google Shape;509;p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0" name="Google Shape;510;p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1" name="Google Shape;511;p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2" name="Google Shape;512;p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3" name="Google Shape;513;p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4" name="Google Shape;514;p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5" name="Google Shape;515;p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6" name="Google Shape;516;p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7" name="Google Shape;517;p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8" name="Google Shape;518;p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9" name="Google Shape;519;p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0" name="Google Shape;520;p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1" name="Google Shape;521;p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2" name="Google Shape;522;p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3" name="Google Shape;523;p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4" name="Google Shape;524;p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5" name="Google Shape;525;p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6" name="Google Shape;526;p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7" name="Google Shape;527;p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8" name="Google Shape;528;p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9" name="Google Shape;529;p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0" name="Google Shape;530;p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1" name="Google Shape;531;p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2" name="Google Shape;532;p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3" name="Google Shape;533;p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4" name="Google Shape;534;p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5" name="Google Shape;535;p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6" name="Google Shape;536;p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7" name="Google Shape;537;p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8" name="Google Shape;538;p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9" name="Google Shape;539;p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0" name="Google Shape;540;p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1" name="Google Shape;541;p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2" name="Google Shape;542;p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3" name="Google Shape;543;p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4" name="Google Shape;544;p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5" name="Google Shape;545;p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6" name="Google Shape;546;p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7" name="Google Shape;547;p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8" name="Google Shape;548;p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9" name="Google Shape;549;p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0" name="Google Shape;550;p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1" name="Google Shape;551;p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2" name="Google Shape;552;p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3" name="Google Shape;553;p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4" name="Google Shape;554;p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5" name="Google Shape;555;p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6" name="Google Shape;556;p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7" name="Google Shape;557;p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8" name="Google Shape;558;p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9" name="Google Shape;559;p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0" name="Google Shape;560;p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1" name="Google Shape;561;p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2" name="Google Shape;562;p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3" name="Google Shape;563;p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4" name="Google Shape;564;p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5" name="Google Shape;565;p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6" name="Google Shape;566;p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567" name="Google Shape;567;p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Tree>
  </p:cSld>
  <p:clrMapOvr>
    <a:masterClrMapping/>
  </p:clrMapOvr>
  <p:transition spd="slow">
    <p:fade thruBlk="1"/>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5306"/>
        <p:cNvGrpSpPr/>
        <p:nvPr/>
      </p:nvGrpSpPr>
      <p:grpSpPr>
        <a:xfrm>
          <a:off x="0" y="0"/>
          <a:ext cx="0" cy="0"/>
          <a:chOff x="0" y="0"/>
          <a:chExt cx="0" cy="0"/>
        </a:xfrm>
      </p:grpSpPr>
      <p:sp>
        <p:nvSpPr>
          <p:cNvPr id="5307" name="Google Shape;5307;p5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8" name="Google Shape;5308;p5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9" name="Google Shape;5309;p5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310" name="Google Shape;5310;p54"/>
          <p:cNvGrpSpPr/>
          <p:nvPr/>
        </p:nvGrpSpPr>
        <p:grpSpPr>
          <a:xfrm>
            <a:off x="5221340" y="819609"/>
            <a:ext cx="1861980" cy="747830"/>
            <a:chOff x="1899" y="899"/>
            <a:chExt cx="4163" cy="1671"/>
          </a:xfrm>
        </p:grpSpPr>
        <p:sp>
          <p:nvSpPr>
            <p:cNvPr id="5311" name="Google Shape;5311;p5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2" name="Google Shape;5312;p5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3" name="Google Shape;5313;p5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4" name="Google Shape;5314;p5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5" name="Google Shape;5315;p5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6" name="Google Shape;5316;p5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7" name="Google Shape;5317;p5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8" name="Google Shape;5318;p5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9" name="Google Shape;5319;p5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0" name="Google Shape;5320;p5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1" name="Google Shape;5321;p5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2" name="Google Shape;5322;p5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3" name="Google Shape;5323;p5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4" name="Google Shape;5324;p5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5" name="Google Shape;5325;p5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6" name="Google Shape;5326;p5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7" name="Google Shape;5327;p5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8" name="Google Shape;5328;p5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9" name="Google Shape;5329;p5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0" name="Google Shape;5330;p5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1" name="Google Shape;5331;p5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2" name="Google Shape;5332;p5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3" name="Google Shape;5333;p5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4" name="Google Shape;5334;p5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5" name="Google Shape;5335;p5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6" name="Google Shape;5336;p5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7" name="Google Shape;5337;p5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8" name="Google Shape;5338;p5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9" name="Google Shape;5339;p5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0" name="Google Shape;5340;p5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1" name="Google Shape;5341;p5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2" name="Google Shape;5342;p5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3" name="Google Shape;5343;p5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4" name="Google Shape;5344;p5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5" name="Google Shape;5345;p5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6" name="Google Shape;5346;p5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7" name="Google Shape;5347;p5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8" name="Google Shape;5348;p5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9" name="Google Shape;5349;p5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0" name="Google Shape;5350;p5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1" name="Google Shape;5351;p5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2" name="Google Shape;5352;p5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3" name="Google Shape;5353;p5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4" name="Google Shape;5354;p5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5" name="Google Shape;5355;p5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6" name="Google Shape;5356;p5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7" name="Google Shape;5357;p5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8" name="Google Shape;5358;p5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9" name="Google Shape;5359;p5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0" name="Google Shape;5360;p5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1" name="Google Shape;5361;p5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2" name="Google Shape;5362;p5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3" name="Google Shape;5363;p5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4" name="Google Shape;5364;p5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5" name="Google Shape;5365;p5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6" name="Google Shape;5366;p5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7" name="Google Shape;5367;p5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8" name="Google Shape;5368;p5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9" name="Google Shape;5369;p5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0" name="Google Shape;5370;p5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1" name="Google Shape;5371;p5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2" name="Google Shape;5372;p5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3" name="Google Shape;5373;p5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4" name="Google Shape;5374;p5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5" name="Google Shape;5375;p5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6" name="Google Shape;5376;p5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7" name="Google Shape;5377;p5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8" name="Google Shape;5378;p5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9" name="Google Shape;5379;p5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0" name="Google Shape;5380;p5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1" name="Google Shape;5381;p5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2" name="Google Shape;5382;p5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3" name="Google Shape;5383;p5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4" name="Google Shape;5384;p5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5" name="Google Shape;5385;p5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6" name="Google Shape;5386;p5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7" name="Google Shape;5387;p5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8" name="Google Shape;5388;p5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9" name="Google Shape;5389;p5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0" name="Google Shape;5390;p5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1" name="Google Shape;5391;p5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2" name="Google Shape;5392;p5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3" name="Google Shape;5393;p5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4" name="Google Shape;5394;p5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5" name="Google Shape;5395;p5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6" name="Google Shape;5396;p5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7" name="Google Shape;5397;p5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8" name="Google Shape;5398;p5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9" name="Google Shape;5399;p5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0" name="Google Shape;5400;p5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1" name="Google Shape;5401;p5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2" name="Google Shape;5402;p5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3" name="Google Shape;5403;p5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404" name="Google Shape;5404;p5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405" name="Google Shape;5405;p54"/>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06" name="Google Shape;5406;p54"/>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07" name="Google Shape;5407;p54"/>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08" name="Google Shape;5408;p54"/>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409" name="Google Shape;5409;p54"/>
          <p:cNvGrpSpPr/>
          <p:nvPr/>
        </p:nvGrpSpPr>
        <p:grpSpPr>
          <a:xfrm>
            <a:off x="-1449668" y="146875"/>
            <a:ext cx="1026225" cy="2044304"/>
            <a:chOff x="-1555624" y="1196393"/>
            <a:chExt cx="1368300" cy="2725739"/>
          </a:xfrm>
        </p:grpSpPr>
        <p:grpSp>
          <p:nvGrpSpPr>
            <p:cNvPr id="5410" name="Google Shape;5410;p54"/>
            <p:cNvGrpSpPr/>
            <p:nvPr/>
          </p:nvGrpSpPr>
          <p:grpSpPr>
            <a:xfrm>
              <a:off x="-1555624" y="1488707"/>
              <a:ext cx="1368300" cy="2433425"/>
              <a:chOff x="-1836712" y="3275837"/>
              <a:chExt cx="1368300" cy="2433425"/>
            </a:xfrm>
          </p:grpSpPr>
          <p:sp>
            <p:nvSpPr>
              <p:cNvPr id="5411" name="Google Shape;5411;p5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12" name="Google Shape;5412;p54"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5413" name="Google Shape;5413;p54"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14" name="Google Shape;5414;p5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07"/>
                                        </p:tgtEl>
                                        <p:attrNameLst>
                                          <p:attrName>style.visibility</p:attrName>
                                        </p:attrNameLst>
                                      </p:cBhvr>
                                      <p:to>
                                        <p:strVal val="visible"/>
                                      </p:to>
                                    </p:set>
                                    <p:animEffect transition="in" filter="fade">
                                      <p:cBhvr>
                                        <p:cTn id="7" dur="500"/>
                                        <p:tgtEl>
                                          <p:spTgt spid="540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10"/>
                                        </p:tgtEl>
                                        <p:attrNameLst>
                                          <p:attrName>style.visibility</p:attrName>
                                        </p:attrNameLst>
                                      </p:cBhvr>
                                      <p:to>
                                        <p:strVal val="visible"/>
                                      </p:to>
                                    </p:set>
                                    <p:animEffect transition="in" filter="fade">
                                      <p:cBhvr>
                                        <p:cTn id="11" dur="500"/>
                                        <p:tgtEl>
                                          <p:spTgt spid="5310"/>
                                        </p:tgtEl>
                                      </p:cBhvr>
                                    </p:animEffect>
                                  </p:childTnLst>
                                </p:cTn>
                              </p:par>
                              <p:par>
                                <p:cTn id="12" presetID="10" presetClass="entr" presetSubtype="0" fill="hold" nodeType="withEffect">
                                  <p:stCondLst>
                                    <p:cond delay="0"/>
                                  </p:stCondLst>
                                  <p:childTnLst>
                                    <p:set>
                                      <p:cBhvr>
                                        <p:cTn id="13" dur="1" fill="hold">
                                          <p:stCondLst>
                                            <p:cond delay="0"/>
                                          </p:stCondLst>
                                        </p:cTn>
                                        <p:tgtEl>
                                          <p:spTgt spid="5405"/>
                                        </p:tgtEl>
                                        <p:attrNameLst>
                                          <p:attrName>style.visibility</p:attrName>
                                        </p:attrNameLst>
                                      </p:cBhvr>
                                      <p:to>
                                        <p:strVal val="visible"/>
                                      </p:to>
                                    </p:set>
                                    <p:animEffect transition="in" filter="fade">
                                      <p:cBhvr>
                                        <p:cTn id="14" dur="500"/>
                                        <p:tgtEl>
                                          <p:spTgt spid="5405"/>
                                        </p:tgtEl>
                                      </p:cBhvr>
                                    </p:animEffect>
                                  </p:childTnLst>
                                </p:cTn>
                              </p:par>
                              <p:par>
                                <p:cTn id="15" presetID="10" presetClass="entr" presetSubtype="0" fill="hold" nodeType="withEffect">
                                  <p:stCondLst>
                                    <p:cond delay="0"/>
                                  </p:stCondLst>
                                  <p:childTnLst>
                                    <p:set>
                                      <p:cBhvr>
                                        <p:cTn id="16" dur="1" fill="hold">
                                          <p:stCondLst>
                                            <p:cond delay="0"/>
                                          </p:stCondLst>
                                        </p:cTn>
                                        <p:tgtEl>
                                          <p:spTgt spid="5406">
                                            <p:txEl>
                                              <p:pRg st="0" end="0"/>
                                            </p:txEl>
                                          </p:spTgt>
                                        </p:tgtEl>
                                        <p:attrNameLst>
                                          <p:attrName>style.visibility</p:attrName>
                                        </p:attrNameLst>
                                      </p:cBhvr>
                                      <p:to>
                                        <p:strVal val="visible"/>
                                      </p:to>
                                    </p:set>
                                    <p:animEffect transition="in" filter="fade">
                                      <p:cBhvr>
                                        <p:cTn id="17" dur="500"/>
                                        <p:tgtEl>
                                          <p:spTgt spid="5406">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406">
                                            <p:txEl>
                                              <p:pRg st="1" end="1"/>
                                            </p:txEl>
                                          </p:spTgt>
                                        </p:tgtEl>
                                        <p:attrNameLst>
                                          <p:attrName>style.visibility</p:attrName>
                                        </p:attrNameLst>
                                      </p:cBhvr>
                                      <p:to>
                                        <p:strVal val="visible"/>
                                      </p:to>
                                    </p:set>
                                    <p:animEffect transition="in" filter="fade">
                                      <p:cBhvr>
                                        <p:cTn id="20" dur="500"/>
                                        <p:tgtEl>
                                          <p:spTgt spid="5406">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406">
                                            <p:txEl>
                                              <p:pRg st="2" end="2"/>
                                            </p:txEl>
                                          </p:spTgt>
                                        </p:tgtEl>
                                        <p:attrNameLst>
                                          <p:attrName>style.visibility</p:attrName>
                                        </p:attrNameLst>
                                      </p:cBhvr>
                                      <p:to>
                                        <p:strVal val="visible"/>
                                      </p:to>
                                    </p:set>
                                    <p:animEffect transition="in" filter="fade">
                                      <p:cBhvr>
                                        <p:cTn id="23" dur="500"/>
                                        <p:tgtEl>
                                          <p:spTgt spid="5406">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406">
                                            <p:txEl>
                                              <p:pRg st="3" end="3"/>
                                            </p:txEl>
                                          </p:spTgt>
                                        </p:tgtEl>
                                        <p:attrNameLst>
                                          <p:attrName>style.visibility</p:attrName>
                                        </p:attrNameLst>
                                      </p:cBhvr>
                                      <p:to>
                                        <p:strVal val="visible"/>
                                      </p:to>
                                    </p:set>
                                    <p:animEffect transition="in" filter="fade">
                                      <p:cBhvr>
                                        <p:cTn id="26" dur="500"/>
                                        <p:tgtEl>
                                          <p:spTgt spid="5406">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406">
                                            <p:txEl>
                                              <p:pRg st="4" end="4"/>
                                            </p:txEl>
                                          </p:spTgt>
                                        </p:tgtEl>
                                        <p:attrNameLst>
                                          <p:attrName>style.visibility</p:attrName>
                                        </p:attrNameLst>
                                      </p:cBhvr>
                                      <p:to>
                                        <p:strVal val="visible"/>
                                      </p:to>
                                    </p:set>
                                    <p:animEffect transition="in" filter="fade">
                                      <p:cBhvr>
                                        <p:cTn id="29" dur="500"/>
                                        <p:tgtEl>
                                          <p:spTgt spid="5406">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406">
                                            <p:txEl>
                                              <p:pRg st="5" end="5"/>
                                            </p:txEl>
                                          </p:spTgt>
                                        </p:tgtEl>
                                        <p:attrNameLst>
                                          <p:attrName>style.visibility</p:attrName>
                                        </p:attrNameLst>
                                      </p:cBhvr>
                                      <p:to>
                                        <p:strVal val="visible"/>
                                      </p:to>
                                    </p:set>
                                    <p:animEffect transition="in" filter="fade">
                                      <p:cBhvr>
                                        <p:cTn id="32" dur="500"/>
                                        <p:tgtEl>
                                          <p:spTgt spid="5406">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406">
                                            <p:txEl>
                                              <p:pRg st="6" end="6"/>
                                            </p:txEl>
                                          </p:spTgt>
                                        </p:tgtEl>
                                        <p:attrNameLst>
                                          <p:attrName>style.visibility</p:attrName>
                                        </p:attrNameLst>
                                      </p:cBhvr>
                                      <p:to>
                                        <p:strVal val="visible"/>
                                      </p:to>
                                    </p:set>
                                    <p:animEffect transition="in" filter="fade">
                                      <p:cBhvr>
                                        <p:cTn id="35" dur="500"/>
                                        <p:tgtEl>
                                          <p:spTgt spid="5406">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406">
                                            <p:txEl>
                                              <p:pRg st="7" end="7"/>
                                            </p:txEl>
                                          </p:spTgt>
                                        </p:tgtEl>
                                        <p:attrNameLst>
                                          <p:attrName>style.visibility</p:attrName>
                                        </p:attrNameLst>
                                      </p:cBhvr>
                                      <p:to>
                                        <p:strVal val="visible"/>
                                      </p:to>
                                    </p:set>
                                    <p:animEffect transition="in" filter="fade">
                                      <p:cBhvr>
                                        <p:cTn id="38" dur="500"/>
                                        <p:tgtEl>
                                          <p:spTgt spid="5406">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406">
                                            <p:txEl>
                                              <p:pRg st="8" end="8"/>
                                            </p:txEl>
                                          </p:spTgt>
                                        </p:tgtEl>
                                        <p:attrNameLst>
                                          <p:attrName>style.visibility</p:attrName>
                                        </p:attrNameLst>
                                      </p:cBhvr>
                                      <p:to>
                                        <p:strVal val="visible"/>
                                      </p:to>
                                    </p:set>
                                    <p:animEffect transition="in" filter="fade">
                                      <p:cBhvr>
                                        <p:cTn id="41" dur="500"/>
                                        <p:tgtEl>
                                          <p:spTgt spid="5406">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408"/>
                                        </p:tgtEl>
                                        <p:attrNameLst>
                                          <p:attrName>style.visibility</p:attrName>
                                        </p:attrNameLst>
                                      </p:cBhvr>
                                      <p:to>
                                        <p:strVal val="visible"/>
                                      </p:to>
                                    </p:set>
                                    <p:animEffect transition="in" filter="fade">
                                      <p:cBhvr>
                                        <p:cTn id="45" dur="1000"/>
                                        <p:tgtEl>
                                          <p:spTgt spid="54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5415"/>
        <p:cNvGrpSpPr/>
        <p:nvPr/>
      </p:nvGrpSpPr>
      <p:grpSpPr>
        <a:xfrm>
          <a:off x="0" y="0"/>
          <a:ext cx="0" cy="0"/>
          <a:chOff x="0" y="0"/>
          <a:chExt cx="0" cy="0"/>
        </a:xfrm>
      </p:grpSpPr>
      <p:sp>
        <p:nvSpPr>
          <p:cNvPr id="5416" name="Google Shape;5416;p55"/>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17" name="Google Shape;5417;p5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8" name="Google Shape;5418;p5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9" name="Google Shape;5419;p5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420" name="Google Shape;5420;p55"/>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21" name="Google Shape;5421;p55"/>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422" name="Google Shape;5422;p55"/>
          <p:cNvGrpSpPr/>
          <p:nvPr/>
        </p:nvGrpSpPr>
        <p:grpSpPr>
          <a:xfrm>
            <a:off x="-1530678" y="2991542"/>
            <a:ext cx="1404225" cy="2177094"/>
            <a:chOff x="6195941" y="562596"/>
            <a:chExt cx="1872300" cy="2902792"/>
          </a:xfrm>
        </p:grpSpPr>
        <p:grpSp>
          <p:nvGrpSpPr>
            <p:cNvPr id="5423" name="Google Shape;5423;p55"/>
            <p:cNvGrpSpPr/>
            <p:nvPr/>
          </p:nvGrpSpPr>
          <p:grpSpPr>
            <a:xfrm>
              <a:off x="6195941" y="832605"/>
              <a:ext cx="1872300" cy="2632784"/>
              <a:chOff x="-1872716" y="660661"/>
              <a:chExt cx="1872300" cy="1974637"/>
            </a:xfrm>
          </p:grpSpPr>
          <p:sp>
            <p:nvSpPr>
              <p:cNvPr id="5424" name="Google Shape;5424;p5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425" name="Google Shape;5425;p5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426" name="Google Shape;5426;p55"/>
            <p:cNvGrpSpPr/>
            <p:nvPr/>
          </p:nvGrpSpPr>
          <p:grpSpPr>
            <a:xfrm>
              <a:off x="6303954" y="562596"/>
              <a:ext cx="540000" cy="540000"/>
              <a:chOff x="6303954" y="562596"/>
              <a:chExt cx="540000" cy="540000"/>
            </a:xfrm>
          </p:grpSpPr>
          <p:sp>
            <p:nvSpPr>
              <p:cNvPr id="5427" name="Google Shape;5427;p5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28" name="Google Shape;5428;p5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5429" name="Google Shape;5429;p55"/>
          <p:cNvGrpSpPr/>
          <p:nvPr/>
        </p:nvGrpSpPr>
        <p:grpSpPr>
          <a:xfrm>
            <a:off x="-1449668" y="146875"/>
            <a:ext cx="1026225" cy="2044304"/>
            <a:chOff x="-1555624" y="1196393"/>
            <a:chExt cx="1368300" cy="2725739"/>
          </a:xfrm>
        </p:grpSpPr>
        <p:grpSp>
          <p:nvGrpSpPr>
            <p:cNvPr id="5430" name="Google Shape;5430;p55"/>
            <p:cNvGrpSpPr/>
            <p:nvPr/>
          </p:nvGrpSpPr>
          <p:grpSpPr>
            <a:xfrm>
              <a:off x="-1555624" y="1488707"/>
              <a:ext cx="1368300" cy="2433425"/>
              <a:chOff x="-1836712" y="3275837"/>
              <a:chExt cx="1368300" cy="2433425"/>
            </a:xfrm>
          </p:grpSpPr>
          <p:sp>
            <p:nvSpPr>
              <p:cNvPr id="5431" name="Google Shape;5431;p5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32" name="Google Shape;5432;p5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433" name="Google Shape;5433;p55"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34" name="Google Shape;5434;p5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435" name="Google Shape;5435;p55"/>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436" name="Google Shape;5436;p55"/>
          <p:cNvGrpSpPr/>
          <p:nvPr/>
        </p:nvGrpSpPr>
        <p:grpSpPr>
          <a:xfrm>
            <a:off x="7915031" y="222489"/>
            <a:ext cx="895855" cy="359804"/>
            <a:chOff x="1899" y="899"/>
            <a:chExt cx="4163" cy="1671"/>
          </a:xfrm>
        </p:grpSpPr>
        <p:sp>
          <p:nvSpPr>
            <p:cNvPr id="5437" name="Google Shape;5437;p5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8" name="Google Shape;5438;p5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9" name="Google Shape;5439;p5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0" name="Google Shape;5440;p5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1" name="Google Shape;5441;p5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2" name="Google Shape;5442;p5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3" name="Google Shape;5443;p5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4" name="Google Shape;5444;p5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5" name="Google Shape;5445;p5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6" name="Google Shape;5446;p5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7" name="Google Shape;5447;p5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8" name="Google Shape;5448;p5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9" name="Google Shape;5449;p5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0" name="Google Shape;5450;p5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1" name="Google Shape;5451;p5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2" name="Google Shape;5452;p5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3" name="Google Shape;5453;p5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4" name="Google Shape;5454;p5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5" name="Google Shape;5455;p5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6" name="Google Shape;5456;p5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7" name="Google Shape;5457;p5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8" name="Google Shape;5458;p5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9" name="Google Shape;5459;p5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0" name="Google Shape;5460;p5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1" name="Google Shape;5461;p5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2" name="Google Shape;5462;p5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3" name="Google Shape;5463;p5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4" name="Google Shape;5464;p5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5" name="Google Shape;5465;p5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6" name="Google Shape;5466;p5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7" name="Google Shape;5467;p5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8" name="Google Shape;5468;p5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9" name="Google Shape;5469;p5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0" name="Google Shape;5470;p5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1" name="Google Shape;5471;p5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2" name="Google Shape;5472;p5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3" name="Google Shape;5473;p5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4" name="Google Shape;5474;p5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5" name="Google Shape;5475;p5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6" name="Google Shape;5476;p5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7" name="Google Shape;5477;p5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8" name="Google Shape;5478;p5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9" name="Google Shape;5479;p5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0" name="Google Shape;5480;p5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1" name="Google Shape;5481;p5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2" name="Google Shape;5482;p5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3" name="Google Shape;5483;p5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4" name="Google Shape;5484;p5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5" name="Google Shape;5485;p5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6" name="Google Shape;5486;p5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7" name="Google Shape;5487;p5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8" name="Google Shape;5488;p5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9" name="Google Shape;5489;p5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0" name="Google Shape;5490;p5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1" name="Google Shape;5491;p5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2" name="Google Shape;5492;p5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3" name="Google Shape;5493;p5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4" name="Google Shape;5494;p5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5" name="Google Shape;5495;p5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6" name="Google Shape;5496;p5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7" name="Google Shape;5497;p5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8" name="Google Shape;5498;p5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9" name="Google Shape;5499;p5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0" name="Google Shape;5500;p5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1" name="Google Shape;5501;p5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2" name="Google Shape;5502;p5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3" name="Google Shape;5503;p5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4" name="Google Shape;5504;p5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5" name="Google Shape;5505;p5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6" name="Google Shape;5506;p5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7" name="Google Shape;5507;p5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8" name="Google Shape;5508;p5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9" name="Google Shape;5509;p5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0" name="Google Shape;5510;p5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1" name="Google Shape;5511;p5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2" name="Google Shape;5512;p5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3" name="Google Shape;5513;p5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4" name="Google Shape;5514;p5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5" name="Google Shape;5515;p5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6" name="Google Shape;5516;p5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7" name="Google Shape;5517;p5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8" name="Google Shape;5518;p5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9" name="Google Shape;5519;p5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0" name="Google Shape;5520;p5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1" name="Google Shape;5521;p5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2" name="Google Shape;5522;p5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3" name="Google Shape;5523;p5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4" name="Google Shape;5524;p5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5" name="Google Shape;5525;p5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6" name="Google Shape;5526;p5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7" name="Google Shape;5527;p5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8" name="Google Shape;5528;p5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9" name="Google Shape;5529;p5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530" name="Google Shape;5530;p5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transition spd="slow">
    <p:fade thruBlk="1"/>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5531"/>
        <p:cNvGrpSpPr/>
        <p:nvPr/>
      </p:nvGrpSpPr>
      <p:grpSpPr>
        <a:xfrm>
          <a:off x="0" y="0"/>
          <a:ext cx="0" cy="0"/>
          <a:chOff x="0" y="0"/>
          <a:chExt cx="0" cy="0"/>
        </a:xfrm>
      </p:grpSpPr>
      <p:sp>
        <p:nvSpPr>
          <p:cNvPr id="5532" name="Google Shape;5532;p56"/>
          <p:cNvSpPr/>
          <p:nvPr/>
        </p:nvSpPr>
        <p:spPr>
          <a:xfrm>
            <a:off x="0" y="0"/>
            <a:ext cx="9144000" cy="5143500"/>
          </a:xfrm>
          <a:prstGeom prst="rect">
            <a:avLst/>
          </a:prstGeom>
          <a:solidFill>
            <a:srgbClr val="000000">
              <a:alpha val="6941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533" name="Google Shape;5533;p5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534" name="Google Shape;5534;p5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5" name="Google Shape;5535;p5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6" name="Google Shape;5536;p5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537" name="Google Shape;5537;p56"/>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538" name="Google Shape;5538;p56"/>
          <p:cNvGrpSpPr/>
          <p:nvPr/>
        </p:nvGrpSpPr>
        <p:grpSpPr>
          <a:xfrm>
            <a:off x="-1530678" y="2991542"/>
            <a:ext cx="1404225" cy="2177094"/>
            <a:chOff x="6195941" y="562596"/>
            <a:chExt cx="1872300" cy="2902792"/>
          </a:xfrm>
        </p:grpSpPr>
        <p:grpSp>
          <p:nvGrpSpPr>
            <p:cNvPr id="5539" name="Google Shape;5539;p56"/>
            <p:cNvGrpSpPr/>
            <p:nvPr/>
          </p:nvGrpSpPr>
          <p:grpSpPr>
            <a:xfrm>
              <a:off x="6195941" y="832605"/>
              <a:ext cx="1872300" cy="2632784"/>
              <a:chOff x="-1872716" y="660661"/>
              <a:chExt cx="1872300" cy="1974637"/>
            </a:xfrm>
          </p:grpSpPr>
          <p:sp>
            <p:nvSpPr>
              <p:cNvPr id="5540" name="Google Shape;5540;p5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541" name="Google Shape;5541;p5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542" name="Google Shape;5542;p56"/>
            <p:cNvGrpSpPr/>
            <p:nvPr/>
          </p:nvGrpSpPr>
          <p:grpSpPr>
            <a:xfrm>
              <a:off x="6303954" y="562596"/>
              <a:ext cx="540000" cy="540000"/>
              <a:chOff x="6303954" y="562596"/>
              <a:chExt cx="540000" cy="540000"/>
            </a:xfrm>
          </p:grpSpPr>
          <p:sp>
            <p:nvSpPr>
              <p:cNvPr id="5543" name="Google Shape;5543;p5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544" name="Google Shape;5544;p5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545" name="Google Shape;5545;p56"/>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40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546" name="Google Shape;5546;p56"/>
          <p:cNvGrpSpPr/>
          <p:nvPr/>
        </p:nvGrpSpPr>
        <p:grpSpPr>
          <a:xfrm>
            <a:off x="7915031" y="222489"/>
            <a:ext cx="895855" cy="359804"/>
            <a:chOff x="1899" y="899"/>
            <a:chExt cx="4163" cy="1671"/>
          </a:xfrm>
        </p:grpSpPr>
        <p:sp>
          <p:nvSpPr>
            <p:cNvPr id="5547" name="Google Shape;5547;p5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8" name="Google Shape;5548;p5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9" name="Google Shape;5549;p5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0" name="Google Shape;5550;p5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1" name="Google Shape;5551;p5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2" name="Google Shape;5552;p5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3" name="Google Shape;5553;p5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4" name="Google Shape;5554;p5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5" name="Google Shape;5555;p5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6" name="Google Shape;5556;p5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7" name="Google Shape;5557;p5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8" name="Google Shape;5558;p5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9" name="Google Shape;5559;p5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0" name="Google Shape;5560;p5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1" name="Google Shape;5561;p5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2" name="Google Shape;5562;p5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3" name="Google Shape;5563;p5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4" name="Google Shape;5564;p5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5" name="Google Shape;5565;p5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6" name="Google Shape;5566;p5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7" name="Google Shape;5567;p5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8" name="Google Shape;5568;p5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9" name="Google Shape;5569;p5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0" name="Google Shape;5570;p5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1" name="Google Shape;5571;p5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2" name="Google Shape;5572;p5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3" name="Google Shape;5573;p5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4" name="Google Shape;5574;p5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5" name="Google Shape;5575;p5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6" name="Google Shape;5576;p5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7" name="Google Shape;5577;p5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8" name="Google Shape;5578;p5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9" name="Google Shape;5579;p5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0" name="Google Shape;5580;p5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1" name="Google Shape;5581;p5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2" name="Google Shape;5582;p5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3" name="Google Shape;5583;p5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4" name="Google Shape;5584;p5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5" name="Google Shape;5585;p5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6" name="Google Shape;5586;p5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7" name="Google Shape;5587;p5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8" name="Google Shape;5588;p5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9" name="Google Shape;5589;p5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0" name="Google Shape;5590;p5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1" name="Google Shape;5591;p5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2" name="Google Shape;5592;p5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3" name="Google Shape;5593;p5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4" name="Google Shape;5594;p5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5" name="Google Shape;5595;p5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6" name="Google Shape;5596;p5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7" name="Google Shape;5597;p5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8" name="Google Shape;5598;p5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9" name="Google Shape;5599;p5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0" name="Google Shape;5600;p5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1" name="Google Shape;5601;p5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2" name="Google Shape;5602;p5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3" name="Google Shape;5603;p5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4" name="Google Shape;5604;p5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5" name="Google Shape;5605;p5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6" name="Google Shape;5606;p5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7" name="Google Shape;5607;p5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8" name="Google Shape;5608;p5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9" name="Google Shape;5609;p5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0" name="Google Shape;5610;p5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1" name="Google Shape;5611;p5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2" name="Google Shape;5612;p5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3" name="Google Shape;5613;p5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4" name="Google Shape;5614;p5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5" name="Google Shape;5615;p5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6" name="Google Shape;5616;p5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7" name="Google Shape;5617;p5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8" name="Google Shape;5618;p5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9" name="Google Shape;5619;p5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0" name="Google Shape;5620;p5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1" name="Google Shape;5621;p5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2" name="Google Shape;5622;p5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3" name="Google Shape;5623;p5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4" name="Google Shape;5624;p5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5" name="Google Shape;5625;p5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6" name="Google Shape;5626;p5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7" name="Google Shape;5627;p5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8" name="Google Shape;5628;p5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9" name="Google Shape;5629;p5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0" name="Google Shape;5630;p5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1" name="Google Shape;5631;p5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2" name="Google Shape;5632;p5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3" name="Google Shape;5633;p5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4" name="Google Shape;5634;p5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5" name="Google Shape;5635;p5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6" name="Google Shape;5636;p5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7" name="Google Shape;5637;p5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8" name="Google Shape;5638;p5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9" name="Google Shape;5639;p5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640" name="Google Shape;5640;p5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641" name="Google Shape;5641;p56"/>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642" name="Google Shape;5642;p56"/>
          <p:cNvGrpSpPr/>
          <p:nvPr/>
        </p:nvGrpSpPr>
        <p:grpSpPr>
          <a:xfrm>
            <a:off x="-1530678" y="653649"/>
            <a:ext cx="1026225" cy="1698128"/>
            <a:chOff x="-1836712" y="2937191"/>
            <a:chExt cx="1368300" cy="2264171"/>
          </a:xfrm>
        </p:grpSpPr>
        <p:pic>
          <p:nvPicPr>
            <p:cNvPr id="5643" name="Google Shape;5643;p5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644" name="Google Shape;5644;p5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645" name="Google Shape;5645;p5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5646"/>
        <p:cNvGrpSpPr/>
        <p:nvPr/>
      </p:nvGrpSpPr>
      <p:grpSpPr>
        <a:xfrm>
          <a:off x="0" y="0"/>
          <a:ext cx="0" cy="0"/>
          <a:chOff x="0" y="0"/>
          <a:chExt cx="0" cy="0"/>
        </a:xfrm>
      </p:grpSpPr>
      <p:sp>
        <p:nvSpPr>
          <p:cNvPr id="5647" name="Google Shape;5647;p57"/>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8" name="Google Shape;5648;p5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9" name="Google Shape;5649;p5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650" name="Google Shape;5650;p5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651" name="Google Shape;5651;p57"/>
          <p:cNvGrpSpPr/>
          <p:nvPr/>
        </p:nvGrpSpPr>
        <p:grpSpPr>
          <a:xfrm>
            <a:off x="7915031" y="222489"/>
            <a:ext cx="895855" cy="359804"/>
            <a:chOff x="1899" y="899"/>
            <a:chExt cx="4163" cy="1671"/>
          </a:xfrm>
        </p:grpSpPr>
        <p:sp>
          <p:nvSpPr>
            <p:cNvPr id="5652" name="Google Shape;5652;p5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3" name="Google Shape;5653;p5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4" name="Google Shape;5654;p5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5" name="Google Shape;5655;p5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6" name="Google Shape;5656;p5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7" name="Google Shape;5657;p5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8" name="Google Shape;5658;p5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9" name="Google Shape;5659;p5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0" name="Google Shape;5660;p5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1" name="Google Shape;5661;p5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2" name="Google Shape;5662;p5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3" name="Google Shape;5663;p5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4" name="Google Shape;5664;p5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5" name="Google Shape;5665;p5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6" name="Google Shape;5666;p5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7" name="Google Shape;5667;p5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8" name="Google Shape;5668;p5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9" name="Google Shape;5669;p5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0" name="Google Shape;5670;p5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1" name="Google Shape;5671;p5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2" name="Google Shape;5672;p5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3" name="Google Shape;5673;p5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4" name="Google Shape;5674;p5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5" name="Google Shape;5675;p5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6" name="Google Shape;5676;p5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7" name="Google Shape;5677;p5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8" name="Google Shape;5678;p5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9" name="Google Shape;5679;p5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0" name="Google Shape;5680;p5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1" name="Google Shape;5681;p5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2" name="Google Shape;5682;p5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3" name="Google Shape;5683;p5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4" name="Google Shape;5684;p5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5" name="Google Shape;5685;p5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6" name="Google Shape;5686;p5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7" name="Google Shape;5687;p5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8" name="Google Shape;5688;p5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9" name="Google Shape;5689;p5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0" name="Google Shape;5690;p5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1" name="Google Shape;5691;p5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2" name="Google Shape;5692;p5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3" name="Google Shape;5693;p5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4" name="Google Shape;5694;p5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5" name="Google Shape;5695;p5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6" name="Google Shape;5696;p5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7" name="Google Shape;5697;p5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8" name="Google Shape;5698;p5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9" name="Google Shape;5699;p5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0" name="Google Shape;5700;p5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1" name="Google Shape;5701;p5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2" name="Google Shape;5702;p5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3" name="Google Shape;5703;p5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4" name="Google Shape;5704;p5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5" name="Google Shape;5705;p5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6" name="Google Shape;5706;p5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7" name="Google Shape;5707;p5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8" name="Google Shape;5708;p5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9" name="Google Shape;5709;p5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0" name="Google Shape;5710;p5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1" name="Google Shape;5711;p5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2" name="Google Shape;5712;p5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3" name="Google Shape;5713;p5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4" name="Google Shape;5714;p5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5" name="Google Shape;5715;p5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6" name="Google Shape;5716;p5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7" name="Google Shape;5717;p5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8" name="Google Shape;5718;p5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9" name="Google Shape;5719;p5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0" name="Google Shape;5720;p5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1" name="Google Shape;5721;p5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2" name="Google Shape;5722;p5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3" name="Google Shape;5723;p5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4" name="Google Shape;5724;p5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5" name="Google Shape;5725;p5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6" name="Google Shape;5726;p5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7" name="Google Shape;5727;p5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8" name="Google Shape;5728;p5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9" name="Google Shape;5729;p5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0" name="Google Shape;5730;p5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1" name="Google Shape;5731;p5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2" name="Google Shape;5732;p5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3" name="Google Shape;5733;p5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4" name="Google Shape;5734;p5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5" name="Google Shape;5735;p5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6" name="Google Shape;5736;p5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7" name="Google Shape;5737;p5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8" name="Google Shape;5738;p5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9" name="Google Shape;5739;p5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0" name="Google Shape;5740;p5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1" name="Google Shape;5741;p5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2" name="Google Shape;5742;p5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3" name="Google Shape;5743;p5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4" name="Google Shape;5744;p5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745" name="Google Shape;5745;p5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746" name="Google Shape;5746;p57"/>
          <p:cNvGrpSpPr/>
          <p:nvPr/>
        </p:nvGrpSpPr>
        <p:grpSpPr>
          <a:xfrm>
            <a:off x="-1530678" y="2991542"/>
            <a:ext cx="1404225" cy="2177094"/>
            <a:chOff x="6195941" y="562596"/>
            <a:chExt cx="1872300" cy="2902792"/>
          </a:xfrm>
        </p:grpSpPr>
        <p:grpSp>
          <p:nvGrpSpPr>
            <p:cNvPr id="5747" name="Google Shape;5747;p57"/>
            <p:cNvGrpSpPr/>
            <p:nvPr/>
          </p:nvGrpSpPr>
          <p:grpSpPr>
            <a:xfrm>
              <a:off x="6195941" y="832605"/>
              <a:ext cx="1872300" cy="2632784"/>
              <a:chOff x="-1872716" y="660661"/>
              <a:chExt cx="1872300" cy="1974637"/>
            </a:xfrm>
          </p:grpSpPr>
          <p:sp>
            <p:nvSpPr>
              <p:cNvPr id="5748" name="Google Shape;5748;p5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749" name="Google Shape;5749;p5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750" name="Google Shape;5750;p57"/>
            <p:cNvGrpSpPr/>
            <p:nvPr/>
          </p:nvGrpSpPr>
          <p:grpSpPr>
            <a:xfrm>
              <a:off x="6303954" y="562596"/>
              <a:ext cx="540000" cy="540000"/>
              <a:chOff x="6303954" y="562596"/>
              <a:chExt cx="540000" cy="540000"/>
            </a:xfrm>
          </p:grpSpPr>
          <p:sp>
            <p:nvSpPr>
              <p:cNvPr id="5751" name="Google Shape;5751;p5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752" name="Google Shape;5752;p5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753" name="Google Shape;5753;p5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4" name="Google Shape;5754;p5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5" name="Google Shape;5755;p5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756" name="Google Shape;5756;p5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57" name="Google Shape;5757;p5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758" name="Google Shape;5758;p57"/>
          <p:cNvGrpSpPr/>
          <p:nvPr/>
        </p:nvGrpSpPr>
        <p:grpSpPr>
          <a:xfrm>
            <a:off x="-1530678" y="653649"/>
            <a:ext cx="1026225" cy="1698128"/>
            <a:chOff x="-1836712" y="2937191"/>
            <a:chExt cx="1368300" cy="2264171"/>
          </a:xfrm>
        </p:grpSpPr>
        <p:pic>
          <p:nvPicPr>
            <p:cNvPr id="5759" name="Google Shape;5759;p5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760" name="Google Shape;5760;p5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761" name="Google Shape;5761;p5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5762"/>
        <p:cNvGrpSpPr/>
        <p:nvPr/>
      </p:nvGrpSpPr>
      <p:grpSpPr>
        <a:xfrm>
          <a:off x="0" y="0"/>
          <a:ext cx="0" cy="0"/>
          <a:chOff x="0" y="0"/>
          <a:chExt cx="0" cy="0"/>
        </a:xfrm>
      </p:grpSpPr>
      <p:sp>
        <p:nvSpPr>
          <p:cNvPr id="5763" name="Google Shape;5763;p58"/>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4" name="Google Shape;5764;p5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5" name="Google Shape;5765;p5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66" name="Google Shape;5766;p5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767" name="Google Shape;5767;p58"/>
          <p:cNvGrpSpPr/>
          <p:nvPr/>
        </p:nvGrpSpPr>
        <p:grpSpPr>
          <a:xfrm>
            <a:off x="7915031" y="222489"/>
            <a:ext cx="895855" cy="359804"/>
            <a:chOff x="1899" y="899"/>
            <a:chExt cx="4163" cy="1671"/>
          </a:xfrm>
        </p:grpSpPr>
        <p:sp>
          <p:nvSpPr>
            <p:cNvPr id="5768" name="Google Shape;5768;p5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9" name="Google Shape;5769;p5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0" name="Google Shape;5770;p5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1" name="Google Shape;5771;p5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2" name="Google Shape;5772;p5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3" name="Google Shape;5773;p5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4" name="Google Shape;5774;p5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5" name="Google Shape;5775;p5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6" name="Google Shape;5776;p5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7" name="Google Shape;5777;p5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8" name="Google Shape;5778;p5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9" name="Google Shape;5779;p5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0" name="Google Shape;5780;p5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1" name="Google Shape;5781;p5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2" name="Google Shape;5782;p5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3" name="Google Shape;5783;p5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4" name="Google Shape;5784;p5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5" name="Google Shape;5785;p5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6" name="Google Shape;5786;p5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7" name="Google Shape;5787;p5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8" name="Google Shape;5788;p5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9" name="Google Shape;5789;p5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0" name="Google Shape;5790;p5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1" name="Google Shape;5791;p5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2" name="Google Shape;5792;p5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3" name="Google Shape;5793;p5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4" name="Google Shape;5794;p5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5" name="Google Shape;5795;p5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6" name="Google Shape;5796;p5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7" name="Google Shape;5797;p5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8" name="Google Shape;5798;p5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9" name="Google Shape;5799;p5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0" name="Google Shape;5800;p5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1" name="Google Shape;5801;p5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2" name="Google Shape;5802;p5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3" name="Google Shape;5803;p5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4" name="Google Shape;5804;p5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5" name="Google Shape;5805;p5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6" name="Google Shape;5806;p5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7" name="Google Shape;5807;p5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8" name="Google Shape;5808;p5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9" name="Google Shape;5809;p5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0" name="Google Shape;5810;p5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1" name="Google Shape;5811;p5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2" name="Google Shape;5812;p5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3" name="Google Shape;5813;p5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4" name="Google Shape;5814;p5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5" name="Google Shape;5815;p5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6" name="Google Shape;5816;p5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7" name="Google Shape;5817;p5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8" name="Google Shape;5818;p5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9" name="Google Shape;5819;p5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0" name="Google Shape;5820;p5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1" name="Google Shape;5821;p5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2" name="Google Shape;5822;p5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3" name="Google Shape;5823;p5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4" name="Google Shape;5824;p5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5" name="Google Shape;5825;p5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6" name="Google Shape;5826;p5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7" name="Google Shape;5827;p5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8" name="Google Shape;5828;p5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9" name="Google Shape;5829;p5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0" name="Google Shape;5830;p5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1" name="Google Shape;5831;p5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2" name="Google Shape;5832;p5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3" name="Google Shape;5833;p5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4" name="Google Shape;5834;p5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5" name="Google Shape;5835;p5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6" name="Google Shape;5836;p5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7" name="Google Shape;5837;p5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8" name="Google Shape;5838;p5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9" name="Google Shape;5839;p5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0" name="Google Shape;5840;p5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1" name="Google Shape;5841;p5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2" name="Google Shape;5842;p5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3" name="Google Shape;5843;p5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4" name="Google Shape;5844;p5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5" name="Google Shape;5845;p5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6" name="Google Shape;5846;p5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7" name="Google Shape;5847;p5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8" name="Google Shape;5848;p5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9" name="Google Shape;5849;p5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0" name="Google Shape;5850;p5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1" name="Google Shape;5851;p5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2" name="Google Shape;5852;p5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3" name="Google Shape;5853;p5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4" name="Google Shape;5854;p5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5" name="Google Shape;5855;p5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6" name="Google Shape;5856;p5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7" name="Google Shape;5857;p5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8" name="Google Shape;5858;p5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9" name="Google Shape;5859;p5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0" name="Google Shape;5860;p5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861" name="Google Shape;5861;p5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862" name="Google Shape;5862;p58"/>
          <p:cNvGrpSpPr/>
          <p:nvPr/>
        </p:nvGrpSpPr>
        <p:grpSpPr>
          <a:xfrm>
            <a:off x="-1530678" y="2991542"/>
            <a:ext cx="1404225" cy="2177094"/>
            <a:chOff x="6195941" y="562596"/>
            <a:chExt cx="1872300" cy="2902792"/>
          </a:xfrm>
        </p:grpSpPr>
        <p:grpSp>
          <p:nvGrpSpPr>
            <p:cNvPr id="5863" name="Google Shape;5863;p58"/>
            <p:cNvGrpSpPr/>
            <p:nvPr/>
          </p:nvGrpSpPr>
          <p:grpSpPr>
            <a:xfrm>
              <a:off x="6195941" y="832605"/>
              <a:ext cx="1872300" cy="2632784"/>
              <a:chOff x="-1872716" y="660661"/>
              <a:chExt cx="1872300" cy="1974637"/>
            </a:xfrm>
          </p:grpSpPr>
          <p:sp>
            <p:nvSpPr>
              <p:cNvPr id="5864" name="Google Shape;5864;p5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865" name="Google Shape;5865;p5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866" name="Google Shape;5866;p58"/>
            <p:cNvGrpSpPr/>
            <p:nvPr/>
          </p:nvGrpSpPr>
          <p:grpSpPr>
            <a:xfrm>
              <a:off x="6303954" y="562596"/>
              <a:ext cx="540000" cy="540000"/>
              <a:chOff x="6303954" y="562596"/>
              <a:chExt cx="540000" cy="540000"/>
            </a:xfrm>
          </p:grpSpPr>
          <p:sp>
            <p:nvSpPr>
              <p:cNvPr id="5867" name="Google Shape;5867;p5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868" name="Google Shape;5868;p5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869" name="Google Shape;5869;p5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0" name="Google Shape;5870;p5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1" name="Google Shape;5871;p5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872" name="Google Shape;5872;p5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73" name="Google Shape;5873;p5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874" name="Google Shape;5874;p58"/>
          <p:cNvGrpSpPr/>
          <p:nvPr/>
        </p:nvGrpSpPr>
        <p:grpSpPr>
          <a:xfrm>
            <a:off x="-1530678" y="653649"/>
            <a:ext cx="1026225" cy="1698128"/>
            <a:chOff x="-1836712" y="2937191"/>
            <a:chExt cx="1368300" cy="2264171"/>
          </a:xfrm>
        </p:grpSpPr>
        <p:pic>
          <p:nvPicPr>
            <p:cNvPr id="5875" name="Google Shape;5875;p5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876" name="Google Shape;5876;p5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877" name="Google Shape;5877;p5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5878"/>
        <p:cNvGrpSpPr/>
        <p:nvPr/>
      </p:nvGrpSpPr>
      <p:grpSpPr>
        <a:xfrm>
          <a:off x="0" y="0"/>
          <a:ext cx="0" cy="0"/>
          <a:chOff x="0" y="0"/>
          <a:chExt cx="0" cy="0"/>
        </a:xfrm>
      </p:grpSpPr>
      <p:sp>
        <p:nvSpPr>
          <p:cNvPr id="5879" name="Google Shape;5879;p59"/>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80" name="Google Shape;5880;p5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81" name="Google Shape;5881;p5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82" name="Google Shape;5882;p5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883" name="Google Shape;5883;p59"/>
          <p:cNvGrpSpPr/>
          <p:nvPr/>
        </p:nvGrpSpPr>
        <p:grpSpPr>
          <a:xfrm>
            <a:off x="7915031" y="222489"/>
            <a:ext cx="895855" cy="359804"/>
            <a:chOff x="1899" y="899"/>
            <a:chExt cx="4163" cy="1671"/>
          </a:xfrm>
        </p:grpSpPr>
        <p:sp>
          <p:nvSpPr>
            <p:cNvPr id="5884" name="Google Shape;5884;p5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5" name="Google Shape;5885;p5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6" name="Google Shape;5886;p5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7" name="Google Shape;5887;p5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8" name="Google Shape;5888;p5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9" name="Google Shape;5889;p5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0" name="Google Shape;5890;p5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1" name="Google Shape;5891;p5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2" name="Google Shape;5892;p5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3" name="Google Shape;5893;p5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4" name="Google Shape;5894;p5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5" name="Google Shape;5895;p5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6" name="Google Shape;5896;p5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7" name="Google Shape;5897;p5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8" name="Google Shape;5898;p5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9" name="Google Shape;5899;p5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0" name="Google Shape;5900;p5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1" name="Google Shape;5901;p5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2" name="Google Shape;5902;p5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3" name="Google Shape;5903;p5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4" name="Google Shape;5904;p5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5" name="Google Shape;5905;p5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6" name="Google Shape;5906;p5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7" name="Google Shape;5907;p5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8" name="Google Shape;5908;p5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9" name="Google Shape;5909;p5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0" name="Google Shape;5910;p5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1" name="Google Shape;5911;p5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2" name="Google Shape;5912;p5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3" name="Google Shape;5913;p5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4" name="Google Shape;5914;p5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5" name="Google Shape;5915;p5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6" name="Google Shape;5916;p5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7" name="Google Shape;5917;p5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8" name="Google Shape;5918;p5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9" name="Google Shape;5919;p5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0" name="Google Shape;5920;p5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1" name="Google Shape;5921;p5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2" name="Google Shape;5922;p5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3" name="Google Shape;5923;p5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4" name="Google Shape;5924;p5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5" name="Google Shape;5925;p5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6" name="Google Shape;5926;p5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7" name="Google Shape;5927;p5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8" name="Google Shape;5928;p5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9" name="Google Shape;5929;p5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0" name="Google Shape;5930;p5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1" name="Google Shape;5931;p5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2" name="Google Shape;5932;p5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3" name="Google Shape;5933;p5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4" name="Google Shape;5934;p5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5" name="Google Shape;5935;p5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6" name="Google Shape;5936;p5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7" name="Google Shape;5937;p5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8" name="Google Shape;5938;p5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9" name="Google Shape;5939;p5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0" name="Google Shape;5940;p5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1" name="Google Shape;5941;p5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2" name="Google Shape;5942;p5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3" name="Google Shape;5943;p5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4" name="Google Shape;5944;p5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5" name="Google Shape;5945;p5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6" name="Google Shape;5946;p5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7" name="Google Shape;5947;p5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8" name="Google Shape;5948;p5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9" name="Google Shape;5949;p5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0" name="Google Shape;5950;p5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1" name="Google Shape;5951;p5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2" name="Google Shape;5952;p5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3" name="Google Shape;5953;p5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4" name="Google Shape;5954;p5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5" name="Google Shape;5955;p5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6" name="Google Shape;5956;p5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7" name="Google Shape;5957;p5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8" name="Google Shape;5958;p5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9" name="Google Shape;5959;p5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0" name="Google Shape;5960;p5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1" name="Google Shape;5961;p5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2" name="Google Shape;5962;p5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3" name="Google Shape;5963;p5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4" name="Google Shape;5964;p5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5" name="Google Shape;5965;p5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6" name="Google Shape;5966;p5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7" name="Google Shape;5967;p5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8" name="Google Shape;5968;p5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9" name="Google Shape;5969;p5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0" name="Google Shape;5970;p5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1" name="Google Shape;5971;p5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2" name="Google Shape;5972;p5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3" name="Google Shape;5973;p5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4" name="Google Shape;5974;p5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5" name="Google Shape;5975;p5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6" name="Google Shape;5976;p5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977" name="Google Shape;5977;p5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978" name="Google Shape;5978;p59"/>
          <p:cNvGrpSpPr/>
          <p:nvPr/>
        </p:nvGrpSpPr>
        <p:grpSpPr>
          <a:xfrm>
            <a:off x="-1530678" y="2991542"/>
            <a:ext cx="1404225" cy="2177094"/>
            <a:chOff x="6195941" y="562596"/>
            <a:chExt cx="1872300" cy="2902792"/>
          </a:xfrm>
        </p:grpSpPr>
        <p:grpSp>
          <p:nvGrpSpPr>
            <p:cNvPr id="5979" name="Google Shape;5979;p59"/>
            <p:cNvGrpSpPr/>
            <p:nvPr/>
          </p:nvGrpSpPr>
          <p:grpSpPr>
            <a:xfrm>
              <a:off x="6195941" y="832605"/>
              <a:ext cx="1872300" cy="2632784"/>
              <a:chOff x="-1872716" y="660661"/>
              <a:chExt cx="1872300" cy="1974637"/>
            </a:xfrm>
          </p:grpSpPr>
          <p:sp>
            <p:nvSpPr>
              <p:cNvPr id="5980" name="Google Shape;5980;p5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981" name="Google Shape;5981;p5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982" name="Google Shape;5982;p59"/>
            <p:cNvGrpSpPr/>
            <p:nvPr/>
          </p:nvGrpSpPr>
          <p:grpSpPr>
            <a:xfrm>
              <a:off x="6303954" y="562596"/>
              <a:ext cx="540000" cy="540000"/>
              <a:chOff x="6303954" y="562596"/>
              <a:chExt cx="540000" cy="540000"/>
            </a:xfrm>
          </p:grpSpPr>
          <p:sp>
            <p:nvSpPr>
              <p:cNvPr id="5983" name="Google Shape;5983;p5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984" name="Google Shape;5984;p5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985" name="Google Shape;5985;p5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6" name="Google Shape;5986;p5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7" name="Google Shape;5987;p5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988" name="Google Shape;5988;p5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89" name="Google Shape;5989;p5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990" name="Google Shape;5990;p59"/>
          <p:cNvGrpSpPr/>
          <p:nvPr/>
        </p:nvGrpSpPr>
        <p:grpSpPr>
          <a:xfrm>
            <a:off x="-1530678" y="653649"/>
            <a:ext cx="1026225" cy="1698128"/>
            <a:chOff x="-1836712" y="2937191"/>
            <a:chExt cx="1368300" cy="2264171"/>
          </a:xfrm>
        </p:grpSpPr>
        <p:pic>
          <p:nvPicPr>
            <p:cNvPr id="5991" name="Google Shape;5991;p5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992" name="Google Shape;5992;p5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993" name="Google Shape;5993;p5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5994"/>
        <p:cNvGrpSpPr/>
        <p:nvPr/>
      </p:nvGrpSpPr>
      <p:grpSpPr>
        <a:xfrm>
          <a:off x="0" y="0"/>
          <a:ext cx="0" cy="0"/>
          <a:chOff x="0" y="0"/>
          <a:chExt cx="0" cy="0"/>
        </a:xfrm>
      </p:grpSpPr>
      <p:sp>
        <p:nvSpPr>
          <p:cNvPr id="5995" name="Google Shape;5995;p60"/>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6" name="Google Shape;5996;p6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7" name="Google Shape;5997;p6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98" name="Google Shape;5998;p6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999" name="Google Shape;5999;p60"/>
          <p:cNvGrpSpPr/>
          <p:nvPr/>
        </p:nvGrpSpPr>
        <p:grpSpPr>
          <a:xfrm>
            <a:off x="7915031" y="222489"/>
            <a:ext cx="895855" cy="359804"/>
            <a:chOff x="1899" y="899"/>
            <a:chExt cx="4163" cy="1671"/>
          </a:xfrm>
        </p:grpSpPr>
        <p:sp>
          <p:nvSpPr>
            <p:cNvPr id="6000" name="Google Shape;6000;p6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1" name="Google Shape;6001;p6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2" name="Google Shape;6002;p6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3" name="Google Shape;6003;p6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4" name="Google Shape;6004;p6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5" name="Google Shape;6005;p6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6" name="Google Shape;6006;p6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7" name="Google Shape;6007;p6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8" name="Google Shape;6008;p6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9" name="Google Shape;6009;p6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0" name="Google Shape;6010;p6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1" name="Google Shape;6011;p6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2" name="Google Shape;6012;p6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3" name="Google Shape;6013;p6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4" name="Google Shape;6014;p6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5" name="Google Shape;6015;p6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6" name="Google Shape;6016;p6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7" name="Google Shape;6017;p6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8" name="Google Shape;6018;p6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9" name="Google Shape;6019;p6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0" name="Google Shape;6020;p6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1" name="Google Shape;6021;p6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2" name="Google Shape;6022;p6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3" name="Google Shape;6023;p6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4" name="Google Shape;6024;p6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5" name="Google Shape;6025;p6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6" name="Google Shape;6026;p6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7" name="Google Shape;6027;p6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8" name="Google Shape;6028;p6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9" name="Google Shape;6029;p6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0" name="Google Shape;6030;p6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1" name="Google Shape;6031;p6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2" name="Google Shape;6032;p6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3" name="Google Shape;6033;p6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4" name="Google Shape;6034;p6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5" name="Google Shape;6035;p6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6" name="Google Shape;6036;p6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7" name="Google Shape;6037;p6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8" name="Google Shape;6038;p6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9" name="Google Shape;6039;p6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0" name="Google Shape;6040;p6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1" name="Google Shape;6041;p6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2" name="Google Shape;6042;p6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3" name="Google Shape;6043;p6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4" name="Google Shape;6044;p6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5" name="Google Shape;6045;p6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6" name="Google Shape;6046;p6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7" name="Google Shape;6047;p6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8" name="Google Shape;6048;p6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9" name="Google Shape;6049;p6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0" name="Google Shape;6050;p6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1" name="Google Shape;6051;p6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2" name="Google Shape;6052;p6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3" name="Google Shape;6053;p6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4" name="Google Shape;6054;p6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5" name="Google Shape;6055;p6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6" name="Google Shape;6056;p6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7" name="Google Shape;6057;p6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8" name="Google Shape;6058;p6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9" name="Google Shape;6059;p6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0" name="Google Shape;6060;p6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1" name="Google Shape;6061;p6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2" name="Google Shape;6062;p6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3" name="Google Shape;6063;p6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4" name="Google Shape;6064;p6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5" name="Google Shape;6065;p6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6" name="Google Shape;6066;p6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7" name="Google Shape;6067;p6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8" name="Google Shape;6068;p6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9" name="Google Shape;6069;p6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0" name="Google Shape;6070;p6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1" name="Google Shape;6071;p6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2" name="Google Shape;6072;p6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3" name="Google Shape;6073;p6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4" name="Google Shape;6074;p6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5" name="Google Shape;6075;p6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6" name="Google Shape;6076;p6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7" name="Google Shape;6077;p6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8" name="Google Shape;6078;p6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9" name="Google Shape;6079;p6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0" name="Google Shape;6080;p6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1" name="Google Shape;6081;p6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2" name="Google Shape;6082;p6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3" name="Google Shape;6083;p6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4" name="Google Shape;6084;p6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5" name="Google Shape;6085;p6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6" name="Google Shape;6086;p6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7" name="Google Shape;6087;p6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8" name="Google Shape;6088;p6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9" name="Google Shape;6089;p6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0" name="Google Shape;6090;p6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1" name="Google Shape;6091;p6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2" name="Google Shape;6092;p6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093" name="Google Shape;6093;p6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094" name="Google Shape;6094;p60"/>
          <p:cNvGrpSpPr/>
          <p:nvPr/>
        </p:nvGrpSpPr>
        <p:grpSpPr>
          <a:xfrm>
            <a:off x="-1530678" y="2991542"/>
            <a:ext cx="1404225" cy="2177094"/>
            <a:chOff x="6195941" y="562596"/>
            <a:chExt cx="1872300" cy="2902792"/>
          </a:xfrm>
        </p:grpSpPr>
        <p:grpSp>
          <p:nvGrpSpPr>
            <p:cNvPr id="6095" name="Google Shape;6095;p60"/>
            <p:cNvGrpSpPr/>
            <p:nvPr/>
          </p:nvGrpSpPr>
          <p:grpSpPr>
            <a:xfrm>
              <a:off x="6195941" y="832605"/>
              <a:ext cx="1872300" cy="2632784"/>
              <a:chOff x="-1872716" y="660661"/>
              <a:chExt cx="1872300" cy="1974637"/>
            </a:xfrm>
          </p:grpSpPr>
          <p:sp>
            <p:nvSpPr>
              <p:cNvPr id="6096" name="Google Shape;6096;p6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097" name="Google Shape;6097;p6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098" name="Google Shape;6098;p60"/>
            <p:cNvGrpSpPr/>
            <p:nvPr/>
          </p:nvGrpSpPr>
          <p:grpSpPr>
            <a:xfrm>
              <a:off x="6303954" y="562596"/>
              <a:ext cx="540000" cy="540000"/>
              <a:chOff x="6303954" y="562596"/>
              <a:chExt cx="540000" cy="540000"/>
            </a:xfrm>
          </p:grpSpPr>
          <p:sp>
            <p:nvSpPr>
              <p:cNvPr id="6099" name="Google Shape;6099;p6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100" name="Google Shape;6100;p6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101" name="Google Shape;6101;p6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2" name="Google Shape;6102;p6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3" name="Google Shape;6103;p6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104" name="Google Shape;6104;p6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05" name="Google Shape;6105;p6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106" name="Google Shape;6106;p60"/>
          <p:cNvGrpSpPr/>
          <p:nvPr/>
        </p:nvGrpSpPr>
        <p:grpSpPr>
          <a:xfrm>
            <a:off x="-1530678" y="653649"/>
            <a:ext cx="1026225" cy="1698128"/>
            <a:chOff x="-1836712" y="2937191"/>
            <a:chExt cx="1368300" cy="2264171"/>
          </a:xfrm>
        </p:grpSpPr>
        <p:pic>
          <p:nvPicPr>
            <p:cNvPr id="6107" name="Google Shape;6107;p6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108" name="Google Shape;6108;p6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109" name="Google Shape;6109;p6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6110"/>
        <p:cNvGrpSpPr/>
        <p:nvPr/>
      </p:nvGrpSpPr>
      <p:grpSpPr>
        <a:xfrm>
          <a:off x="0" y="0"/>
          <a:ext cx="0" cy="0"/>
          <a:chOff x="0" y="0"/>
          <a:chExt cx="0" cy="0"/>
        </a:xfrm>
      </p:grpSpPr>
      <p:sp>
        <p:nvSpPr>
          <p:cNvPr id="6111" name="Google Shape;6111;p61"/>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2" name="Google Shape;6112;p6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3" name="Google Shape;6113;p6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14" name="Google Shape;6114;p6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115" name="Google Shape;6115;p61"/>
          <p:cNvGrpSpPr/>
          <p:nvPr/>
        </p:nvGrpSpPr>
        <p:grpSpPr>
          <a:xfrm>
            <a:off x="7915031" y="222489"/>
            <a:ext cx="895855" cy="359804"/>
            <a:chOff x="1899" y="899"/>
            <a:chExt cx="4163" cy="1671"/>
          </a:xfrm>
        </p:grpSpPr>
        <p:sp>
          <p:nvSpPr>
            <p:cNvPr id="6116" name="Google Shape;6116;p6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7" name="Google Shape;6117;p6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8" name="Google Shape;6118;p6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9" name="Google Shape;6119;p6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0" name="Google Shape;6120;p6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1" name="Google Shape;6121;p6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2" name="Google Shape;6122;p6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3" name="Google Shape;6123;p6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4" name="Google Shape;6124;p6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5" name="Google Shape;6125;p6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6" name="Google Shape;6126;p6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7" name="Google Shape;6127;p6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8" name="Google Shape;6128;p6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9" name="Google Shape;6129;p6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0" name="Google Shape;6130;p6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1" name="Google Shape;6131;p6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2" name="Google Shape;6132;p6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3" name="Google Shape;6133;p6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4" name="Google Shape;6134;p6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5" name="Google Shape;6135;p6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6" name="Google Shape;6136;p6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7" name="Google Shape;6137;p6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8" name="Google Shape;6138;p6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9" name="Google Shape;6139;p6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0" name="Google Shape;6140;p6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1" name="Google Shape;6141;p6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2" name="Google Shape;6142;p6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3" name="Google Shape;6143;p6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4" name="Google Shape;6144;p6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5" name="Google Shape;6145;p6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6" name="Google Shape;6146;p6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7" name="Google Shape;6147;p6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8" name="Google Shape;6148;p6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9" name="Google Shape;6149;p6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0" name="Google Shape;6150;p6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1" name="Google Shape;6151;p6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2" name="Google Shape;6152;p6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3" name="Google Shape;6153;p6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4" name="Google Shape;6154;p6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5" name="Google Shape;6155;p6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6" name="Google Shape;6156;p6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7" name="Google Shape;6157;p6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8" name="Google Shape;6158;p6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9" name="Google Shape;6159;p6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0" name="Google Shape;6160;p6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1" name="Google Shape;6161;p6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2" name="Google Shape;6162;p6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3" name="Google Shape;6163;p6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4" name="Google Shape;6164;p6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5" name="Google Shape;6165;p6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6" name="Google Shape;6166;p6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7" name="Google Shape;6167;p6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8" name="Google Shape;6168;p6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9" name="Google Shape;6169;p6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0" name="Google Shape;6170;p6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1" name="Google Shape;6171;p6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2" name="Google Shape;6172;p6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3" name="Google Shape;6173;p6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4" name="Google Shape;6174;p6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5" name="Google Shape;6175;p6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6" name="Google Shape;6176;p6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7" name="Google Shape;6177;p6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8" name="Google Shape;6178;p6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9" name="Google Shape;6179;p6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0" name="Google Shape;6180;p6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1" name="Google Shape;6181;p6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2" name="Google Shape;6182;p6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3" name="Google Shape;6183;p6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4" name="Google Shape;6184;p6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5" name="Google Shape;6185;p6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6" name="Google Shape;6186;p6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7" name="Google Shape;6187;p6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8" name="Google Shape;6188;p6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9" name="Google Shape;6189;p6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0" name="Google Shape;6190;p6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1" name="Google Shape;6191;p6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2" name="Google Shape;6192;p6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3" name="Google Shape;6193;p6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4" name="Google Shape;6194;p6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5" name="Google Shape;6195;p6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6" name="Google Shape;6196;p6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7" name="Google Shape;6197;p6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8" name="Google Shape;6198;p6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9" name="Google Shape;6199;p6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0" name="Google Shape;6200;p6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1" name="Google Shape;6201;p6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2" name="Google Shape;6202;p6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3" name="Google Shape;6203;p6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4" name="Google Shape;6204;p6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5" name="Google Shape;6205;p6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6" name="Google Shape;6206;p6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7" name="Google Shape;6207;p6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8" name="Google Shape;6208;p6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209" name="Google Shape;6209;p6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210" name="Google Shape;6210;p61"/>
          <p:cNvGrpSpPr/>
          <p:nvPr/>
        </p:nvGrpSpPr>
        <p:grpSpPr>
          <a:xfrm>
            <a:off x="-1530678" y="2991542"/>
            <a:ext cx="1404225" cy="2177094"/>
            <a:chOff x="6195941" y="562596"/>
            <a:chExt cx="1872300" cy="2902792"/>
          </a:xfrm>
        </p:grpSpPr>
        <p:grpSp>
          <p:nvGrpSpPr>
            <p:cNvPr id="6211" name="Google Shape;6211;p61"/>
            <p:cNvGrpSpPr/>
            <p:nvPr/>
          </p:nvGrpSpPr>
          <p:grpSpPr>
            <a:xfrm>
              <a:off x="6195941" y="832605"/>
              <a:ext cx="1872300" cy="2632784"/>
              <a:chOff x="-1872716" y="660661"/>
              <a:chExt cx="1872300" cy="1974637"/>
            </a:xfrm>
          </p:grpSpPr>
          <p:sp>
            <p:nvSpPr>
              <p:cNvPr id="6212" name="Google Shape;6212;p6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213" name="Google Shape;6213;p6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214" name="Google Shape;6214;p61"/>
            <p:cNvGrpSpPr/>
            <p:nvPr/>
          </p:nvGrpSpPr>
          <p:grpSpPr>
            <a:xfrm>
              <a:off x="6303954" y="562596"/>
              <a:ext cx="540000" cy="540000"/>
              <a:chOff x="6303954" y="562596"/>
              <a:chExt cx="540000" cy="540000"/>
            </a:xfrm>
          </p:grpSpPr>
          <p:sp>
            <p:nvSpPr>
              <p:cNvPr id="6215" name="Google Shape;6215;p6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216" name="Google Shape;6216;p6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217" name="Google Shape;6217;p6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8" name="Google Shape;6218;p6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9" name="Google Shape;6219;p6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220" name="Google Shape;6220;p6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21" name="Google Shape;6221;p6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222" name="Google Shape;6222;p61"/>
          <p:cNvGrpSpPr/>
          <p:nvPr/>
        </p:nvGrpSpPr>
        <p:grpSpPr>
          <a:xfrm>
            <a:off x="-1530678" y="653649"/>
            <a:ext cx="1026225" cy="1698128"/>
            <a:chOff x="-1836712" y="2937191"/>
            <a:chExt cx="1368300" cy="2264171"/>
          </a:xfrm>
        </p:grpSpPr>
        <p:pic>
          <p:nvPicPr>
            <p:cNvPr id="6223" name="Google Shape;6223;p6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224" name="Google Shape;6224;p6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225" name="Google Shape;6225;p6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6226"/>
        <p:cNvGrpSpPr/>
        <p:nvPr/>
      </p:nvGrpSpPr>
      <p:grpSpPr>
        <a:xfrm>
          <a:off x="0" y="0"/>
          <a:ext cx="0" cy="0"/>
          <a:chOff x="0" y="0"/>
          <a:chExt cx="0" cy="0"/>
        </a:xfrm>
      </p:grpSpPr>
      <p:sp>
        <p:nvSpPr>
          <p:cNvPr id="6227" name="Google Shape;6227;p62"/>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8" name="Google Shape;6228;p6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9" name="Google Shape;6229;p6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30" name="Google Shape;6230;p6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231" name="Google Shape;6231;p62"/>
          <p:cNvGrpSpPr/>
          <p:nvPr/>
        </p:nvGrpSpPr>
        <p:grpSpPr>
          <a:xfrm>
            <a:off x="7915031" y="222489"/>
            <a:ext cx="895855" cy="359804"/>
            <a:chOff x="1899" y="899"/>
            <a:chExt cx="4163" cy="1671"/>
          </a:xfrm>
        </p:grpSpPr>
        <p:sp>
          <p:nvSpPr>
            <p:cNvPr id="6232" name="Google Shape;6232;p6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3" name="Google Shape;6233;p6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4" name="Google Shape;6234;p6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5" name="Google Shape;6235;p6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6" name="Google Shape;6236;p6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7" name="Google Shape;6237;p6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8" name="Google Shape;6238;p6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9" name="Google Shape;6239;p6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0" name="Google Shape;6240;p6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1" name="Google Shape;6241;p6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2" name="Google Shape;6242;p6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3" name="Google Shape;6243;p6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4" name="Google Shape;6244;p6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5" name="Google Shape;6245;p6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6" name="Google Shape;6246;p6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7" name="Google Shape;6247;p6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8" name="Google Shape;6248;p6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9" name="Google Shape;6249;p6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0" name="Google Shape;6250;p6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1" name="Google Shape;6251;p6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2" name="Google Shape;6252;p6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3" name="Google Shape;6253;p6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4" name="Google Shape;6254;p6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5" name="Google Shape;6255;p6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6" name="Google Shape;6256;p6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7" name="Google Shape;6257;p6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8" name="Google Shape;6258;p6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9" name="Google Shape;6259;p6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0" name="Google Shape;6260;p6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1" name="Google Shape;6261;p6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2" name="Google Shape;6262;p6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3" name="Google Shape;6263;p6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4" name="Google Shape;6264;p6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5" name="Google Shape;6265;p6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6" name="Google Shape;6266;p6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7" name="Google Shape;6267;p6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8" name="Google Shape;6268;p6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9" name="Google Shape;6269;p6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0" name="Google Shape;6270;p6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1" name="Google Shape;6271;p6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2" name="Google Shape;6272;p6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3" name="Google Shape;6273;p6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4" name="Google Shape;6274;p6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5" name="Google Shape;6275;p6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6" name="Google Shape;6276;p6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7" name="Google Shape;6277;p6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8" name="Google Shape;6278;p6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9" name="Google Shape;6279;p6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0" name="Google Shape;6280;p6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1" name="Google Shape;6281;p6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2" name="Google Shape;6282;p6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3" name="Google Shape;6283;p6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4" name="Google Shape;6284;p6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5" name="Google Shape;6285;p6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6" name="Google Shape;6286;p6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7" name="Google Shape;6287;p6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8" name="Google Shape;6288;p6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9" name="Google Shape;6289;p6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0" name="Google Shape;6290;p6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1" name="Google Shape;6291;p6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2" name="Google Shape;6292;p6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3" name="Google Shape;6293;p6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4" name="Google Shape;6294;p6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5" name="Google Shape;6295;p6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6" name="Google Shape;6296;p6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7" name="Google Shape;6297;p6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8" name="Google Shape;6298;p6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9" name="Google Shape;6299;p6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0" name="Google Shape;6300;p6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1" name="Google Shape;6301;p6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2" name="Google Shape;6302;p6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3" name="Google Shape;6303;p6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4" name="Google Shape;6304;p6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5" name="Google Shape;6305;p6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6" name="Google Shape;6306;p6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7" name="Google Shape;6307;p6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8" name="Google Shape;6308;p6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9" name="Google Shape;6309;p6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0" name="Google Shape;6310;p6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1" name="Google Shape;6311;p6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2" name="Google Shape;6312;p6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3" name="Google Shape;6313;p6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4" name="Google Shape;6314;p6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5" name="Google Shape;6315;p6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6" name="Google Shape;6316;p6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7" name="Google Shape;6317;p6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8" name="Google Shape;6318;p6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9" name="Google Shape;6319;p6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0" name="Google Shape;6320;p6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1" name="Google Shape;6321;p6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2" name="Google Shape;6322;p6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3" name="Google Shape;6323;p6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4" name="Google Shape;6324;p6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325" name="Google Shape;6325;p6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326" name="Google Shape;6326;p62"/>
          <p:cNvGrpSpPr/>
          <p:nvPr/>
        </p:nvGrpSpPr>
        <p:grpSpPr>
          <a:xfrm>
            <a:off x="-1530678" y="2991542"/>
            <a:ext cx="1404225" cy="2177094"/>
            <a:chOff x="6195941" y="562596"/>
            <a:chExt cx="1872300" cy="2902792"/>
          </a:xfrm>
        </p:grpSpPr>
        <p:grpSp>
          <p:nvGrpSpPr>
            <p:cNvPr id="6327" name="Google Shape;6327;p62"/>
            <p:cNvGrpSpPr/>
            <p:nvPr/>
          </p:nvGrpSpPr>
          <p:grpSpPr>
            <a:xfrm>
              <a:off x="6195941" y="832605"/>
              <a:ext cx="1872300" cy="2632784"/>
              <a:chOff x="-1872716" y="660661"/>
              <a:chExt cx="1872300" cy="1974637"/>
            </a:xfrm>
          </p:grpSpPr>
          <p:sp>
            <p:nvSpPr>
              <p:cNvPr id="6328" name="Google Shape;6328;p6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329" name="Google Shape;6329;p6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330" name="Google Shape;6330;p62"/>
            <p:cNvGrpSpPr/>
            <p:nvPr/>
          </p:nvGrpSpPr>
          <p:grpSpPr>
            <a:xfrm>
              <a:off x="6303954" y="562596"/>
              <a:ext cx="540000" cy="540000"/>
              <a:chOff x="6303954" y="562596"/>
              <a:chExt cx="540000" cy="540000"/>
            </a:xfrm>
          </p:grpSpPr>
          <p:sp>
            <p:nvSpPr>
              <p:cNvPr id="6331" name="Google Shape;6331;p6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332" name="Google Shape;6332;p6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333" name="Google Shape;6333;p6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4" name="Google Shape;6334;p6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5" name="Google Shape;6335;p6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336" name="Google Shape;6336;p6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37" name="Google Shape;6337;p6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38" name="Google Shape;6338;p62"/>
          <p:cNvGrpSpPr/>
          <p:nvPr/>
        </p:nvGrpSpPr>
        <p:grpSpPr>
          <a:xfrm>
            <a:off x="-1530678" y="653649"/>
            <a:ext cx="1026225" cy="1698128"/>
            <a:chOff x="-1836712" y="2937191"/>
            <a:chExt cx="1368300" cy="2264171"/>
          </a:xfrm>
        </p:grpSpPr>
        <p:pic>
          <p:nvPicPr>
            <p:cNvPr id="6339" name="Google Shape;6339;p6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340" name="Google Shape;6340;p6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341" name="Google Shape;6341;p6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6342"/>
        <p:cNvGrpSpPr/>
        <p:nvPr/>
      </p:nvGrpSpPr>
      <p:grpSpPr>
        <a:xfrm>
          <a:off x="0" y="0"/>
          <a:ext cx="0" cy="0"/>
          <a:chOff x="0" y="0"/>
          <a:chExt cx="0" cy="0"/>
        </a:xfrm>
      </p:grpSpPr>
      <p:sp>
        <p:nvSpPr>
          <p:cNvPr id="6343" name="Google Shape;6343;p63"/>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4" name="Google Shape;6344;p6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5" name="Google Shape;6345;p6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6" name="Google Shape;6346;p6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347" name="Google Shape;6347;p63"/>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48" name="Google Shape;6348;p63"/>
          <p:cNvGrpSpPr/>
          <p:nvPr/>
        </p:nvGrpSpPr>
        <p:grpSpPr>
          <a:xfrm>
            <a:off x="7915031" y="222489"/>
            <a:ext cx="895855" cy="359804"/>
            <a:chOff x="1899" y="899"/>
            <a:chExt cx="4163" cy="1671"/>
          </a:xfrm>
        </p:grpSpPr>
        <p:sp>
          <p:nvSpPr>
            <p:cNvPr id="6349" name="Google Shape;6349;p6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0" name="Google Shape;6350;p6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1" name="Google Shape;6351;p6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2" name="Google Shape;6352;p6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3" name="Google Shape;6353;p6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4" name="Google Shape;6354;p6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5" name="Google Shape;6355;p6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6" name="Google Shape;6356;p6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7" name="Google Shape;6357;p6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8" name="Google Shape;6358;p6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9" name="Google Shape;6359;p6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0" name="Google Shape;6360;p6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1" name="Google Shape;6361;p6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2" name="Google Shape;6362;p6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3" name="Google Shape;6363;p6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4" name="Google Shape;6364;p6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5" name="Google Shape;6365;p6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6" name="Google Shape;6366;p6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7" name="Google Shape;6367;p6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8" name="Google Shape;6368;p6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9" name="Google Shape;6369;p6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0" name="Google Shape;6370;p6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1" name="Google Shape;6371;p6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2" name="Google Shape;6372;p6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3" name="Google Shape;6373;p6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4" name="Google Shape;6374;p6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5" name="Google Shape;6375;p6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6" name="Google Shape;6376;p6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7" name="Google Shape;6377;p6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8" name="Google Shape;6378;p6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9" name="Google Shape;6379;p6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0" name="Google Shape;6380;p6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1" name="Google Shape;6381;p6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2" name="Google Shape;6382;p6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3" name="Google Shape;6383;p6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4" name="Google Shape;6384;p6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5" name="Google Shape;6385;p6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6" name="Google Shape;6386;p6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7" name="Google Shape;6387;p6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8" name="Google Shape;6388;p6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9" name="Google Shape;6389;p6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0" name="Google Shape;6390;p6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1" name="Google Shape;6391;p6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2" name="Google Shape;6392;p6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3" name="Google Shape;6393;p6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4" name="Google Shape;6394;p6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5" name="Google Shape;6395;p6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6" name="Google Shape;6396;p6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7" name="Google Shape;6397;p6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8" name="Google Shape;6398;p6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9" name="Google Shape;6399;p6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0" name="Google Shape;6400;p6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1" name="Google Shape;6401;p6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2" name="Google Shape;6402;p6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3" name="Google Shape;6403;p6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4" name="Google Shape;6404;p6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5" name="Google Shape;6405;p6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6" name="Google Shape;6406;p6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7" name="Google Shape;6407;p6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8" name="Google Shape;6408;p6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9" name="Google Shape;6409;p6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0" name="Google Shape;6410;p6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1" name="Google Shape;6411;p6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2" name="Google Shape;6412;p6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3" name="Google Shape;6413;p6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4" name="Google Shape;6414;p6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5" name="Google Shape;6415;p6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6" name="Google Shape;6416;p6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7" name="Google Shape;6417;p6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8" name="Google Shape;6418;p6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9" name="Google Shape;6419;p6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0" name="Google Shape;6420;p6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1" name="Google Shape;6421;p6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2" name="Google Shape;6422;p6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3" name="Google Shape;6423;p6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4" name="Google Shape;6424;p6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5" name="Google Shape;6425;p6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6" name="Google Shape;6426;p6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7" name="Google Shape;6427;p6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8" name="Google Shape;6428;p6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9" name="Google Shape;6429;p6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0" name="Google Shape;6430;p6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1" name="Google Shape;6431;p6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2" name="Google Shape;6432;p6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3" name="Google Shape;6433;p6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4" name="Google Shape;6434;p6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5" name="Google Shape;6435;p6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6" name="Google Shape;6436;p6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7" name="Google Shape;6437;p6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8" name="Google Shape;6438;p6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9" name="Google Shape;6439;p6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0" name="Google Shape;6440;p6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1" name="Google Shape;6441;p6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442" name="Google Shape;6442;p6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443" name="Google Shape;6443;p63"/>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444" name="Google Shape;6444;p63"/>
          <p:cNvGrpSpPr/>
          <p:nvPr/>
        </p:nvGrpSpPr>
        <p:grpSpPr>
          <a:xfrm>
            <a:off x="-1530678" y="2991542"/>
            <a:ext cx="1404225" cy="2177094"/>
            <a:chOff x="6195941" y="562596"/>
            <a:chExt cx="1872300" cy="2902792"/>
          </a:xfrm>
        </p:grpSpPr>
        <p:grpSp>
          <p:nvGrpSpPr>
            <p:cNvPr id="6445" name="Google Shape;6445;p63"/>
            <p:cNvGrpSpPr/>
            <p:nvPr/>
          </p:nvGrpSpPr>
          <p:grpSpPr>
            <a:xfrm>
              <a:off x="6195941" y="832605"/>
              <a:ext cx="1872300" cy="2632784"/>
              <a:chOff x="-1872716" y="660661"/>
              <a:chExt cx="1872300" cy="1974637"/>
            </a:xfrm>
          </p:grpSpPr>
          <p:sp>
            <p:nvSpPr>
              <p:cNvPr id="6446" name="Google Shape;6446;p6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447" name="Google Shape;6447;p6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448" name="Google Shape;6448;p63"/>
            <p:cNvGrpSpPr/>
            <p:nvPr/>
          </p:nvGrpSpPr>
          <p:grpSpPr>
            <a:xfrm>
              <a:off x="6303954" y="562596"/>
              <a:ext cx="540000" cy="540000"/>
              <a:chOff x="6303954" y="562596"/>
              <a:chExt cx="540000" cy="540000"/>
            </a:xfrm>
          </p:grpSpPr>
          <p:sp>
            <p:nvSpPr>
              <p:cNvPr id="6449" name="Google Shape;6449;p6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450" name="Google Shape;6450;p6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451" name="Google Shape;6451;p63"/>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2" name="Google Shape;6452;p63"/>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3" name="Google Shape;6453;p63"/>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454" name="Google Shape;6454;p63"/>
          <p:cNvGrpSpPr/>
          <p:nvPr/>
        </p:nvGrpSpPr>
        <p:grpSpPr>
          <a:xfrm>
            <a:off x="-1449668" y="146875"/>
            <a:ext cx="1026225" cy="2044304"/>
            <a:chOff x="-1555624" y="1196393"/>
            <a:chExt cx="1368300" cy="2725739"/>
          </a:xfrm>
        </p:grpSpPr>
        <p:grpSp>
          <p:nvGrpSpPr>
            <p:cNvPr id="6455" name="Google Shape;6455;p63"/>
            <p:cNvGrpSpPr/>
            <p:nvPr/>
          </p:nvGrpSpPr>
          <p:grpSpPr>
            <a:xfrm>
              <a:off x="-1555624" y="1488707"/>
              <a:ext cx="1368300" cy="2433425"/>
              <a:chOff x="-1836712" y="3275837"/>
              <a:chExt cx="1368300" cy="2433425"/>
            </a:xfrm>
          </p:grpSpPr>
          <p:sp>
            <p:nvSpPr>
              <p:cNvPr id="6456" name="Google Shape;6456;p63"/>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457" name="Google Shape;6457;p63"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458" name="Google Shape;6458;p63"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459" name="Google Shape;6459;p63"/>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ransition spd="slow">
    <p:fade thruBlk="1"/>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568"/>
        <p:cNvGrpSpPr/>
        <p:nvPr/>
      </p:nvGrpSpPr>
      <p:grpSpPr>
        <a:xfrm>
          <a:off x="0" y="0"/>
          <a:ext cx="0" cy="0"/>
          <a:chOff x="0" y="0"/>
          <a:chExt cx="0" cy="0"/>
        </a:xfrm>
      </p:grpSpPr>
      <p:sp>
        <p:nvSpPr>
          <p:cNvPr id="569" name="Google Shape;569;p7"/>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0" name="Google Shape;570;p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71" name="Google Shape;571;p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72" name="Google Shape;572;p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573" name="Google Shape;573;p7"/>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574" name="Google Shape;574;p7"/>
          <p:cNvGrpSpPr/>
          <p:nvPr/>
        </p:nvGrpSpPr>
        <p:grpSpPr>
          <a:xfrm>
            <a:off x="7915032" y="222489"/>
            <a:ext cx="895960" cy="359739"/>
            <a:chOff x="1899" y="899"/>
            <a:chExt cx="4163" cy="1671"/>
          </a:xfrm>
        </p:grpSpPr>
        <p:sp>
          <p:nvSpPr>
            <p:cNvPr id="575" name="Google Shape;575;p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6" name="Google Shape;576;p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7" name="Google Shape;577;p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8" name="Google Shape;578;p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9" name="Google Shape;579;p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0" name="Google Shape;580;p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1" name="Google Shape;581;p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2" name="Google Shape;582;p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3" name="Google Shape;583;p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4" name="Google Shape;584;p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5" name="Google Shape;585;p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6" name="Google Shape;586;p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7" name="Google Shape;587;p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8" name="Google Shape;588;p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9" name="Google Shape;589;p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0" name="Google Shape;590;p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1" name="Google Shape;591;p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2" name="Google Shape;592;p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3" name="Google Shape;593;p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4" name="Google Shape;594;p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5" name="Google Shape;595;p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6" name="Google Shape;596;p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7" name="Google Shape;597;p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8" name="Google Shape;598;p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9" name="Google Shape;599;p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0" name="Google Shape;600;p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1" name="Google Shape;601;p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2" name="Google Shape;602;p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3" name="Google Shape;603;p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4" name="Google Shape;604;p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5" name="Google Shape;605;p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6" name="Google Shape;606;p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7" name="Google Shape;607;p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8" name="Google Shape;608;p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9" name="Google Shape;609;p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0" name="Google Shape;610;p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1" name="Google Shape;611;p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2" name="Google Shape;612;p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3" name="Google Shape;613;p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4" name="Google Shape;614;p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5" name="Google Shape;615;p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6" name="Google Shape;616;p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7" name="Google Shape;617;p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8" name="Google Shape;618;p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9" name="Google Shape;619;p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0" name="Google Shape;620;p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1" name="Google Shape;621;p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2" name="Google Shape;622;p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3" name="Google Shape;623;p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4" name="Google Shape;624;p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5" name="Google Shape;625;p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6" name="Google Shape;626;p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7" name="Google Shape;627;p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8" name="Google Shape;628;p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9" name="Google Shape;629;p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0" name="Google Shape;630;p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1" name="Google Shape;631;p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2" name="Google Shape;632;p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3" name="Google Shape;633;p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4" name="Google Shape;634;p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5" name="Google Shape;635;p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6" name="Google Shape;636;p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7" name="Google Shape;637;p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8" name="Google Shape;638;p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9" name="Google Shape;639;p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0" name="Google Shape;640;p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1" name="Google Shape;641;p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2" name="Google Shape;642;p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3" name="Google Shape;643;p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4" name="Google Shape;644;p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5" name="Google Shape;645;p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6" name="Google Shape;646;p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7" name="Google Shape;647;p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8" name="Google Shape;648;p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9" name="Google Shape;649;p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0" name="Google Shape;650;p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1" name="Google Shape;651;p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2" name="Google Shape;652;p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3" name="Google Shape;653;p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4" name="Google Shape;654;p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5" name="Google Shape;655;p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6" name="Google Shape;656;p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7" name="Google Shape;657;p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8" name="Google Shape;658;p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9" name="Google Shape;659;p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0" name="Google Shape;660;p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1" name="Google Shape;661;p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2" name="Google Shape;662;p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3" name="Google Shape;663;p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4" name="Google Shape;664;p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5" name="Google Shape;665;p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6" name="Google Shape;666;p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7" name="Google Shape;667;p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668" name="Google Shape;668;p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669" name="Google Shape;669;p7"/>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grpSp>
        <p:nvGrpSpPr>
          <p:cNvPr id="670" name="Google Shape;670;p7"/>
          <p:cNvGrpSpPr/>
          <p:nvPr/>
        </p:nvGrpSpPr>
        <p:grpSpPr>
          <a:xfrm>
            <a:off x="-1530678" y="2991542"/>
            <a:ext cx="1404225" cy="2177094"/>
            <a:chOff x="6195941" y="562596"/>
            <a:chExt cx="1872300" cy="2902792"/>
          </a:xfrm>
        </p:grpSpPr>
        <p:grpSp>
          <p:nvGrpSpPr>
            <p:cNvPr id="671" name="Google Shape;671;p7"/>
            <p:cNvGrpSpPr/>
            <p:nvPr/>
          </p:nvGrpSpPr>
          <p:grpSpPr>
            <a:xfrm>
              <a:off x="6195941" y="832605"/>
              <a:ext cx="1872300" cy="2632784"/>
              <a:chOff x="-1872716" y="660661"/>
              <a:chExt cx="1872300" cy="1974637"/>
            </a:xfrm>
          </p:grpSpPr>
          <p:sp>
            <p:nvSpPr>
              <p:cNvPr id="672" name="Google Shape;672;p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673" name="Google Shape;673;p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4" name="Google Shape;674;p7"/>
            <p:cNvGrpSpPr/>
            <p:nvPr/>
          </p:nvGrpSpPr>
          <p:grpSpPr>
            <a:xfrm>
              <a:off x="6303954" y="562596"/>
              <a:ext cx="540000" cy="540000"/>
              <a:chOff x="6303954" y="562596"/>
              <a:chExt cx="540000" cy="540000"/>
            </a:xfrm>
          </p:grpSpPr>
          <p:sp>
            <p:nvSpPr>
              <p:cNvPr id="675" name="Google Shape;675;p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676" name="Google Shape;676;p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77" name="Google Shape;677;p7"/>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678" name="Google Shape;678;p7"/>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679" name="Google Shape;679;p7"/>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680" name="Google Shape;680;p7"/>
          <p:cNvGrpSpPr/>
          <p:nvPr/>
        </p:nvGrpSpPr>
        <p:grpSpPr>
          <a:xfrm>
            <a:off x="-1449668" y="146875"/>
            <a:ext cx="1026225" cy="2044304"/>
            <a:chOff x="-1555624" y="1196393"/>
            <a:chExt cx="1368300" cy="2725739"/>
          </a:xfrm>
        </p:grpSpPr>
        <p:grpSp>
          <p:nvGrpSpPr>
            <p:cNvPr id="681" name="Google Shape;681;p7"/>
            <p:cNvGrpSpPr/>
            <p:nvPr/>
          </p:nvGrpSpPr>
          <p:grpSpPr>
            <a:xfrm>
              <a:off x="-1555624" y="1488707"/>
              <a:ext cx="1368300" cy="2433425"/>
              <a:chOff x="-1836712" y="3275837"/>
              <a:chExt cx="1368300" cy="2433425"/>
            </a:xfrm>
          </p:grpSpPr>
          <p:sp>
            <p:nvSpPr>
              <p:cNvPr id="682" name="Google Shape;682;p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683" name="Google Shape;683;p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84" name="Google Shape;684;p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85" name="Google Shape;685;p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ransition spd="slow">
    <p:fade thruBlk="1"/>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6460"/>
        <p:cNvGrpSpPr/>
        <p:nvPr/>
      </p:nvGrpSpPr>
      <p:grpSpPr>
        <a:xfrm>
          <a:off x="0" y="0"/>
          <a:ext cx="0" cy="0"/>
          <a:chOff x="0" y="0"/>
          <a:chExt cx="0" cy="0"/>
        </a:xfrm>
      </p:grpSpPr>
      <p:sp>
        <p:nvSpPr>
          <p:cNvPr id="6461" name="Google Shape;6461;p6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2" name="Google Shape;6462;p6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3" name="Google Shape;6463;p6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464" name="Google Shape;6464;p64"/>
          <p:cNvGrpSpPr/>
          <p:nvPr/>
        </p:nvGrpSpPr>
        <p:grpSpPr>
          <a:xfrm>
            <a:off x="4673500" y="957437"/>
            <a:ext cx="1518894" cy="610035"/>
            <a:chOff x="1899" y="899"/>
            <a:chExt cx="4163" cy="1671"/>
          </a:xfrm>
        </p:grpSpPr>
        <p:sp>
          <p:nvSpPr>
            <p:cNvPr id="6465" name="Google Shape;6465;p6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6" name="Google Shape;6466;p6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7" name="Google Shape;6467;p6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8" name="Google Shape;6468;p6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9" name="Google Shape;6469;p6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0" name="Google Shape;6470;p6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1" name="Google Shape;6471;p6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2" name="Google Shape;6472;p6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3" name="Google Shape;6473;p6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4" name="Google Shape;6474;p6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5" name="Google Shape;6475;p6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6" name="Google Shape;6476;p6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7" name="Google Shape;6477;p6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8" name="Google Shape;6478;p6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9" name="Google Shape;6479;p6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0" name="Google Shape;6480;p6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1" name="Google Shape;6481;p6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2" name="Google Shape;6482;p6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3" name="Google Shape;6483;p6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4" name="Google Shape;6484;p6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5" name="Google Shape;6485;p6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6" name="Google Shape;6486;p6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7" name="Google Shape;6487;p6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8" name="Google Shape;6488;p6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9" name="Google Shape;6489;p6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0" name="Google Shape;6490;p6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1" name="Google Shape;6491;p6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2" name="Google Shape;6492;p6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3" name="Google Shape;6493;p6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4" name="Google Shape;6494;p6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5" name="Google Shape;6495;p6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6" name="Google Shape;6496;p6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7" name="Google Shape;6497;p6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8" name="Google Shape;6498;p6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9" name="Google Shape;6499;p6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0" name="Google Shape;6500;p6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1" name="Google Shape;6501;p6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2" name="Google Shape;6502;p6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3" name="Google Shape;6503;p6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4" name="Google Shape;6504;p6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5" name="Google Shape;6505;p6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6" name="Google Shape;6506;p6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7" name="Google Shape;6507;p6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8" name="Google Shape;6508;p6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9" name="Google Shape;6509;p6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0" name="Google Shape;6510;p6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1" name="Google Shape;6511;p6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2" name="Google Shape;6512;p6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3" name="Google Shape;6513;p6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4" name="Google Shape;6514;p6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5" name="Google Shape;6515;p6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6" name="Google Shape;6516;p6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7" name="Google Shape;6517;p6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8" name="Google Shape;6518;p6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9" name="Google Shape;6519;p6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0" name="Google Shape;6520;p6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1" name="Google Shape;6521;p6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2" name="Google Shape;6522;p6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3" name="Google Shape;6523;p6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4" name="Google Shape;6524;p6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5" name="Google Shape;6525;p6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6" name="Google Shape;6526;p6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7" name="Google Shape;6527;p6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8" name="Google Shape;6528;p6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9" name="Google Shape;6529;p6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0" name="Google Shape;6530;p6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1" name="Google Shape;6531;p6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2" name="Google Shape;6532;p6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3" name="Google Shape;6533;p6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4" name="Google Shape;6534;p6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5" name="Google Shape;6535;p6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6" name="Google Shape;6536;p6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7" name="Google Shape;6537;p6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8" name="Google Shape;6538;p6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9" name="Google Shape;6539;p6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0" name="Google Shape;6540;p6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1" name="Google Shape;6541;p6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2" name="Google Shape;6542;p6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3" name="Google Shape;6543;p6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4" name="Google Shape;6544;p6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5" name="Google Shape;6545;p6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6" name="Google Shape;6546;p6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7" name="Google Shape;6547;p6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8" name="Google Shape;6548;p6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9" name="Google Shape;6549;p6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0" name="Google Shape;6550;p6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1" name="Google Shape;6551;p6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2" name="Google Shape;6552;p6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3" name="Google Shape;6553;p6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4" name="Google Shape;6554;p6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5" name="Google Shape;6555;p6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6" name="Google Shape;6556;p6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7" name="Google Shape;6557;p6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558" name="Google Shape;6558;p6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559" name="Google Shape;6559;p64"/>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560" name="Google Shape;6560;p64"/>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561" name="Google Shape;6561;p64"/>
          <p:cNvGrpSpPr/>
          <p:nvPr/>
        </p:nvGrpSpPr>
        <p:grpSpPr>
          <a:xfrm>
            <a:off x="-1449668" y="146875"/>
            <a:ext cx="1026225" cy="2044304"/>
            <a:chOff x="-1555624" y="1196393"/>
            <a:chExt cx="1368300" cy="2725739"/>
          </a:xfrm>
        </p:grpSpPr>
        <p:grpSp>
          <p:nvGrpSpPr>
            <p:cNvPr id="6562" name="Google Shape;6562;p64"/>
            <p:cNvGrpSpPr/>
            <p:nvPr/>
          </p:nvGrpSpPr>
          <p:grpSpPr>
            <a:xfrm>
              <a:off x="-1555624" y="1488707"/>
              <a:ext cx="1368300" cy="2433425"/>
              <a:chOff x="-1836712" y="3275837"/>
              <a:chExt cx="1368300" cy="2433425"/>
            </a:xfrm>
          </p:grpSpPr>
          <p:sp>
            <p:nvSpPr>
              <p:cNvPr id="6563" name="Google Shape;6563;p6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564" name="Google Shape;6564;p64"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565" name="Google Shape;6565;p64"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6566" name="Google Shape;6566;p6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6567" name="Google Shape;6567;p64"/>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6568"/>
        <p:cNvGrpSpPr/>
        <p:nvPr/>
      </p:nvGrpSpPr>
      <p:grpSpPr>
        <a:xfrm>
          <a:off x="0" y="0"/>
          <a:ext cx="0" cy="0"/>
          <a:chOff x="0" y="0"/>
          <a:chExt cx="0" cy="0"/>
        </a:xfrm>
      </p:grpSpPr>
      <p:sp>
        <p:nvSpPr>
          <p:cNvPr id="6569" name="Google Shape;6569;p65"/>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70" name="Google Shape;6570;p6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71" name="Google Shape;6571;p6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572" name="Google Shape;6572;p6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573" name="Google Shape;6573;p65"/>
          <p:cNvGrpSpPr/>
          <p:nvPr/>
        </p:nvGrpSpPr>
        <p:grpSpPr>
          <a:xfrm>
            <a:off x="7915031" y="222489"/>
            <a:ext cx="895855" cy="359804"/>
            <a:chOff x="1899" y="899"/>
            <a:chExt cx="4163" cy="1671"/>
          </a:xfrm>
        </p:grpSpPr>
        <p:sp>
          <p:nvSpPr>
            <p:cNvPr id="6574" name="Google Shape;6574;p6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5" name="Google Shape;6575;p6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6" name="Google Shape;6576;p6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7" name="Google Shape;6577;p6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8" name="Google Shape;6578;p6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9" name="Google Shape;6579;p6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0" name="Google Shape;6580;p6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1" name="Google Shape;6581;p6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2" name="Google Shape;6582;p6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3" name="Google Shape;6583;p6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4" name="Google Shape;6584;p6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5" name="Google Shape;6585;p6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6" name="Google Shape;6586;p6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7" name="Google Shape;6587;p6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8" name="Google Shape;6588;p6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9" name="Google Shape;6589;p6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0" name="Google Shape;6590;p6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1" name="Google Shape;6591;p6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2" name="Google Shape;6592;p6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3" name="Google Shape;6593;p6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4" name="Google Shape;6594;p6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5" name="Google Shape;6595;p6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6" name="Google Shape;6596;p6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7" name="Google Shape;6597;p6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8" name="Google Shape;6598;p6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9" name="Google Shape;6599;p6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0" name="Google Shape;6600;p6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1" name="Google Shape;6601;p6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2" name="Google Shape;6602;p6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3" name="Google Shape;6603;p6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4" name="Google Shape;6604;p6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5" name="Google Shape;6605;p6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6" name="Google Shape;6606;p6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7" name="Google Shape;6607;p6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8" name="Google Shape;6608;p6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9" name="Google Shape;6609;p6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0" name="Google Shape;6610;p6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1" name="Google Shape;6611;p6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2" name="Google Shape;6612;p6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3" name="Google Shape;6613;p6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4" name="Google Shape;6614;p6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5" name="Google Shape;6615;p6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6" name="Google Shape;6616;p6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7" name="Google Shape;6617;p6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8" name="Google Shape;6618;p6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9" name="Google Shape;6619;p6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0" name="Google Shape;6620;p6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1" name="Google Shape;6621;p6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2" name="Google Shape;6622;p6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3" name="Google Shape;6623;p6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4" name="Google Shape;6624;p6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5" name="Google Shape;6625;p6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6" name="Google Shape;6626;p6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7" name="Google Shape;6627;p6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8" name="Google Shape;6628;p6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9" name="Google Shape;6629;p6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0" name="Google Shape;6630;p6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1" name="Google Shape;6631;p6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2" name="Google Shape;6632;p6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3" name="Google Shape;6633;p6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4" name="Google Shape;6634;p6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5" name="Google Shape;6635;p6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6" name="Google Shape;6636;p6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7" name="Google Shape;6637;p6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8" name="Google Shape;6638;p6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9" name="Google Shape;6639;p6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0" name="Google Shape;6640;p6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1" name="Google Shape;6641;p6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2" name="Google Shape;6642;p6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3" name="Google Shape;6643;p6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4" name="Google Shape;6644;p6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5" name="Google Shape;6645;p6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6" name="Google Shape;6646;p6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7" name="Google Shape;6647;p6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8" name="Google Shape;6648;p6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9" name="Google Shape;6649;p6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0" name="Google Shape;6650;p6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1" name="Google Shape;6651;p6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2" name="Google Shape;6652;p6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3" name="Google Shape;6653;p6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4" name="Google Shape;6654;p6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5" name="Google Shape;6655;p6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6" name="Google Shape;6656;p6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7" name="Google Shape;6657;p6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8" name="Google Shape;6658;p6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9" name="Google Shape;6659;p6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0" name="Google Shape;6660;p6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1" name="Google Shape;6661;p6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2" name="Google Shape;6662;p6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3" name="Google Shape;6663;p6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4" name="Google Shape;6664;p6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5" name="Google Shape;6665;p6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6" name="Google Shape;6666;p6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667" name="Google Shape;6667;p6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668" name="Google Shape;6668;p65"/>
          <p:cNvGrpSpPr/>
          <p:nvPr/>
        </p:nvGrpSpPr>
        <p:grpSpPr>
          <a:xfrm>
            <a:off x="-1530678" y="2991542"/>
            <a:ext cx="1404225" cy="2177094"/>
            <a:chOff x="6195941" y="562596"/>
            <a:chExt cx="1872300" cy="2902792"/>
          </a:xfrm>
        </p:grpSpPr>
        <p:grpSp>
          <p:nvGrpSpPr>
            <p:cNvPr id="6669" name="Google Shape;6669;p65"/>
            <p:cNvGrpSpPr/>
            <p:nvPr/>
          </p:nvGrpSpPr>
          <p:grpSpPr>
            <a:xfrm>
              <a:off x="6195941" y="832605"/>
              <a:ext cx="1872300" cy="2632784"/>
              <a:chOff x="-1872716" y="660661"/>
              <a:chExt cx="1872300" cy="1974637"/>
            </a:xfrm>
          </p:grpSpPr>
          <p:sp>
            <p:nvSpPr>
              <p:cNvPr id="6670" name="Google Shape;6670;p6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671" name="Google Shape;6671;p6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672" name="Google Shape;6672;p65"/>
            <p:cNvGrpSpPr/>
            <p:nvPr/>
          </p:nvGrpSpPr>
          <p:grpSpPr>
            <a:xfrm>
              <a:off x="6303954" y="562596"/>
              <a:ext cx="540000" cy="540000"/>
              <a:chOff x="6303954" y="562596"/>
              <a:chExt cx="540000" cy="540000"/>
            </a:xfrm>
          </p:grpSpPr>
          <p:sp>
            <p:nvSpPr>
              <p:cNvPr id="6673" name="Google Shape;6673;p6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674" name="Google Shape;6674;p6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675" name="Google Shape;6675;p6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6" name="Google Shape;6676;p6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7" name="Google Shape;6677;p6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678" name="Google Shape;6678;p6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679" name="Google Shape;6679;p6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680" name="Google Shape;6680;p65"/>
          <p:cNvGrpSpPr/>
          <p:nvPr/>
        </p:nvGrpSpPr>
        <p:grpSpPr>
          <a:xfrm>
            <a:off x="-1530678" y="653649"/>
            <a:ext cx="1026225" cy="1698128"/>
            <a:chOff x="-1836712" y="2937191"/>
            <a:chExt cx="1368300" cy="2264171"/>
          </a:xfrm>
        </p:grpSpPr>
        <p:pic>
          <p:nvPicPr>
            <p:cNvPr id="6681" name="Google Shape;6681;p6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682" name="Google Shape;6682;p6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683" name="Google Shape;6683;p6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6684"/>
        <p:cNvGrpSpPr/>
        <p:nvPr/>
      </p:nvGrpSpPr>
      <p:grpSpPr>
        <a:xfrm>
          <a:off x="0" y="0"/>
          <a:ext cx="0" cy="0"/>
          <a:chOff x="0" y="0"/>
          <a:chExt cx="0" cy="0"/>
        </a:xfrm>
      </p:grpSpPr>
      <p:sp>
        <p:nvSpPr>
          <p:cNvPr id="6685" name="Google Shape;6685;p66"/>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6686" name="Google Shape;6686;p66"/>
          <p:cNvGrpSpPr/>
          <p:nvPr/>
        </p:nvGrpSpPr>
        <p:grpSpPr>
          <a:xfrm>
            <a:off x="7916400" y="221400"/>
            <a:ext cx="893889" cy="359014"/>
            <a:chOff x="1899" y="899"/>
            <a:chExt cx="4163" cy="1671"/>
          </a:xfrm>
        </p:grpSpPr>
        <p:sp>
          <p:nvSpPr>
            <p:cNvPr id="6687" name="Google Shape;6687;p6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8" name="Google Shape;6688;p6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9" name="Google Shape;6689;p6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0" name="Google Shape;6690;p6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1" name="Google Shape;6691;p6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2" name="Google Shape;6692;p6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3" name="Google Shape;6693;p6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4" name="Google Shape;6694;p6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5" name="Google Shape;6695;p6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6" name="Google Shape;6696;p6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7" name="Google Shape;6697;p6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8" name="Google Shape;6698;p6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9" name="Google Shape;6699;p6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0" name="Google Shape;6700;p6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1" name="Google Shape;6701;p6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2" name="Google Shape;6702;p6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3" name="Google Shape;6703;p6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4" name="Google Shape;6704;p6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5" name="Google Shape;6705;p6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6" name="Google Shape;6706;p6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7" name="Google Shape;6707;p6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8" name="Google Shape;6708;p6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9" name="Google Shape;6709;p6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0" name="Google Shape;6710;p6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1" name="Google Shape;6711;p6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2" name="Google Shape;6712;p6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3" name="Google Shape;6713;p6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4" name="Google Shape;6714;p6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5" name="Google Shape;6715;p6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6" name="Google Shape;6716;p6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7" name="Google Shape;6717;p6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8" name="Google Shape;6718;p6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9" name="Google Shape;6719;p6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0" name="Google Shape;6720;p6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1" name="Google Shape;6721;p6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2" name="Google Shape;6722;p6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3" name="Google Shape;6723;p6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4" name="Google Shape;6724;p6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5" name="Google Shape;6725;p6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6" name="Google Shape;6726;p6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7" name="Google Shape;6727;p6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8" name="Google Shape;6728;p6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9" name="Google Shape;6729;p6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0" name="Google Shape;6730;p6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1" name="Google Shape;6731;p6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2" name="Google Shape;6732;p6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3" name="Google Shape;6733;p6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4" name="Google Shape;6734;p6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5" name="Google Shape;6735;p6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6" name="Google Shape;6736;p6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7" name="Google Shape;6737;p6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8" name="Google Shape;6738;p6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9" name="Google Shape;6739;p6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0" name="Google Shape;6740;p6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1" name="Google Shape;6741;p6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2" name="Google Shape;6742;p6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3" name="Google Shape;6743;p6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4" name="Google Shape;6744;p6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5" name="Google Shape;6745;p6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6" name="Google Shape;6746;p6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7" name="Google Shape;6747;p6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8" name="Google Shape;6748;p6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9" name="Google Shape;6749;p6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0" name="Google Shape;6750;p6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1" name="Google Shape;6751;p6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2" name="Google Shape;6752;p6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3" name="Google Shape;6753;p6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4" name="Google Shape;6754;p6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5" name="Google Shape;6755;p6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6" name="Google Shape;6756;p6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7" name="Google Shape;6757;p6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8" name="Google Shape;6758;p6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9" name="Google Shape;6759;p6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0" name="Google Shape;6760;p6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1" name="Google Shape;6761;p6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2" name="Google Shape;6762;p6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3" name="Google Shape;6763;p6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4" name="Google Shape;6764;p6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5" name="Google Shape;6765;p6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6" name="Google Shape;6766;p6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7" name="Google Shape;6767;p6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8" name="Google Shape;6768;p6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9" name="Google Shape;6769;p6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0" name="Google Shape;6770;p6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1" name="Google Shape;6771;p6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2" name="Google Shape;6772;p6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3" name="Google Shape;6773;p6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4" name="Google Shape;6774;p6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5" name="Google Shape;6775;p6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6" name="Google Shape;6776;p6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7" name="Google Shape;6777;p6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8" name="Google Shape;6778;p6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9" name="Google Shape;6779;p6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780" name="Google Shape;6780;p6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6781" name="Google Shape;6781;p6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2" name="Google Shape;6782;p6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3" name="Google Shape;6783;p6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4" name="Google Shape;6784;p6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785" name="Google Shape;6785;p6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86" name="Google Shape;6786;p6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787" name="Google Shape;6787;p66"/>
          <p:cNvGrpSpPr/>
          <p:nvPr/>
        </p:nvGrpSpPr>
        <p:grpSpPr>
          <a:xfrm>
            <a:off x="-1530678" y="2991542"/>
            <a:ext cx="1404225" cy="2177094"/>
            <a:chOff x="6195941" y="562596"/>
            <a:chExt cx="1872300" cy="2902792"/>
          </a:xfrm>
        </p:grpSpPr>
        <p:grpSp>
          <p:nvGrpSpPr>
            <p:cNvPr id="6788" name="Google Shape;6788;p66"/>
            <p:cNvGrpSpPr/>
            <p:nvPr/>
          </p:nvGrpSpPr>
          <p:grpSpPr>
            <a:xfrm>
              <a:off x="6195941" y="832605"/>
              <a:ext cx="1872300" cy="2632784"/>
              <a:chOff x="-1872716" y="660661"/>
              <a:chExt cx="1872300" cy="1974637"/>
            </a:xfrm>
          </p:grpSpPr>
          <p:sp>
            <p:nvSpPr>
              <p:cNvPr id="6789" name="Google Shape;6789;p6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790" name="Google Shape;6790;p6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91" name="Google Shape;6791;p66"/>
            <p:cNvGrpSpPr/>
            <p:nvPr/>
          </p:nvGrpSpPr>
          <p:grpSpPr>
            <a:xfrm>
              <a:off x="6303954" y="562596"/>
              <a:ext cx="540000" cy="540000"/>
              <a:chOff x="6303954" y="562596"/>
              <a:chExt cx="540000" cy="540000"/>
            </a:xfrm>
          </p:grpSpPr>
          <p:sp>
            <p:nvSpPr>
              <p:cNvPr id="6792" name="Google Shape;6792;p6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793" name="Google Shape;6793;p6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794" name="Google Shape;6794;p6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5" name="Google Shape;6795;p6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6" name="Google Shape;6796;p6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transition spd="slow">
    <p:fade thruBlk="1"/>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6797"/>
        <p:cNvGrpSpPr/>
        <p:nvPr/>
      </p:nvGrpSpPr>
      <p:grpSpPr>
        <a:xfrm>
          <a:off x="0" y="0"/>
          <a:ext cx="0" cy="0"/>
          <a:chOff x="0" y="0"/>
          <a:chExt cx="0" cy="0"/>
        </a:xfrm>
      </p:grpSpPr>
      <p:sp>
        <p:nvSpPr>
          <p:cNvPr id="6798" name="Google Shape;6798;p6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799" name="Google Shape;6799;p6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0" name="Google Shape;6800;p6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01" name="Google Shape;6801;p6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02" name="Google Shape;6802;p6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803" name="Google Shape;6803;p6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804" name="Google Shape;6804;p6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805" name="Google Shape;6805;p67"/>
          <p:cNvGrpSpPr/>
          <p:nvPr/>
        </p:nvGrpSpPr>
        <p:grpSpPr>
          <a:xfrm>
            <a:off x="4673500" y="957418"/>
            <a:ext cx="1518940" cy="610054"/>
            <a:chOff x="1899" y="899"/>
            <a:chExt cx="4163" cy="1671"/>
          </a:xfrm>
        </p:grpSpPr>
        <p:sp>
          <p:nvSpPr>
            <p:cNvPr id="6806" name="Google Shape;6806;p6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7" name="Google Shape;6807;p6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8" name="Google Shape;6808;p6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9" name="Google Shape;6809;p6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0" name="Google Shape;6810;p6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1" name="Google Shape;6811;p6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2" name="Google Shape;6812;p6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3" name="Google Shape;6813;p6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4" name="Google Shape;6814;p6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5" name="Google Shape;6815;p6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6" name="Google Shape;6816;p6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7" name="Google Shape;6817;p6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8" name="Google Shape;6818;p6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9" name="Google Shape;6819;p6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0" name="Google Shape;6820;p6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1" name="Google Shape;6821;p6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2" name="Google Shape;6822;p6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3" name="Google Shape;6823;p6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4" name="Google Shape;6824;p6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5" name="Google Shape;6825;p6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6" name="Google Shape;6826;p6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7" name="Google Shape;6827;p6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8" name="Google Shape;6828;p6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9" name="Google Shape;6829;p6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0" name="Google Shape;6830;p6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1" name="Google Shape;6831;p6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2" name="Google Shape;6832;p6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3" name="Google Shape;6833;p6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4" name="Google Shape;6834;p6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5" name="Google Shape;6835;p6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6" name="Google Shape;6836;p6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7" name="Google Shape;6837;p6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8" name="Google Shape;6838;p6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9" name="Google Shape;6839;p6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0" name="Google Shape;6840;p6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1" name="Google Shape;6841;p6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2" name="Google Shape;6842;p6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3" name="Google Shape;6843;p6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4" name="Google Shape;6844;p6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5" name="Google Shape;6845;p6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6" name="Google Shape;6846;p6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7" name="Google Shape;6847;p6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8" name="Google Shape;6848;p6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9" name="Google Shape;6849;p6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0" name="Google Shape;6850;p6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1" name="Google Shape;6851;p6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2" name="Google Shape;6852;p6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3" name="Google Shape;6853;p6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4" name="Google Shape;6854;p6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5" name="Google Shape;6855;p6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6" name="Google Shape;6856;p6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7" name="Google Shape;6857;p6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8" name="Google Shape;6858;p6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9" name="Google Shape;6859;p6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0" name="Google Shape;6860;p6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1" name="Google Shape;6861;p6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2" name="Google Shape;6862;p6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3" name="Google Shape;6863;p6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4" name="Google Shape;6864;p6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5" name="Google Shape;6865;p6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6" name="Google Shape;6866;p6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7" name="Google Shape;6867;p6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8" name="Google Shape;6868;p6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9" name="Google Shape;6869;p6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0" name="Google Shape;6870;p6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1" name="Google Shape;6871;p6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2" name="Google Shape;6872;p6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3" name="Google Shape;6873;p6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4" name="Google Shape;6874;p6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5" name="Google Shape;6875;p6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6" name="Google Shape;6876;p6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7" name="Google Shape;6877;p6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8" name="Google Shape;6878;p6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9" name="Google Shape;6879;p6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0" name="Google Shape;6880;p6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1" name="Google Shape;6881;p6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2" name="Google Shape;6882;p6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3" name="Google Shape;6883;p6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4" name="Google Shape;6884;p6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5" name="Google Shape;6885;p6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6" name="Google Shape;6886;p6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7" name="Google Shape;6887;p6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8" name="Google Shape;6888;p6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9" name="Google Shape;6889;p6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0" name="Google Shape;6890;p6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1" name="Google Shape;6891;p6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2" name="Google Shape;6892;p6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3" name="Google Shape;6893;p6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4" name="Google Shape;6894;p6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5" name="Google Shape;6895;p6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6" name="Google Shape;6896;p6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7" name="Google Shape;6897;p6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8" name="Google Shape;6898;p6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899" name="Google Shape;6899;p6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6900"/>
        <p:cNvGrpSpPr/>
        <p:nvPr/>
      </p:nvGrpSpPr>
      <p:grpSpPr>
        <a:xfrm>
          <a:off x="0" y="0"/>
          <a:ext cx="0" cy="0"/>
          <a:chOff x="0" y="0"/>
          <a:chExt cx="0" cy="0"/>
        </a:xfrm>
      </p:grpSpPr>
      <p:sp>
        <p:nvSpPr>
          <p:cNvPr id="6901" name="Google Shape;6901;p6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902" name="Google Shape;6902;p6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903" name="Google Shape;6903;p6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4" name="Google Shape;6904;p6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5" name="Google Shape;6905;p6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906" name="Google Shape;6906;p6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907" name="Google Shape;6907;p68"/>
          <p:cNvGrpSpPr/>
          <p:nvPr/>
        </p:nvGrpSpPr>
        <p:grpSpPr>
          <a:xfrm>
            <a:off x="-1530678" y="2991542"/>
            <a:ext cx="1404225" cy="2177094"/>
            <a:chOff x="6195941" y="562596"/>
            <a:chExt cx="1872300" cy="2902792"/>
          </a:xfrm>
        </p:grpSpPr>
        <p:grpSp>
          <p:nvGrpSpPr>
            <p:cNvPr id="6908" name="Google Shape;6908;p68"/>
            <p:cNvGrpSpPr/>
            <p:nvPr/>
          </p:nvGrpSpPr>
          <p:grpSpPr>
            <a:xfrm>
              <a:off x="6195941" y="832605"/>
              <a:ext cx="1872300" cy="2632784"/>
              <a:chOff x="-1872716" y="660661"/>
              <a:chExt cx="1872300" cy="1974637"/>
            </a:xfrm>
          </p:grpSpPr>
          <p:sp>
            <p:nvSpPr>
              <p:cNvPr id="6909" name="Google Shape;6909;p6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910" name="Google Shape;6910;p6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911" name="Google Shape;6911;p68"/>
            <p:cNvGrpSpPr/>
            <p:nvPr/>
          </p:nvGrpSpPr>
          <p:grpSpPr>
            <a:xfrm>
              <a:off x="6303954" y="562596"/>
              <a:ext cx="540000" cy="540000"/>
              <a:chOff x="6303954" y="562596"/>
              <a:chExt cx="540000" cy="540000"/>
            </a:xfrm>
          </p:grpSpPr>
          <p:sp>
            <p:nvSpPr>
              <p:cNvPr id="6912" name="Google Shape;6912;p6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913" name="Google Shape;6913;p6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914" name="Google Shape;6914;p6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6915" name="Google Shape;6915;p68"/>
          <p:cNvGrpSpPr/>
          <p:nvPr/>
        </p:nvGrpSpPr>
        <p:grpSpPr>
          <a:xfrm>
            <a:off x="7916400" y="221400"/>
            <a:ext cx="893889" cy="359014"/>
            <a:chOff x="1899" y="899"/>
            <a:chExt cx="4163" cy="1671"/>
          </a:xfrm>
        </p:grpSpPr>
        <p:sp>
          <p:nvSpPr>
            <p:cNvPr id="6916" name="Google Shape;6916;p6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7" name="Google Shape;6917;p6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8" name="Google Shape;6918;p6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9" name="Google Shape;6919;p6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0" name="Google Shape;6920;p6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1" name="Google Shape;6921;p6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2" name="Google Shape;6922;p6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3" name="Google Shape;6923;p6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4" name="Google Shape;6924;p6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5" name="Google Shape;6925;p6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6" name="Google Shape;6926;p6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7" name="Google Shape;6927;p6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8" name="Google Shape;6928;p6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9" name="Google Shape;6929;p6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0" name="Google Shape;6930;p6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1" name="Google Shape;6931;p6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2" name="Google Shape;6932;p6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3" name="Google Shape;6933;p6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4" name="Google Shape;6934;p6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5" name="Google Shape;6935;p6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6" name="Google Shape;6936;p6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7" name="Google Shape;6937;p6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8" name="Google Shape;6938;p6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9" name="Google Shape;6939;p6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0" name="Google Shape;6940;p6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1" name="Google Shape;6941;p6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2" name="Google Shape;6942;p6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3" name="Google Shape;6943;p6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4" name="Google Shape;6944;p6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5" name="Google Shape;6945;p6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6" name="Google Shape;6946;p6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7" name="Google Shape;6947;p6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8" name="Google Shape;6948;p6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9" name="Google Shape;6949;p6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0" name="Google Shape;6950;p6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1" name="Google Shape;6951;p6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2" name="Google Shape;6952;p6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3" name="Google Shape;6953;p6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4" name="Google Shape;6954;p6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5" name="Google Shape;6955;p6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6" name="Google Shape;6956;p6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7" name="Google Shape;6957;p6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8" name="Google Shape;6958;p6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9" name="Google Shape;6959;p6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0" name="Google Shape;6960;p6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1" name="Google Shape;6961;p6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2" name="Google Shape;6962;p6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3" name="Google Shape;6963;p6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4" name="Google Shape;6964;p6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5" name="Google Shape;6965;p6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6" name="Google Shape;6966;p6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7" name="Google Shape;6967;p6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8" name="Google Shape;6968;p6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9" name="Google Shape;6969;p6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0" name="Google Shape;6970;p6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1" name="Google Shape;6971;p6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2" name="Google Shape;6972;p6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3" name="Google Shape;6973;p6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4" name="Google Shape;6974;p6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5" name="Google Shape;6975;p6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6" name="Google Shape;6976;p6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7" name="Google Shape;6977;p6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8" name="Google Shape;6978;p6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9" name="Google Shape;6979;p6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0" name="Google Shape;6980;p6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1" name="Google Shape;6981;p6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2" name="Google Shape;6982;p6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3" name="Google Shape;6983;p6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4" name="Google Shape;6984;p6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5" name="Google Shape;6985;p6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6" name="Google Shape;6986;p6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7" name="Google Shape;6987;p6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8" name="Google Shape;6988;p6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9" name="Google Shape;6989;p6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0" name="Google Shape;6990;p6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1" name="Google Shape;6991;p6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2" name="Google Shape;6992;p6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3" name="Google Shape;6993;p6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4" name="Google Shape;6994;p6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5" name="Google Shape;6995;p6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6" name="Google Shape;6996;p6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7" name="Google Shape;6997;p6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8" name="Google Shape;6998;p6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9" name="Google Shape;6999;p6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0" name="Google Shape;7000;p6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1" name="Google Shape;7001;p6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2" name="Google Shape;7002;p6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3" name="Google Shape;7003;p6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4" name="Google Shape;7004;p6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5" name="Google Shape;7005;p6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6" name="Google Shape;7006;p6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7" name="Google Shape;7007;p6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8" name="Google Shape;7008;p6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009" name="Google Shape;7009;p6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7010"/>
        <p:cNvGrpSpPr/>
        <p:nvPr/>
      </p:nvGrpSpPr>
      <p:grpSpPr>
        <a:xfrm>
          <a:off x="0" y="0"/>
          <a:ext cx="0" cy="0"/>
          <a:chOff x="0" y="0"/>
          <a:chExt cx="0" cy="0"/>
        </a:xfrm>
      </p:grpSpPr>
      <p:sp>
        <p:nvSpPr>
          <p:cNvPr id="7011" name="Google Shape;7011;p6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012" name="Google Shape;7012;p6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013" name="Google Shape;7013;p6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4" name="Google Shape;7014;p6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5" name="Google Shape;7015;p6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016" name="Google Shape;7016;p6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017" name="Google Shape;7017;p69"/>
          <p:cNvGrpSpPr/>
          <p:nvPr/>
        </p:nvGrpSpPr>
        <p:grpSpPr>
          <a:xfrm>
            <a:off x="-1530678" y="2991542"/>
            <a:ext cx="1404225" cy="2177094"/>
            <a:chOff x="6195941" y="562596"/>
            <a:chExt cx="1872300" cy="2902792"/>
          </a:xfrm>
        </p:grpSpPr>
        <p:grpSp>
          <p:nvGrpSpPr>
            <p:cNvPr id="7018" name="Google Shape;7018;p69"/>
            <p:cNvGrpSpPr/>
            <p:nvPr/>
          </p:nvGrpSpPr>
          <p:grpSpPr>
            <a:xfrm>
              <a:off x="6195941" y="832605"/>
              <a:ext cx="1872300" cy="2632784"/>
              <a:chOff x="-1872716" y="660661"/>
              <a:chExt cx="1872300" cy="1974637"/>
            </a:xfrm>
          </p:grpSpPr>
          <p:sp>
            <p:nvSpPr>
              <p:cNvPr id="7019" name="Google Shape;7019;p6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020" name="Google Shape;7020;p6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021" name="Google Shape;7021;p69"/>
            <p:cNvGrpSpPr/>
            <p:nvPr/>
          </p:nvGrpSpPr>
          <p:grpSpPr>
            <a:xfrm>
              <a:off x="6303954" y="562596"/>
              <a:ext cx="540000" cy="540000"/>
              <a:chOff x="6303954" y="562596"/>
              <a:chExt cx="540000" cy="540000"/>
            </a:xfrm>
          </p:grpSpPr>
          <p:sp>
            <p:nvSpPr>
              <p:cNvPr id="7022" name="Google Shape;7022;p6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023" name="Google Shape;7023;p6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024" name="Google Shape;7024;p69"/>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025" name="Google Shape;7025;p69"/>
          <p:cNvGrpSpPr/>
          <p:nvPr/>
        </p:nvGrpSpPr>
        <p:grpSpPr>
          <a:xfrm>
            <a:off x="7916400" y="221400"/>
            <a:ext cx="893889" cy="359014"/>
            <a:chOff x="1899" y="899"/>
            <a:chExt cx="4163" cy="1671"/>
          </a:xfrm>
        </p:grpSpPr>
        <p:sp>
          <p:nvSpPr>
            <p:cNvPr id="7026" name="Google Shape;7026;p6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7" name="Google Shape;7027;p6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8" name="Google Shape;7028;p6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9" name="Google Shape;7029;p6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0" name="Google Shape;7030;p6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1" name="Google Shape;7031;p6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2" name="Google Shape;7032;p6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3" name="Google Shape;7033;p6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4" name="Google Shape;7034;p6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5" name="Google Shape;7035;p6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6" name="Google Shape;7036;p6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7" name="Google Shape;7037;p6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8" name="Google Shape;7038;p6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9" name="Google Shape;7039;p6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0" name="Google Shape;7040;p6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1" name="Google Shape;7041;p6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2" name="Google Shape;7042;p6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3" name="Google Shape;7043;p6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4" name="Google Shape;7044;p6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5" name="Google Shape;7045;p6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6" name="Google Shape;7046;p6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7" name="Google Shape;7047;p6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8" name="Google Shape;7048;p6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9" name="Google Shape;7049;p6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0" name="Google Shape;7050;p6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1" name="Google Shape;7051;p6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2" name="Google Shape;7052;p6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3" name="Google Shape;7053;p6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4" name="Google Shape;7054;p6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5" name="Google Shape;7055;p6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6" name="Google Shape;7056;p6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7" name="Google Shape;7057;p6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8" name="Google Shape;7058;p6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9" name="Google Shape;7059;p6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0" name="Google Shape;7060;p6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1" name="Google Shape;7061;p6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2" name="Google Shape;7062;p6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3" name="Google Shape;7063;p6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4" name="Google Shape;7064;p6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5" name="Google Shape;7065;p6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6" name="Google Shape;7066;p6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7" name="Google Shape;7067;p6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8" name="Google Shape;7068;p6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9" name="Google Shape;7069;p6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0" name="Google Shape;7070;p6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1" name="Google Shape;7071;p6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2" name="Google Shape;7072;p6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3" name="Google Shape;7073;p6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4" name="Google Shape;7074;p6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5" name="Google Shape;7075;p6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6" name="Google Shape;7076;p6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7" name="Google Shape;7077;p6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8" name="Google Shape;7078;p6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9" name="Google Shape;7079;p6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0" name="Google Shape;7080;p6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1" name="Google Shape;7081;p6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2" name="Google Shape;7082;p6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3" name="Google Shape;7083;p6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4" name="Google Shape;7084;p6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5" name="Google Shape;7085;p6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6" name="Google Shape;7086;p6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7" name="Google Shape;7087;p6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8" name="Google Shape;7088;p6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9" name="Google Shape;7089;p6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0" name="Google Shape;7090;p6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1" name="Google Shape;7091;p6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2" name="Google Shape;7092;p6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3" name="Google Shape;7093;p6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4" name="Google Shape;7094;p6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5" name="Google Shape;7095;p6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6" name="Google Shape;7096;p6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7" name="Google Shape;7097;p6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8" name="Google Shape;7098;p6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9" name="Google Shape;7099;p6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0" name="Google Shape;7100;p6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1" name="Google Shape;7101;p6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2" name="Google Shape;7102;p6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3" name="Google Shape;7103;p6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4" name="Google Shape;7104;p6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5" name="Google Shape;7105;p6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6" name="Google Shape;7106;p6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7" name="Google Shape;7107;p6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8" name="Google Shape;7108;p6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9" name="Google Shape;7109;p6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0" name="Google Shape;7110;p6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1" name="Google Shape;7111;p6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2" name="Google Shape;7112;p6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3" name="Google Shape;7113;p6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4" name="Google Shape;7114;p6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5" name="Google Shape;7115;p6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6" name="Google Shape;7116;p6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7" name="Google Shape;7117;p6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8" name="Google Shape;7118;p6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119" name="Google Shape;7119;p6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7120"/>
        <p:cNvGrpSpPr/>
        <p:nvPr/>
      </p:nvGrpSpPr>
      <p:grpSpPr>
        <a:xfrm>
          <a:off x="0" y="0"/>
          <a:ext cx="0" cy="0"/>
          <a:chOff x="0" y="0"/>
          <a:chExt cx="0" cy="0"/>
        </a:xfrm>
      </p:grpSpPr>
      <p:sp>
        <p:nvSpPr>
          <p:cNvPr id="7121" name="Google Shape;7121;p70"/>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122" name="Google Shape;7122;p7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123" name="Google Shape;7123;p7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4" name="Google Shape;7124;p7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5" name="Google Shape;7125;p7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126" name="Google Shape;7126;p70"/>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127" name="Google Shape;7127;p70"/>
          <p:cNvGrpSpPr/>
          <p:nvPr/>
        </p:nvGrpSpPr>
        <p:grpSpPr>
          <a:xfrm>
            <a:off x="-1530678" y="2991542"/>
            <a:ext cx="1404225" cy="2177094"/>
            <a:chOff x="6195941" y="562596"/>
            <a:chExt cx="1872300" cy="2902792"/>
          </a:xfrm>
        </p:grpSpPr>
        <p:grpSp>
          <p:nvGrpSpPr>
            <p:cNvPr id="7128" name="Google Shape;7128;p70"/>
            <p:cNvGrpSpPr/>
            <p:nvPr/>
          </p:nvGrpSpPr>
          <p:grpSpPr>
            <a:xfrm>
              <a:off x="6195941" y="832605"/>
              <a:ext cx="1872300" cy="2632784"/>
              <a:chOff x="-1872716" y="660661"/>
              <a:chExt cx="1872300" cy="1974637"/>
            </a:xfrm>
          </p:grpSpPr>
          <p:sp>
            <p:nvSpPr>
              <p:cNvPr id="7129" name="Google Shape;7129;p7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130" name="Google Shape;7130;p7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131" name="Google Shape;7131;p70"/>
            <p:cNvGrpSpPr/>
            <p:nvPr/>
          </p:nvGrpSpPr>
          <p:grpSpPr>
            <a:xfrm>
              <a:off x="6303954" y="562596"/>
              <a:ext cx="540000" cy="540000"/>
              <a:chOff x="6303954" y="562596"/>
              <a:chExt cx="540000" cy="540000"/>
            </a:xfrm>
          </p:grpSpPr>
          <p:sp>
            <p:nvSpPr>
              <p:cNvPr id="7132" name="Google Shape;7132;p7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133" name="Google Shape;7133;p7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134" name="Google Shape;7134;p70"/>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135" name="Google Shape;7135;p70"/>
          <p:cNvGrpSpPr/>
          <p:nvPr/>
        </p:nvGrpSpPr>
        <p:grpSpPr>
          <a:xfrm>
            <a:off x="7916400" y="221400"/>
            <a:ext cx="893889" cy="359014"/>
            <a:chOff x="1899" y="899"/>
            <a:chExt cx="4163" cy="1671"/>
          </a:xfrm>
        </p:grpSpPr>
        <p:sp>
          <p:nvSpPr>
            <p:cNvPr id="7136" name="Google Shape;7136;p7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7" name="Google Shape;7137;p7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8" name="Google Shape;7138;p7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9" name="Google Shape;7139;p7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0" name="Google Shape;7140;p7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1" name="Google Shape;7141;p7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2" name="Google Shape;7142;p7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3" name="Google Shape;7143;p7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4" name="Google Shape;7144;p7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5" name="Google Shape;7145;p7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6" name="Google Shape;7146;p7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7" name="Google Shape;7147;p7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8" name="Google Shape;7148;p7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9" name="Google Shape;7149;p7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0" name="Google Shape;7150;p7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1" name="Google Shape;7151;p7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2" name="Google Shape;7152;p7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3" name="Google Shape;7153;p7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4" name="Google Shape;7154;p7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5" name="Google Shape;7155;p7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6" name="Google Shape;7156;p7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7" name="Google Shape;7157;p7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8" name="Google Shape;7158;p7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9" name="Google Shape;7159;p7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0" name="Google Shape;7160;p7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1" name="Google Shape;7161;p7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2" name="Google Shape;7162;p7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3" name="Google Shape;7163;p7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4" name="Google Shape;7164;p7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5" name="Google Shape;7165;p7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6" name="Google Shape;7166;p7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7" name="Google Shape;7167;p7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8" name="Google Shape;7168;p7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9" name="Google Shape;7169;p7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0" name="Google Shape;7170;p7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1" name="Google Shape;7171;p7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2" name="Google Shape;7172;p7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3" name="Google Shape;7173;p7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4" name="Google Shape;7174;p7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5" name="Google Shape;7175;p7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6" name="Google Shape;7176;p7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7" name="Google Shape;7177;p7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8" name="Google Shape;7178;p7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9" name="Google Shape;7179;p7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0" name="Google Shape;7180;p7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1" name="Google Shape;7181;p7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2" name="Google Shape;7182;p7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3" name="Google Shape;7183;p7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4" name="Google Shape;7184;p7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5" name="Google Shape;7185;p7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6" name="Google Shape;7186;p7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7" name="Google Shape;7187;p7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8" name="Google Shape;7188;p7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9" name="Google Shape;7189;p7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0" name="Google Shape;7190;p7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1" name="Google Shape;7191;p7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2" name="Google Shape;7192;p7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3" name="Google Shape;7193;p7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4" name="Google Shape;7194;p7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5" name="Google Shape;7195;p7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6" name="Google Shape;7196;p7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7" name="Google Shape;7197;p7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8" name="Google Shape;7198;p7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9" name="Google Shape;7199;p7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0" name="Google Shape;7200;p7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1" name="Google Shape;7201;p7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2" name="Google Shape;7202;p7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3" name="Google Shape;7203;p7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4" name="Google Shape;7204;p7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5" name="Google Shape;7205;p7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6" name="Google Shape;7206;p7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7" name="Google Shape;7207;p7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8" name="Google Shape;7208;p7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9" name="Google Shape;7209;p7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0" name="Google Shape;7210;p7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1" name="Google Shape;7211;p7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2" name="Google Shape;7212;p7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3" name="Google Shape;7213;p7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4" name="Google Shape;7214;p7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5" name="Google Shape;7215;p7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6" name="Google Shape;7216;p7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7" name="Google Shape;7217;p7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8" name="Google Shape;7218;p7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9" name="Google Shape;7219;p7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0" name="Google Shape;7220;p7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1" name="Google Shape;7221;p7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2" name="Google Shape;7222;p7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3" name="Google Shape;7223;p7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4" name="Google Shape;7224;p7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5" name="Google Shape;7225;p7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6" name="Google Shape;7226;p7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7" name="Google Shape;7227;p7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8" name="Google Shape;7228;p7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229" name="Google Shape;7229;p7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7230"/>
        <p:cNvGrpSpPr/>
        <p:nvPr/>
      </p:nvGrpSpPr>
      <p:grpSpPr>
        <a:xfrm>
          <a:off x="0" y="0"/>
          <a:ext cx="0" cy="0"/>
          <a:chOff x="0" y="0"/>
          <a:chExt cx="0" cy="0"/>
        </a:xfrm>
      </p:grpSpPr>
      <p:sp>
        <p:nvSpPr>
          <p:cNvPr id="7231" name="Google Shape;7231;p71"/>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232" name="Google Shape;7232;p7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233" name="Google Shape;7233;p7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4" name="Google Shape;7234;p7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5" name="Google Shape;7235;p7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236" name="Google Shape;7236;p71"/>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237" name="Google Shape;7237;p71"/>
          <p:cNvGrpSpPr/>
          <p:nvPr/>
        </p:nvGrpSpPr>
        <p:grpSpPr>
          <a:xfrm>
            <a:off x="-1530678" y="2991542"/>
            <a:ext cx="1404225" cy="2177094"/>
            <a:chOff x="6195941" y="562596"/>
            <a:chExt cx="1872300" cy="2902792"/>
          </a:xfrm>
        </p:grpSpPr>
        <p:grpSp>
          <p:nvGrpSpPr>
            <p:cNvPr id="7238" name="Google Shape;7238;p71"/>
            <p:cNvGrpSpPr/>
            <p:nvPr/>
          </p:nvGrpSpPr>
          <p:grpSpPr>
            <a:xfrm>
              <a:off x="6195941" y="832605"/>
              <a:ext cx="1872300" cy="2632784"/>
              <a:chOff x="-1872716" y="660661"/>
              <a:chExt cx="1872300" cy="1974637"/>
            </a:xfrm>
          </p:grpSpPr>
          <p:sp>
            <p:nvSpPr>
              <p:cNvPr id="7239" name="Google Shape;7239;p7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240" name="Google Shape;7240;p7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241" name="Google Shape;7241;p71"/>
            <p:cNvGrpSpPr/>
            <p:nvPr/>
          </p:nvGrpSpPr>
          <p:grpSpPr>
            <a:xfrm>
              <a:off x="6303954" y="562596"/>
              <a:ext cx="540000" cy="540000"/>
              <a:chOff x="6303954" y="562596"/>
              <a:chExt cx="540000" cy="540000"/>
            </a:xfrm>
          </p:grpSpPr>
          <p:sp>
            <p:nvSpPr>
              <p:cNvPr id="7242" name="Google Shape;7242;p7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243" name="Google Shape;7243;p7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244" name="Google Shape;7244;p71"/>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245" name="Google Shape;7245;p71"/>
          <p:cNvGrpSpPr/>
          <p:nvPr/>
        </p:nvGrpSpPr>
        <p:grpSpPr>
          <a:xfrm>
            <a:off x="7916400" y="221400"/>
            <a:ext cx="893889" cy="359014"/>
            <a:chOff x="1899" y="899"/>
            <a:chExt cx="4163" cy="1671"/>
          </a:xfrm>
        </p:grpSpPr>
        <p:sp>
          <p:nvSpPr>
            <p:cNvPr id="7246" name="Google Shape;7246;p7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7" name="Google Shape;7247;p7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8" name="Google Shape;7248;p7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9" name="Google Shape;7249;p7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0" name="Google Shape;7250;p7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1" name="Google Shape;7251;p7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2" name="Google Shape;7252;p7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3" name="Google Shape;7253;p7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4" name="Google Shape;7254;p7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5" name="Google Shape;7255;p7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6" name="Google Shape;7256;p7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7" name="Google Shape;7257;p7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8" name="Google Shape;7258;p7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9" name="Google Shape;7259;p7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0" name="Google Shape;7260;p7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1" name="Google Shape;7261;p7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2" name="Google Shape;7262;p7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3" name="Google Shape;7263;p7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4" name="Google Shape;7264;p7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5" name="Google Shape;7265;p7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6" name="Google Shape;7266;p7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7" name="Google Shape;7267;p7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8" name="Google Shape;7268;p7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9" name="Google Shape;7269;p7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0" name="Google Shape;7270;p7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1" name="Google Shape;7271;p7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2" name="Google Shape;7272;p7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3" name="Google Shape;7273;p7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4" name="Google Shape;7274;p7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5" name="Google Shape;7275;p7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6" name="Google Shape;7276;p7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7" name="Google Shape;7277;p7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8" name="Google Shape;7278;p7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9" name="Google Shape;7279;p7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0" name="Google Shape;7280;p7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1" name="Google Shape;7281;p7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2" name="Google Shape;7282;p7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3" name="Google Shape;7283;p7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4" name="Google Shape;7284;p7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5" name="Google Shape;7285;p7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6" name="Google Shape;7286;p7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7" name="Google Shape;7287;p7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8" name="Google Shape;7288;p7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9" name="Google Shape;7289;p7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0" name="Google Shape;7290;p7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1" name="Google Shape;7291;p7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2" name="Google Shape;7292;p7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3" name="Google Shape;7293;p7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4" name="Google Shape;7294;p7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5" name="Google Shape;7295;p7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6" name="Google Shape;7296;p7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7" name="Google Shape;7297;p7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8" name="Google Shape;7298;p7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9" name="Google Shape;7299;p7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0" name="Google Shape;7300;p7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1" name="Google Shape;7301;p7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2" name="Google Shape;7302;p7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3" name="Google Shape;7303;p7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4" name="Google Shape;7304;p7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5" name="Google Shape;7305;p7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6" name="Google Shape;7306;p7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7" name="Google Shape;7307;p7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8" name="Google Shape;7308;p7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9" name="Google Shape;7309;p7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0" name="Google Shape;7310;p7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1" name="Google Shape;7311;p7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2" name="Google Shape;7312;p7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3" name="Google Shape;7313;p7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4" name="Google Shape;7314;p7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5" name="Google Shape;7315;p7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6" name="Google Shape;7316;p7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7" name="Google Shape;7317;p7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8" name="Google Shape;7318;p7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9" name="Google Shape;7319;p7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0" name="Google Shape;7320;p7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1" name="Google Shape;7321;p7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2" name="Google Shape;7322;p7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3" name="Google Shape;7323;p7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4" name="Google Shape;7324;p7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5" name="Google Shape;7325;p7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6" name="Google Shape;7326;p7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7" name="Google Shape;7327;p7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8" name="Google Shape;7328;p7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9" name="Google Shape;7329;p7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0" name="Google Shape;7330;p7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1" name="Google Shape;7331;p7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2" name="Google Shape;7332;p7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3" name="Google Shape;7333;p7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4" name="Google Shape;7334;p7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5" name="Google Shape;7335;p7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6" name="Google Shape;7336;p7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7" name="Google Shape;7337;p7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8" name="Google Shape;7338;p7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339" name="Google Shape;7339;p7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7340" name="Google Shape;7340;p71"/>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7341"/>
        <p:cNvGrpSpPr/>
        <p:nvPr/>
      </p:nvGrpSpPr>
      <p:grpSpPr>
        <a:xfrm>
          <a:off x="0" y="0"/>
          <a:ext cx="0" cy="0"/>
          <a:chOff x="0" y="0"/>
          <a:chExt cx="0" cy="0"/>
        </a:xfrm>
      </p:grpSpPr>
      <p:sp>
        <p:nvSpPr>
          <p:cNvPr id="7342" name="Google Shape;7342;p72"/>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343" name="Google Shape;7343;p7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344" name="Google Shape;7344;p7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5" name="Google Shape;7345;p7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6" name="Google Shape;7346;p7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347" name="Google Shape;7347;p72"/>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348" name="Google Shape;7348;p72"/>
          <p:cNvGrpSpPr/>
          <p:nvPr/>
        </p:nvGrpSpPr>
        <p:grpSpPr>
          <a:xfrm>
            <a:off x="-1530678" y="2991542"/>
            <a:ext cx="1404225" cy="2177094"/>
            <a:chOff x="6195941" y="562596"/>
            <a:chExt cx="1872300" cy="2902792"/>
          </a:xfrm>
        </p:grpSpPr>
        <p:grpSp>
          <p:nvGrpSpPr>
            <p:cNvPr id="7349" name="Google Shape;7349;p72"/>
            <p:cNvGrpSpPr/>
            <p:nvPr/>
          </p:nvGrpSpPr>
          <p:grpSpPr>
            <a:xfrm>
              <a:off x="6195941" y="832605"/>
              <a:ext cx="1872300" cy="2632784"/>
              <a:chOff x="-1872716" y="660661"/>
              <a:chExt cx="1872300" cy="1974637"/>
            </a:xfrm>
          </p:grpSpPr>
          <p:sp>
            <p:nvSpPr>
              <p:cNvPr id="7350" name="Google Shape;7350;p7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351" name="Google Shape;7351;p7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352" name="Google Shape;7352;p72"/>
            <p:cNvGrpSpPr/>
            <p:nvPr/>
          </p:nvGrpSpPr>
          <p:grpSpPr>
            <a:xfrm>
              <a:off x="6303954" y="562596"/>
              <a:ext cx="540000" cy="540000"/>
              <a:chOff x="6303954" y="562596"/>
              <a:chExt cx="540000" cy="540000"/>
            </a:xfrm>
          </p:grpSpPr>
          <p:sp>
            <p:nvSpPr>
              <p:cNvPr id="7353" name="Google Shape;7353;p7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354" name="Google Shape;7354;p7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355" name="Google Shape;7355;p72"/>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356" name="Google Shape;7356;p72"/>
          <p:cNvGrpSpPr/>
          <p:nvPr/>
        </p:nvGrpSpPr>
        <p:grpSpPr>
          <a:xfrm>
            <a:off x="7916400" y="221400"/>
            <a:ext cx="893889" cy="359014"/>
            <a:chOff x="1899" y="899"/>
            <a:chExt cx="4163" cy="1671"/>
          </a:xfrm>
        </p:grpSpPr>
        <p:sp>
          <p:nvSpPr>
            <p:cNvPr id="7357" name="Google Shape;7357;p7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8" name="Google Shape;7358;p7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9" name="Google Shape;7359;p7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0" name="Google Shape;7360;p7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1" name="Google Shape;7361;p7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2" name="Google Shape;7362;p7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3" name="Google Shape;7363;p7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4" name="Google Shape;7364;p7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5" name="Google Shape;7365;p7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6" name="Google Shape;7366;p7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7" name="Google Shape;7367;p7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8" name="Google Shape;7368;p7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9" name="Google Shape;7369;p7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0" name="Google Shape;7370;p7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1" name="Google Shape;7371;p7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2" name="Google Shape;7372;p7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3" name="Google Shape;7373;p7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4" name="Google Shape;7374;p7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5" name="Google Shape;7375;p7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6" name="Google Shape;7376;p7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7" name="Google Shape;7377;p7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8" name="Google Shape;7378;p7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9" name="Google Shape;7379;p7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0" name="Google Shape;7380;p7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1" name="Google Shape;7381;p7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2" name="Google Shape;7382;p7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3" name="Google Shape;7383;p7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4" name="Google Shape;7384;p7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5" name="Google Shape;7385;p7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6" name="Google Shape;7386;p7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7" name="Google Shape;7387;p7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8" name="Google Shape;7388;p7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9" name="Google Shape;7389;p7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0" name="Google Shape;7390;p7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1" name="Google Shape;7391;p7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2" name="Google Shape;7392;p7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3" name="Google Shape;7393;p7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4" name="Google Shape;7394;p7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5" name="Google Shape;7395;p7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6" name="Google Shape;7396;p7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7" name="Google Shape;7397;p7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8" name="Google Shape;7398;p7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9" name="Google Shape;7399;p7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0" name="Google Shape;7400;p7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1" name="Google Shape;7401;p7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2" name="Google Shape;7402;p7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3" name="Google Shape;7403;p7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4" name="Google Shape;7404;p7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5" name="Google Shape;7405;p7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6" name="Google Shape;7406;p7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7" name="Google Shape;7407;p7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8" name="Google Shape;7408;p7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9" name="Google Shape;7409;p7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0" name="Google Shape;7410;p7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1" name="Google Shape;7411;p7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2" name="Google Shape;7412;p7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3" name="Google Shape;7413;p7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4" name="Google Shape;7414;p7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5" name="Google Shape;7415;p7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6" name="Google Shape;7416;p7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7" name="Google Shape;7417;p7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8" name="Google Shape;7418;p7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9" name="Google Shape;7419;p7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0" name="Google Shape;7420;p7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1" name="Google Shape;7421;p7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2" name="Google Shape;7422;p7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3" name="Google Shape;7423;p7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4" name="Google Shape;7424;p7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5" name="Google Shape;7425;p7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6" name="Google Shape;7426;p7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7" name="Google Shape;7427;p7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8" name="Google Shape;7428;p7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9" name="Google Shape;7429;p7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0" name="Google Shape;7430;p7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1" name="Google Shape;7431;p7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2" name="Google Shape;7432;p7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3" name="Google Shape;7433;p7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4" name="Google Shape;7434;p7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5" name="Google Shape;7435;p7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6" name="Google Shape;7436;p7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7" name="Google Shape;7437;p7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8" name="Google Shape;7438;p7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9" name="Google Shape;7439;p7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0" name="Google Shape;7440;p7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1" name="Google Shape;7441;p7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2" name="Google Shape;7442;p7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3" name="Google Shape;7443;p7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4" name="Google Shape;7444;p7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5" name="Google Shape;7445;p7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6" name="Google Shape;7446;p7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7" name="Google Shape;7447;p7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8" name="Google Shape;7448;p7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9" name="Google Shape;7449;p7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450" name="Google Shape;7450;p7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451"/>
        <p:cNvGrpSpPr/>
        <p:nvPr/>
      </p:nvGrpSpPr>
      <p:grpSpPr>
        <a:xfrm>
          <a:off x="0" y="0"/>
          <a:ext cx="0" cy="0"/>
          <a:chOff x="0" y="0"/>
          <a:chExt cx="0" cy="0"/>
        </a:xfrm>
      </p:grpSpPr>
      <p:sp>
        <p:nvSpPr>
          <p:cNvPr id="7452" name="Google Shape;7452;p7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3" name="Google Shape;7453;p7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4" name="Google Shape;7454;p7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transition spd="slow">
    <p:fade thruBlk="1"/>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686"/>
        <p:cNvGrpSpPr/>
        <p:nvPr/>
      </p:nvGrpSpPr>
      <p:grpSpPr>
        <a:xfrm>
          <a:off x="0" y="0"/>
          <a:ext cx="0" cy="0"/>
          <a:chOff x="0" y="0"/>
          <a:chExt cx="0" cy="0"/>
        </a:xfrm>
      </p:grpSpPr>
      <p:sp>
        <p:nvSpPr>
          <p:cNvPr id="687" name="Google Shape;687;p8"/>
          <p:cNvSpPr/>
          <p:nvPr/>
        </p:nvSpPr>
        <p:spPr>
          <a:xfrm>
            <a:off x="0" y="0"/>
            <a:ext cx="9144000" cy="5143500"/>
          </a:xfrm>
          <a:prstGeom prst="rect">
            <a:avLst/>
          </a:prstGeom>
          <a:solidFill>
            <a:srgbClr val="000000">
              <a:alpha val="69803"/>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688" name="Google Shape;688;p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689" name="Google Shape;689;p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90" name="Google Shape;690;p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91" name="Google Shape;691;p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692" name="Google Shape;692;p8"/>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693" name="Google Shape;693;p8"/>
          <p:cNvGrpSpPr/>
          <p:nvPr/>
        </p:nvGrpSpPr>
        <p:grpSpPr>
          <a:xfrm>
            <a:off x="-1530678" y="2991542"/>
            <a:ext cx="1404225" cy="2177094"/>
            <a:chOff x="6195941" y="562596"/>
            <a:chExt cx="1872300" cy="2902792"/>
          </a:xfrm>
        </p:grpSpPr>
        <p:grpSp>
          <p:nvGrpSpPr>
            <p:cNvPr id="694" name="Google Shape;694;p8"/>
            <p:cNvGrpSpPr/>
            <p:nvPr/>
          </p:nvGrpSpPr>
          <p:grpSpPr>
            <a:xfrm>
              <a:off x="6195941" y="832605"/>
              <a:ext cx="1872300" cy="2632784"/>
              <a:chOff x="-1872716" y="660661"/>
              <a:chExt cx="1872300" cy="1974637"/>
            </a:xfrm>
          </p:grpSpPr>
          <p:sp>
            <p:nvSpPr>
              <p:cNvPr id="695" name="Google Shape;695;p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696" name="Google Shape;696;p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97" name="Google Shape;697;p8"/>
            <p:cNvGrpSpPr/>
            <p:nvPr/>
          </p:nvGrpSpPr>
          <p:grpSpPr>
            <a:xfrm>
              <a:off x="6303954" y="562596"/>
              <a:ext cx="540000" cy="540000"/>
              <a:chOff x="6303954" y="562596"/>
              <a:chExt cx="540000" cy="540000"/>
            </a:xfrm>
          </p:grpSpPr>
          <p:sp>
            <p:nvSpPr>
              <p:cNvPr id="698" name="Google Shape;698;p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699" name="Google Shape;699;p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00" name="Google Shape;700;p8"/>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01" name="Google Shape;701;p8"/>
          <p:cNvGrpSpPr/>
          <p:nvPr/>
        </p:nvGrpSpPr>
        <p:grpSpPr>
          <a:xfrm>
            <a:off x="7915032" y="222489"/>
            <a:ext cx="895960" cy="359739"/>
            <a:chOff x="1899" y="899"/>
            <a:chExt cx="4163" cy="1671"/>
          </a:xfrm>
        </p:grpSpPr>
        <p:sp>
          <p:nvSpPr>
            <p:cNvPr id="702" name="Google Shape;702;p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3" name="Google Shape;703;p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4" name="Google Shape;704;p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5" name="Google Shape;705;p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6" name="Google Shape;706;p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7" name="Google Shape;707;p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8" name="Google Shape;708;p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9" name="Google Shape;709;p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0" name="Google Shape;710;p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1" name="Google Shape;711;p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2" name="Google Shape;712;p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3" name="Google Shape;713;p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4" name="Google Shape;714;p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5" name="Google Shape;715;p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6" name="Google Shape;716;p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7" name="Google Shape;717;p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8" name="Google Shape;718;p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9" name="Google Shape;719;p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0" name="Google Shape;720;p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1" name="Google Shape;721;p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2" name="Google Shape;722;p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3" name="Google Shape;723;p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4" name="Google Shape;724;p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5" name="Google Shape;725;p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6" name="Google Shape;726;p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7" name="Google Shape;727;p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8" name="Google Shape;728;p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9" name="Google Shape;729;p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0" name="Google Shape;730;p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1" name="Google Shape;731;p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2" name="Google Shape;732;p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3" name="Google Shape;733;p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4" name="Google Shape;734;p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5" name="Google Shape;735;p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6" name="Google Shape;736;p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7" name="Google Shape;737;p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8" name="Google Shape;738;p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9" name="Google Shape;739;p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0" name="Google Shape;740;p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1" name="Google Shape;741;p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2" name="Google Shape;742;p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3" name="Google Shape;743;p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4" name="Google Shape;744;p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5" name="Google Shape;745;p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6" name="Google Shape;746;p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 name="Google Shape;747;p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 name="Google Shape;748;p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 name="Google Shape;749;p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 name="Google Shape;750;p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 name="Google Shape;751;p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 name="Google Shape;752;p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 name="Google Shape;753;p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 name="Google Shape;754;p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 name="Google Shape;755;p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 name="Google Shape;756;p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 name="Google Shape;757;p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 name="Google Shape;758;p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 name="Google Shape;759;p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 name="Google Shape;760;p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 name="Google Shape;761;p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 name="Google Shape;762;p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 name="Google Shape;763;p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 name="Google Shape;764;p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 name="Google Shape;765;p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 name="Google Shape;766;p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7" name="Google Shape;767;p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 name="Google Shape;768;p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 name="Google Shape;769;p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 name="Google Shape;770;p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 name="Google Shape;771;p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 name="Google Shape;772;p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 name="Google Shape;773;p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 name="Google Shape;774;p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 name="Google Shape;775;p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 name="Google Shape;776;p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 name="Google Shape;777;p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8" name="Google Shape;778;p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9" name="Google Shape;779;p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0" name="Google Shape;780;p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 name="Google Shape;781;p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 name="Google Shape;782;p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 name="Google Shape;783;p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 name="Google Shape;784;p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 name="Google Shape;785;p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 name="Google Shape;786;p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 name="Google Shape;787;p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 name="Google Shape;788;p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 name="Google Shape;789;p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 name="Google Shape;790;p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1" name="Google Shape;791;p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 name="Google Shape;792;p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 name="Google Shape;793;p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 name="Google Shape;794;p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95" name="Google Shape;795;p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96" name="Google Shape;796;p8"/>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797" name="Google Shape;797;p8"/>
          <p:cNvGrpSpPr/>
          <p:nvPr/>
        </p:nvGrpSpPr>
        <p:grpSpPr>
          <a:xfrm>
            <a:off x="-1530678" y="653649"/>
            <a:ext cx="1026225" cy="1698128"/>
            <a:chOff x="-1836712" y="2937191"/>
            <a:chExt cx="1368300" cy="2264171"/>
          </a:xfrm>
        </p:grpSpPr>
        <p:pic>
          <p:nvPicPr>
            <p:cNvPr id="798" name="Google Shape;798;p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799" name="Google Shape;799;p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00" name="Google Shape;800;p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7461"/>
        <p:cNvGrpSpPr/>
        <p:nvPr/>
      </p:nvGrpSpPr>
      <p:grpSpPr>
        <a:xfrm>
          <a:off x="0" y="0"/>
          <a:ext cx="0" cy="0"/>
          <a:chOff x="0" y="0"/>
          <a:chExt cx="0" cy="0"/>
        </a:xfrm>
      </p:grpSpPr>
      <p:sp>
        <p:nvSpPr>
          <p:cNvPr id="7462" name="Google Shape;7462;p7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lt1"/>
              </a:solidFill>
              <a:latin typeface="Calibri"/>
              <a:ea typeface="Calibri"/>
              <a:cs typeface="Calibri"/>
              <a:sym typeface="Calibri"/>
            </a:endParaRPr>
          </a:p>
        </p:txBody>
      </p:sp>
      <p:sp>
        <p:nvSpPr>
          <p:cNvPr id="7463" name="Google Shape;7463;p7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464" name="Google Shape;7464;p7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5" name="Google Shape;7465;p7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6" name="Google Shape;7466;p7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467" name="Google Shape;7467;p7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468" name="Google Shape;7468;p75"/>
          <p:cNvGrpSpPr/>
          <p:nvPr/>
        </p:nvGrpSpPr>
        <p:grpSpPr>
          <a:xfrm>
            <a:off x="-1530678" y="2991542"/>
            <a:ext cx="1404225" cy="2177094"/>
            <a:chOff x="6195941" y="562596"/>
            <a:chExt cx="1872300" cy="2902792"/>
          </a:xfrm>
        </p:grpSpPr>
        <p:grpSp>
          <p:nvGrpSpPr>
            <p:cNvPr id="7469" name="Google Shape;7469;p75"/>
            <p:cNvGrpSpPr/>
            <p:nvPr/>
          </p:nvGrpSpPr>
          <p:grpSpPr>
            <a:xfrm>
              <a:off x="6195941" y="832605"/>
              <a:ext cx="1872300" cy="2632784"/>
              <a:chOff x="-1872716" y="660661"/>
              <a:chExt cx="1872300" cy="1974637"/>
            </a:xfrm>
          </p:grpSpPr>
          <p:sp>
            <p:nvSpPr>
              <p:cNvPr id="7470" name="Google Shape;7470;p7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471" name="Google Shape;7471;p7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472" name="Google Shape;7472;p75"/>
            <p:cNvGrpSpPr/>
            <p:nvPr/>
          </p:nvGrpSpPr>
          <p:grpSpPr>
            <a:xfrm>
              <a:off x="6303954" y="562596"/>
              <a:ext cx="540000" cy="540000"/>
              <a:chOff x="6303954" y="562596"/>
              <a:chExt cx="540000" cy="540000"/>
            </a:xfrm>
          </p:grpSpPr>
          <p:sp>
            <p:nvSpPr>
              <p:cNvPr id="7473" name="Google Shape;7473;p7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474" name="Google Shape;7474;p7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475" name="Google Shape;7475;p75"/>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476" name="Google Shape;7476;p75"/>
          <p:cNvGrpSpPr/>
          <p:nvPr/>
        </p:nvGrpSpPr>
        <p:grpSpPr>
          <a:xfrm>
            <a:off x="7916400" y="221400"/>
            <a:ext cx="893994" cy="358950"/>
            <a:chOff x="1899" y="899"/>
            <a:chExt cx="4163" cy="1671"/>
          </a:xfrm>
        </p:grpSpPr>
        <p:sp>
          <p:nvSpPr>
            <p:cNvPr id="7477" name="Google Shape;7477;p7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8" name="Google Shape;7478;p7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9" name="Google Shape;7479;p7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0" name="Google Shape;7480;p7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1" name="Google Shape;7481;p7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2" name="Google Shape;7482;p7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3" name="Google Shape;7483;p7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4" name="Google Shape;7484;p7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5" name="Google Shape;7485;p7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6" name="Google Shape;7486;p7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7" name="Google Shape;7487;p7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8" name="Google Shape;7488;p7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9" name="Google Shape;7489;p7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0" name="Google Shape;7490;p7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1" name="Google Shape;7491;p7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2" name="Google Shape;7492;p7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3" name="Google Shape;7493;p7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4" name="Google Shape;7494;p7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5" name="Google Shape;7495;p7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6" name="Google Shape;7496;p7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7" name="Google Shape;7497;p7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8" name="Google Shape;7498;p7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9" name="Google Shape;7499;p7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0" name="Google Shape;7500;p7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1" name="Google Shape;7501;p7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2" name="Google Shape;7502;p7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3" name="Google Shape;7503;p7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4" name="Google Shape;7504;p7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5" name="Google Shape;7505;p7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6" name="Google Shape;7506;p7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7" name="Google Shape;7507;p7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8" name="Google Shape;7508;p7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9" name="Google Shape;7509;p7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0" name="Google Shape;7510;p7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1" name="Google Shape;7511;p7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2" name="Google Shape;7512;p7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3" name="Google Shape;7513;p7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4" name="Google Shape;7514;p7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5" name="Google Shape;7515;p7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6" name="Google Shape;7516;p7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7" name="Google Shape;7517;p7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8" name="Google Shape;7518;p7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9" name="Google Shape;7519;p7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0" name="Google Shape;7520;p7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1" name="Google Shape;7521;p7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2" name="Google Shape;7522;p7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3" name="Google Shape;7523;p7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4" name="Google Shape;7524;p7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5" name="Google Shape;7525;p7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6" name="Google Shape;7526;p7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7" name="Google Shape;7527;p7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8" name="Google Shape;7528;p7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9" name="Google Shape;7529;p7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0" name="Google Shape;7530;p7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1" name="Google Shape;7531;p7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2" name="Google Shape;7532;p7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3" name="Google Shape;7533;p7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4" name="Google Shape;7534;p7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5" name="Google Shape;7535;p7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6" name="Google Shape;7536;p7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7" name="Google Shape;7537;p7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8" name="Google Shape;7538;p7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9" name="Google Shape;7539;p7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0" name="Google Shape;7540;p7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1" name="Google Shape;7541;p7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2" name="Google Shape;7542;p7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3" name="Google Shape;7543;p7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4" name="Google Shape;7544;p7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5" name="Google Shape;7545;p7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6" name="Google Shape;7546;p7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7" name="Google Shape;7547;p7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8" name="Google Shape;7548;p7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9" name="Google Shape;7549;p7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0" name="Google Shape;7550;p7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1" name="Google Shape;7551;p7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2" name="Google Shape;7552;p7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3" name="Google Shape;7553;p7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4" name="Google Shape;7554;p7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5" name="Google Shape;7555;p7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6" name="Google Shape;7556;p7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7" name="Google Shape;7557;p7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8" name="Google Shape;7558;p7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9" name="Google Shape;7559;p7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0" name="Google Shape;7560;p7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1" name="Google Shape;7561;p7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2" name="Google Shape;7562;p7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3" name="Google Shape;7563;p7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4" name="Google Shape;7564;p7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5" name="Google Shape;7565;p7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6" name="Google Shape;7566;p7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7" name="Google Shape;7567;p7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8" name="Google Shape;7568;p7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9" name="Google Shape;7569;p7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570" name="Google Shape;7570;p7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7571"/>
        <p:cNvGrpSpPr/>
        <p:nvPr/>
      </p:nvGrpSpPr>
      <p:grpSpPr>
        <a:xfrm>
          <a:off x="0" y="0"/>
          <a:ext cx="0" cy="0"/>
          <a:chOff x="0" y="0"/>
          <a:chExt cx="0" cy="0"/>
        </a:xfrm>
      </p:grpSpPr>
      <p:sp>
        <p:nvSpPr>
          <p:cNvPr id="7572" name="Google Shape;7572;p76"/>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7573" name="Google Shape;7573;p7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574" name="Google Shape;7574;p7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575" name="Google Shape;7575;p7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576" name="Google Shape;7576;p76"/>
          <p:cNvGrpSpPr/>
          <p:nvPr/>
        </p:nvGrpSpPr>
        <p:grpSpPr>
          <a:xfrm>
            <a:off x="5221340" y="819609"/>
            <a:ext cx="1862198" cy="747695"/>
            <a:chOff x="1899" y="899"/>
            <a:chExt cx="4163" cy="1671"/>
          </a:xfrm>
        </p:grpSpPr>
        <p:sp>
          <p:nvSpPr>
            <p:cNvPr id="7577" name="Google Shape;7577;p7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8" name="Google Shape;7578;p7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9" name="Google Shape;7579;p7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0" name="Google Shape;7580;p7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1" name="Google Shape;7581;p7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2" name="Google Shape;7582;p7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3" name="Google Shape;7583;p7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4" name="Google Shape;7584;p7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5" name="Google Shape;7585;p7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6" name="Google Shape;7586;p7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7" name="Google Shape;7587;p7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8" name="Google Shape;7588;p7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9" name="Google Shape;7589;p7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0" name="Google Shape;7590;p7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1" name="Google Shape;7591;p7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2" name="Google Shape;7592;p7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3" name="Google Shape;7593;p7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4" name="Google Shape;7594;p7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5" name="Google Shape;7595;p7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6" name="Google Shape;7596;p7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7" name="Google Shape;7597;p7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8" name="Google Shape;7598;p7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9" name="Google Shape;7599;p7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0" name="Google Shape;7600;p7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1" name="Google Shape;7601;p7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2" name="Google Shape;7602;p7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3" name="Google Shape;7603;p7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4" name="Google Shape;7604;p7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5" name="Google Shape;7605;p7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6" name="Google Shape;7606;p7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7" name="Google Shape;7607;p7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8" name="Google Shape;7608;p7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9" name="Google Shape;7609;p7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0" name="Google Shape;7610;p7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1" name="Google Shape;7611;p7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2" name="Google Shape;7612;p7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3" name="Google Shape;7613;p7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4" name="Google Shape;7614;p7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5" name="Google Shape;7615;p7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6" name="Google Shape;7616;p7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7" name="Google Shape;7617;p7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8" name="Google Shape;7618;p7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9" name="Google Shape;7619;p7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0" name="Google Shape;7620;p7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1" name="Google Shape;7621;p7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2" name="Google Shape;7622;p7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3" name="Google Shape;7623;p7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4" name="Google Shape;7624;p7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5" name="Google Shape;7625;p7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6" name="Google Shape;7626;p7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7" name="Google Shape;7627;p7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8" name="Google Shape;7628;p7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9" name="Google Shape;7629;p7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0" name="Google Shape;7630;p7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1" name="Google Shape;7631;p7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2" name="Google Shape;7632;p7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3" name="Google Shape;7633;p7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4" name="Google Shape;7634;p7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5" name="Google Shape;7635;p7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6" name="Google Shape;7636;p7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7" name="Google Shape;7637;p7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8" name="Google Shape;7638;p7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9" name="Google Shape;7639;p7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0" name="Google Shape;7640;p7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1" name="Google Shape;7641;p7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2" name="Google Shape;7642;p7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3" name="Google Shape;7643;p7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4" name="Google Shape;7644;p7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5" name="Google Shape;7645;p7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6" name="Google Shape;7646;p7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7" name="Google Shape;7647;p7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8" name="Google Shape;7648;p7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9" name="Google Shape;7649;p7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0" name="Google Shape;7650;p7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1" name="Google Shape;7651;p7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2" name="Google Shape;7652;p7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3" name="Google Shape;7653;p7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4" name="Google Shape;7654;p7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5" name="Google Shape;7655;p7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6" name="Google Shape;7656;p7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7" name="Google Shape;7657;p7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8" name="Google Shape;7658;p7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9" name="Google Shape;7659;p7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0" name="Google Shape;7660;p7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1" name="Google Shape;7661;p7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2" name="Google Shape;7662;p7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3" name="Google Shape;7663;p7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4" name="Google Shape;7664;p7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5" name="Google Shape;7665;p7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6" name="Google Shape;7666;p7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7" name="Google Shape;7667;p7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8" name="Google Shape;7668;p7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9" name="Google Shape;7669;p7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670" name="Google Shape;7670;p7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671" name="Google Shape;7671;p76"/>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672" name="Google Shape;7672;p76"/>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673" name="Google Shape;7673;p76"/>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7674" name="Google Shape;7674;p76"/>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7675" name="Google Shape;7675;p76"/>
          <p:cNvGrpSpPr/>
          <p:nvPr/>
        </p:nvGrpSpPr>
        <p:grpSpPr>
          <a:xfrm>
            <a:off x="-1530678" y="653649"/>
            <a:ext cx="1026225" cy="1698128"/>
            <a:chOff x="-1836712" y="2937191"/>
            <a:chExt cx="1368300" cy="2264171"/>
          </a:xfrm>
        </p:grpSpPr>
        <p:pic>
          <p:nvPicPr>
            <p:cNvPr id="7676" name="Google Shape;7676;p76"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7677" name="Google Shape;7677;p7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7678" name="Google Shape;7678;p76"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673"/>
                                        </p:tgtEl>
                                        <p:attrNameLst>
                                          <p:attrName>style.visibility</p:attrName>
                                        </p:attrNameLst>
                                      </p:cBhvr>
                                      <p:to>
                                        <p:strVal val="visible"/>
                                      </p:to>
                                    </p:set>
                                    <p:animEffect transition="in" filter="fade">
                                      <p:cBhvr>
                                        <p:cTn id="7" dur="500"/>
                                        <p:tgtEl>
                                          <p:spTgt spid="767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576"/>
                                        </p:tgtEl>
                                        <p:attrNameLst>
                                          <p:attrName>style.visibility</p:attrName>
                                        </p:attrNameLst>
                                      </p:cBhvr>
                                      <p:to>
                                        <p:strVal val="visible"/>
                                      </p:to>
                                    </p:set>
                                    <p:animEffect transition="in" filter="fade">
                                      <p:cBhvr>
                                        <p:cTn id="11" dur="500"/>
                                        <p:tgtEl>
                                          <p:spTgt spid="7576"/>
                                        </p:tgtEl>
                                      </p:cBhvr>
                                    </p:animEffect>
                                  </p:childTnLst>
                                </p:cTn>
                              </p:par>
                              <p:par>
                                <p:cTn id="12" presetID="10" presetClass="entr" presetSubtype="0" fill="hold" nodeType="withEffect">
                                  <p:stCondLst>
                                    <p:cond delay="0"/>
                                  </p:stCondLst>
                                  <p:childTnLst>
                                    <p:set>
                                      <p:cBhvr>
                                        <p:cTn id="13" dur="1" fill="hold">
                                          <p:stCondLst>
                                            <p:cond delay="0"/>
                                          </p:stCondLst>
                                        </p:cTn>
                                        <p:tgtEl>
                                          <p:spTgt spid="7671"/>
                                        </p:tgtEl>
                                        <p:attrNameLst>
                                          <p:attrName>style.visibility</p:attrName>
                                        </p:attrNameLst>
                                      </p:cBhvr>
                                      <p:to>
                                        <p:strVal val="visible"/>
                                      </p:to>
                                    </p:set>
                                    <p:animEffect transition="in" filter="fade">
                                      <p:cBhvr>
                                        <p:cTn id="14" dur="500"/>
                                        <p:tgtEl>
                                          <p:spTgt spid="7671"/>
                                        </p:tgtEl>
                                      </p:cBhvr>
                                    </p:animEffect>
                                  </p:childTnLst>
                                </p:cTn>
                              </p:par>
                              <p:par>
                                <p:cTn id="15" presetID="10" presetClass="entr" presetSubtype="0" fill="hold" nodeType="withEffect">
                                  <p:stCondLst>
                                    <p:cond delay="0"/>
                                  </p:stCondLst>
                                  <p:childTnLst>
                                    <p:set>
                                      <p:cBhvr>
                                        <p:cTn id="16" dur="1" fill="hold">
                                          <p:stCondLst>
                                            <p:cond delay="0"/>
                                          </p:stCondLst>
                                        </p:cTn>
                                        <p:tgtEl>
                                          <p:spTgt spid="7672">
                                            <p:txEl>
                                              <p:pRg st="0" end="0"/>
                                            </p:txEl>
                                          </p:spTgt>
                                        </p:tgtEl>
                                        <p:attrNameLst>
                                          <p:attrName>style.visibility</p:attrName>
                                        </p:attrNameLst>
                                      </p:cBhvr>
                                      <p:to>
                                        <p:strVal val="visible"/>
                                      </p:to>
                                    </p:set>
                                    <p:animEffect transition="in" filter="fade">
                                      <p:cBhvr>
                                        <p:cTn id="17" dur="500"/>
                                        <p:tgtEl>
                                          <p:spTgt spid="767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672">
                                            <p:txEl>
                                              <p:pRg st="1" end="1"/>
                                            </p:txEl>
                                          </p:spTgt>
                                        </p:tgtEl>
                                        <p:attrNameLst>
                                          <p:attrName>style.visibility</p:attrName>
                                        </p:attrNameLst>
                                      </p:cBhvr>
                                      <p:to>
                                        <p:strVal val="visible"/>
                                      </p:to>
                                    </p:set>
                                    <p:animEffect transition="in" filter="fade">
                                      <p:cBhvr>
                                        <p:cTn id="20" dur="500"/>
                                        <p:tgtEl>
                                          <p:spTgt spid="767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672">
                                            <p:txEl>
                                              <p:pRg st="2" end="2"/>
                                            </p:txEl>
                                          </p:spTgt>
                                        </p:tgtEl>
                                        <p:attrNameLst>
                                          <p:attrName>style.visibility</p:attrName>
                                        </p:attrNameLst>
                                      </p:cBhvr>
                                      <p:to>
                                        <p:strVal val="visible"/>
                                      </p:to>
                                    </p:set>
                                    <p:animEffect transition="in" filter="fade">
                                      <p:cBhvr>
                                        <p:cTn id="23" dur="500"/>
                                        <p:tgtEl>
                                          <p:spTgt spid="767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672">
                                            <p:txEl>
                                              <p:pRg st="3" end="3"/>
                                            </p:txEl>
                                          </p:spTgt>
                                        </p:tgtEl>
                                        <p:attrNameLst>
                                          <p:attrName>style.visibility</p:attrName>
                                        </p:attrNameLst>
                                      </p:cBhvr>
                                      <p:to>
                                        <p:strVal val="visible"/>
                                      </p:to>
                                    </p:set>
                                    <p:animEffect transition="in" filter="fade">
                                      <p:cBhvr>
                                        <p:cTn id="26" dur="500"/>
                                        <p:tgtEl>
                                          <p:spTgt spid="767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672">
                                            <p:txEl>
                                              <p:pRg st="4" end="4"/>
                                            </p:txEl>
                                          </p:spTgt>
                                        </p:tgtEl>
                                        <p:attrNameLst>
                                          <p:attrName>style.visibility</p:attrName>
                                        </p:attrNameLst>
                                      </p:cBhvr>
                                      <p:to>
                                        <p:strVal val="visible"/>
                                      </p:to>
                                    </p:set>
                                    <p:animEffect transition="in" filter="fade">
                                      <p:cBhvr>
                                        <p:cTn id="29" dur="500"/>
                                        <p:tgtEl>
                                          <p:spTgt spid="767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672">
                                            <p:txEl>
                                              <p:pRg st="5" end="5"/>
                                            </p:txEl>
                                          </p:spTgt>
                                        </p:tgtEl>
                                        <p:attrNameLst>
                                          <p:attrName>style.visibility</p:attrName>
                                        </p:attrNameLst>
                                      </p:cBhvr>
                                      <p:to>
                                        <p:strVal val="visible"/>
                                      </p:to>
                                    </p:set>
                                    <p:animEffect transition="in" filter="fade">
                                      <p:cBhvr>
                                        <p:cTn id="32" dur="500"/>
                                        <p:tgtEl>
                                          <p:spTgt spid="767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672">
                                            <p:txEl>
                                              <p:pRg st="6" end="6"/>
                                            </p:txEl>
                                          </p:spTgt>
                                        </p:tgtEl>
                                        <p:attrNameLst>
                                          <p:attrName>style.visibility</p:attrName>
                                        </p:attrNameLst>
                                      </p:cBhvr>
                                      <p:to>
                                        <p:strVal val="visible"/>
                                      </p:to>
                                    </p:set>
                                    <p:animEffect transition="in" filter="fade">
                                      <p:cBhvr>
                                        <p:cTn id="35" dur="500"/>
                                        <p:tgtEl>
                                          <p:spTgt spid="767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672">
                                            <p:txEl>
                                              <p:pRg st="7" end="7"/>
                                            </p:txEl>
                                          </p:spTgt>
                                        </p:tgtEl>
                                        <p:attrNameLst>
                                          <p:attrName>style.visibility</p:attrName>
                                        </p:attrNameLst>
                                      </p:cBhvr>
                                      <p:to>
                                        <p:strVal val="visible"/>
                                      </p:to>
                                    </p:set>
                                    <p:animEffect transition="in" filter="fade">
                                      <p:cBhvr>
                                        <p:cTn id="38" dur="500"/>
                                        <p:tgtEl>
                                          <p:spTgt spid="767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672">
                                            <p:txEl>
                                              <p:pRg st="8" end="8"/>
                                            </p:txEl>
                                          </p:spTgt>
                                        </p:tgtEl>
                                        <p:attrNameLst>
                                          <p:attrName>style.visibility</p:attrName>
                                        </p:attrNameLst>
                                      </p:cBhvr>
                                      <p:to>
                                        <p:strVal val="visible"/>
                                      </p:to>
                                    </p:set>
                                    <p:animEffect transition="in" filter="fade">
                                      <p:cBhvr>
                                        <p:cTn id="41" dur="500"/>
                                        <p:tgtEl>
                                          <p:spTgt spid="767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674"/>
                                        </p:tgtEl>
                                        <p:attrNameLst>
                                          <p:attrName>style.visibility</p:attrName>
                                        </p:attrNameLst>
                                      </p:cBhvr>
                                      <p:to>
                                        <p:strVal val="visible"/>
                                      </p:to>
                                    </p:set>
                                    <p:animEffect transition="in" filter="fade">
                                      <p:cBhvr>
                                        <p:cTn id="45" dur="1000"/>
                                        <p:tgtEl>
                                          <p:spTgt spid="76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7679"/>
        <p:cNvGrpSpPr/>
        <p:nvPr/>
      </p:nvGrpSpPr>
      <p:grpSpPr>
        <a:xfrm>
          <a:off x="0" y="0"/>
          <a:ext cx="0" cy="0"/>
          <a:chOff x="0" y="0"/>
          <a:chExt cx="0" cy="0"/>
        </a:xfrm>
      </p:grpSpPr>
      <p:sp>
        <p:nvSpPr>
          <p:cNvPr id="7680" name="Google Shape;7680;p7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681" name="Google Shape;7681;p7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682" name="Google Shape;7682;p7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683" name="Google Shape;7683;p77"/>
          <p:cNvGrpSpPr/>
          <p:nvPr/>
        </p:nvGrpSpPr>
        <p:grpSpPr>
          <a:xfrm>
            <a:off x="5221340" y="819609"/>
            <a:ext cx="1862198" cy="747695"/>
            <a:chOff x="1899" y="899"/>
            <a:chExt cx="4163" cy="1671"/>
          </a:xfrm>
        </p:grpSpPr>
        <p:sp>
          <p:nvSpPr>
            <p:cNvPr id="7684" name="Google Shape;7684;p7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5" name="Google Shape;7685;p7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6" name="Google Shape;7686;p7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7" name="Google Shape;7687;p7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8" name="Google Shape;7688;p7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9" name="Google Shape;7689;p7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0" name="Google Shape;7690;p7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1" name="Google Shape;7691;p7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2" name="Google Shape;7692;p7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3" name="Google Shape;7693;p7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4" name="Google Shape;7694;p7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5" name="Google Shape;7695;p7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6" name="Google Shape;7696;p7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7" name="Google Shape;7697;p7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8" name="Google Shape;7698;p7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9" name="Google Shape;7699;p7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0" name="Google Shape;7700;p7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1" name="Google Shape;7701;p7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2" name="Google Shape;7702;p7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3" name="Google Shape;7703;p7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4" name="Google Shape;7704;p7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5" name="Google Shape;7705;p7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6" name="Google Shape;7706;p7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7" name="Google Shape;7707;p7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8" name="Google Shape;7708;p7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9" name="Google Shape;7709;p7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0" name="Google Shape;7710;p7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1" name="Google Shape;7711;p7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2" name="Google Shape;7712;p7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3" name="Google Shape;7713;p7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4" name="Google Shape;7714;p7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5" name="Google Shape;7715;p7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6" name="Google Shape;7716;p7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7" name="Google Shape;7717;p7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8" name="Google Shape;7718;p7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9" name="Google Shape;7719;p7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0" name="Google Shape;7720;p7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1" name="Google Shape;7721;p7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2" name="Google Shape;7722;p7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3" name="Google Shape;7723;p7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4" name="Google Shape;7724;p7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5" name="Google Shape;7725;p7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6" name="Google Shape;7726;p7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7" name="Google Shape;7727;p7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8" name="Google Shape;7728;p7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9" name="Google Shape;7729;p7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0" name="Google Shape;7730;p7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1" name="Google Shape;7731;p7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2" name="Google Shape;7732;p7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3" name="Google Shape;7733;p7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4" name="Google Shape;7734;p7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5" name="Google Shape;7735;p7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6" name="Google Shape;7736;p7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7" name="Google Shape;7737;p7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8" name="Google Shape;7738;p7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9" name="Google Shape;7739;p7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0" name="Google Shape;7740;p7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1" name="Google Shape;7741;p7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2" name="Google Shape;7742;p7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3" name="Google Shape;7743;p7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4" name="Google Shape;7744;p7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5" name="Google Shape;7745;p7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6" name="Google Shape;7746;p7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7" name="Google Shape;7747;p7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8" name="Google Shape;7748;p7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9" name="Google Shape;7749;p7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0" name="Google Shape;7750;p7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1" name="Google Shape;7751;p7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2" name="Google Shape;7752;p7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3" name="Google Shape;7753;p7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4" name="Google Shape;7754;p7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5" name="Google Shape;7755;p7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6" name="Google Shape;7756;p7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7" name="Google Shape;7757;p7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8" name="Google Shape;7758;p7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9" name="Google Shape;7759;p7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0" name="Google Shape;7760;p7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1" name="Google Shape;7761;p7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2" name="Google Shape;7762;p7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3" name="Google Shape;7763;p7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4" name="Google Shape;7764;p7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5" name="Google Shape;7765;p7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6" name="Google Shape;7766;p7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7" name="Google Shape;7767;p7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8" name="Google Shape;7768;p7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9" name="Google Shape;7769;p7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0" name="Google Shape;7770;p7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1" name="Google Shape;7771;p7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2" name="Google Shape;7772;p7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3" name="Google Shape;7773;p7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4" name="Google Shape;7774;p7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5" name="Google Shape;7775;p7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6" name="Google Shape;7776;p7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777" name="Google Shape;7777;p7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778" name="Google Shape;7778;p77"/>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779" name="Google Shape;7779;p77"/>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80" name="Google Shape;7780;p77"/>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7781" name="Google Shape;7781;p77"/>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7782" name="Google Shape;7782;p77"/>
          <p:cNvGrpSpPr/>
          <p:nvPr/>
        </p:nvGrpSpPr>
        <p:grpSpPr>
          <a:xfrm>
            <a:off x="-1449668" y="146875"/>
            <a:ext cx="1026225" cy="2044304"/>
            <a:chOff x="-1555624" y="1196393"/>
            <a:chExt cx="1368300" cy="2725739"/>
          </a:xfrm>
        </p:grpSpPr>
        <p:grpSp>
          <p:nvGrpSpPr>
            <p:cNvPr id="7783" name="Google Shape;7783;p77"/>
            <p:cNvGrpSpPr/>
            <p:nvPr/>
          </p:nvGrpSpPr>
          <p:grpSpPr>
            <a:xfrm>
              <a:off x="-1555624" y="1488707"/>
              <a:ext cx="1368300" cy="2433425"/>
              <a:chOff x="-1836712" y="3275837"/>
              <a:chExt cx="1368300" cy="2433425"/>
            </a:xfrm>
          </p:grpSpPr>
          <p:sp>
            <p:nvSpPr>
              <p:cNvPr id="7784" name="Google Shape;7784;p7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7785" name="Google Shape;7785;p77"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7786" name="Google Shape;7786;p7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787" name="Google Shape;7787;p7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780"/>
                                        </p:tgtEl>
                                        <p:attrNameLst>
                                          <p:attrName>style.visibility</p:attrName>
                                        </p:attrNameLst>
                                      </p:cBhvr>
                                      <p:to>
                                        <p:strVal val="visible"/>
                                      </p:to>
                                    </p:set>
                                    <p:animEffect transition="in" filter="fade">
                                      <p:cBhvr>
                                        <p:cTn id="7" dur="500"/>
                                        <p:tgtEl>
                                          <p:spTgt spid="778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683"/>
                                        </p:tgtEl>
                                        <p:attrNameLst>
                                          <p:attrName>style.visibility</p:attrName>
                                        </p:attrNameLst>
                                      </p:cBhvr>
                                      <p:to>
                                        <p:strVal val="visible"/>
                                      </p:to>
                                    </p:set>
                                    <p:animEffect transition="in" filter="fade">
                                      <p:cBhvr>
                                        <p:cTn id="11" dur="500"/>
                                        <p:tgtEl>
                                          <p:spTgt spid="7683"/>
                                        </p:tgtEl>
                                      </p:cBhvr>
                                    </p:animEffect>
                                  </p:childTnLst>
                                </p:cTn>
                              </p:par>
                              <p:par>
                                <p:cTn id="12" presetID="10" presetClass="entr" presetSubtype="0" fill="hold" nodeType="withEffect">
                                  <p:stCondLst>
                                    <p:cond delay="0"/>
                                  </p:stCondLst>
                                  <p:childTnLst>
                                    <p:set>
                                      <p:cBhvr>
                                        <p:cTn id="13" dur="1" fill="hold">
                                          <p:stCondLst>
                                            <p:cond delay="0"/>
                                          </p:stCondLst>
                                        </p:cTn>
                                        <p:tgtEl>
                                          <p:spTgt spid="7778"/>
                                        </p:tgtEl>
                                        <p:attrNameLst>
                                          <p:attrName>style.visibility</p:attrName>
                                        </p:attrNameLst>
                                      </p:cBhvr>
                                      <p:to>
                                        <p:strVal val="visible"/>
                                      </p:to>
                                    </p:set>
                                    <p:animEffect transition="in" filter="fade">
                                      <p:cBhvr>
                                        <p:cTn id="14" dur="500"/>
                                        <p:tgtEl>
                                          <p:spTgt spid="7778"/>
                                        </p:tgtEl>
                                      </p:cBhvr>
                                    </p:animEffect>
                                  </p:childTnLst>
                                </p:cTn>
                              </p:par>
                              <p:par>
                                <p:cTn id="15" presetID="10" presetClass="entr" presetSubtype="0" fill="hold" nodeType="withEffect">
                                  <p:stCondLst>
                                    <p:cond delay="0"/>
                                  </p:stCondLst>
                                  <p:childTnLst>
                                    <p:set>
                                      <p:cBhvr>
                                        <p:cTn id="16" dur="1" fill="hold">
                                          <p:stCondLst>
                                            <p:cond delay="0"/>
                                          </p:stCondLst>
                                        </p:cTn>
                                        <p:tgtEl>
                                          <p:spTgt spid="7779">
                                            <p:txEl>
                                              <p:pRg st="0" end="0"/>
                                            </p:txEl>
                                          </p:spTgt>
                                        </p:tgtEl>
                                        <p:attrNameLst>
                                          <p:attrName>style.visibility</p:attrName>
                                        </p:attrNameLst>
                                      </p:cBhvr>
                                      <p:to>
                                        <p:strVal val="visible"/>
                                      </p:to>
                                    </p:set>
                                    <p:animEffect transition="in" filter="fade">
                                      <p:cBhvr>
                                        <p:cTn id="17" dur="500"/>
                                        <p:tgtEl>
                                          <p:spTgt spid="7779">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779">
                                            <p:txEl>
                                              <p:pRg st="1" end="1"/>
                                            </p:txEl>
                                          </p:spTgt>
                                        </p:tgtEl>
                                        <p:attrNameLst>
                                          <p:attrName>style.visibility</p:attrName>
                                        </p:attrNameLst>
                                      </p:cBhvr>
                                      <p:to>
                                        <p:strVal val="visible"/>
                                      </p:to>
                                    </p:set>
                                    <p:animEffect transition="in" filter="fade">
                                      <p:cBhvr>
                                        <p:cTn id="20" dur="500"/>
                                        <p:tgtEl>
                                          <p:spTgt spid="7779">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779">
                                            <p:txEl>
                                              <p:pRg st="2" end="2"/>
                                            </p:txEl>
                                          </p:spTgt>
                                        </p:tgtEl>
                                        <p:attrNameLst>
                                          <p:attrName>style.visibility</p:attrName>
                                        </p:attrNameLst>
                                      </p:cBhvr>
                                      <p:to>
                                        <p:strVal val="visible"/>
                                      </p:to>
                                    </p:set>
                                    <p:animEffect transition="in" filter="fade">
                                      <p:cBhvr>
                                        <p:cTn id="23" dur="500"/>
                                        <p:tgtEl>
                                          <p:spTgt spid="7779">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779">
                                            <p:txEl>
                                              <p:pRg st="3" end="3"/>
                                            </p:txEl>
                                          </p:spTgt>
                                        </p:tgtEl>
                                        <p:attrNameLst>
                                          <p:attrName>style.visibility</p:attrName>
                                        </p:attrNameLst>
                                      </p:cBhvr>
                                      <p:to>
                                        <p:strVal val="visible"/>
                                      </p:to>
                                    </p:set>
                                    <p:animEffect transition="in" filter="fade">
                                      <p:cBhvr>
                                        <p:cTn id="26" dur="500"/>
                                        <p:tgtEl>
                                          <p:spTgt spid="7779">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779">
                                            <p:txEl>
                                              <p:pRg st="4" end="4"/>
                                            </p:txEl>
                                          </p:spTgt>
                                        </p:tgtEl>
                                        <p:attrNameLst>
                                          <p:attrName>style.visibility</p:attrName>
                                        </p:attrNameLst>
                                      </p:cBhvr>
                                      <p:to>
                                        <p:strVal val="visible"/>
                                      </p:to>
                                    </p:set>
                                    <p:animEffect transition="in" filter="fade">
                                      <p:cBhvr>
                                        <p:cTn id="29" dur="500"/>
                                        <p:tgtEl>
                                          <p:spTgt spid="7779">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779">
                                            <p:txEl>
                                              <p:pRg st="5" end="5"/>
                                            </p:txEl>
                                          </p:spTgt>
                                        </p:tgtEl>
                                        <p:attrNameLst>
                                          <p:attrName>style.visibility</p:attrName>
                                        </p:attrNameLst>
                                      </p:cBhvr>
                                      <p:to>
                                        <p:strVal val="visible"/>
                                      </p:to>
                                    </p:set>
                                    <p:animEffect transition="in" filter="fade">
                                      <p:cBhvr>
                                        <p:cTn id="32" dur="500"/>
                                        <p:tgtEl>
                                          <p:spTgt spid="7779">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779">
                                            <p:txEl>
                                              <p:pRg st="6" end="6"/>
                                            </p:txEl>
                                          </p:spTgt>
                                        </p:tgtEl>
                                        <p:attrNameLst>
                                          <p:attrName>style.visibility</p:attrName>
                                        </p:attrNameLst>
                                      </p:cBhvr>
                                      <p:to>
                                        <p:strVal val="visible"/>
                                      </p:to>
                                    </p:set>
                                    <p:animEffect transition="in" filter="fade">
                                      <p:cBhvr>
                                        <p:cTn id="35" dur="500"/>
                                        <p:tgtEl>
                                          <p:spTgt spid="7779">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779">
                                            <p:txEl>
                                              <p:pRg st="7" end="7"/>
                                            </p:txEl>
                                          </p:spTgt>
                                        </p:tgtEl>
                                        <p:attrNameLst>
                                          <p:attrName>style.visibility</p:attrName>
                                        </p:attrNameLst>
                                      </p:cBhvr>
                                      <p:to>
                                        <p:strVal val="visible"/>
                                      </p:to>
                                    </p:set>
                                    <p:animEffect transition="in" filter="fade">
                                      <p:cBhvr>
                                        <p:cTn id="38" dur="500"/>
                                        <p:tgtEl>
                                          <p:spTgt spid="777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779">
                                            <p:txEl>
                                              <p:pRg st="8" end="8"/>
                                            </p:txEl>
                                          </p:spTgt>
                                        </p:tgtEl>
                                        <p:attrNameLst>
                                          <p:attrName>style.visibility</p:attrName>
                                        </p:attrNameLst>
                                      </p:cBhvr>
                                      <p:to>
                                        <p:strVal val="visible"/>
                                      </p:to>
                                    </p:set>
                                    <p:animEffect transition="in" filter="fade">
                                      <p:cBhvr>
                                        <p:cTn id="41" dur="500"/>
                                        <p:tgtEl>
                                          <p:spTgt spid="7779">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781"/>
                                        </p:tgtEl>
                                        <p:attrNameLst>
                                          <p:attrName>style.visibility</p:attrName>
                                        </p:attrNameLst>
                                      </p:cBhvr>
                                      <p:to>
                                        <p:strVal val="visible"/>
                                      </p:to>
                                    </p:set>
                                    <p:animEffect transition="in" filter="fade">
                                      <p:cBhvr>
                                        <p:cTn id="45" dur="1000"/>
                                        <p:tgtEl>
                                          <p:spTgt spid="7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7788"/>
        <p:cNvGrpSpPr/>
        <p:nvPr/>
      </p:nvGrpSpPr>
      <p:grpSpPr>
        <a:xfrm>
          <a:off x="0" y="0"/>
          <a:ext cx="0" cy="0"/>
          <a:chOff x="0" y="0"/>
          <a:chExt cx="0" cy="0"/>
        </a:xfrm>
      </p:grpSpPr>
      <p:sp>
        <p:nvSpPr>
          <p:cNvPr id="7789" name="Google Shape;7789;p78"/>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790" name="Google Shape;7790;p7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791" name="Google Shape;7791;p7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792" name="Google Shape;7792;p7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793" name="Google Shape;7793;p78"/>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94" name="Google Shape;7794;p78"/>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795" name="Google Shape;7795;p78"/>
          <p:cNvGrpSpPr/>
          <p:nvPr/>
        </p:nvGrpSpPr>
        <p:grpSpPr>
          <a:xfrm>
            <a:off x="-1530678" y="2991542"/>
            <a:ext cx="1404225" cy="2177094"/>
            <a:chOff x="6195941" y="562596"/>
            <a:chExt cx="1872300" cy="2902792"/>
          </a:xfrm>
        </p:grpSpPr>
        <p:grpSp>
          <p:nvGrpSpPr>
            <p:cNvPr id="7796" name="Google Shape;7796;p78"/>
            <p:cNvGrpSpPr/>
            <p:nvPr/>
          </p:nvGrpSpPr>
          <p:grpSpPr>
            <a:xfrm>
              <a:off x="6195941" y="832605"/>
              <a:ext cx="1872300" cy="2632784"/>
              <a:chOff x="-1872716" y="660661"/>
              <a:chExt cx="1872300" cy="1974637"/>
            </a:xfrm>
          </p:grpSpPr>
          <p:sp>
            <p:nvSpPr>
              <p:cNvPr id="7797" name="Google Shape;7797;p7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798" name="Google Shape;7798;p7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799" name="Google Shape;7799;p78"/>
            <p:cNvGrpSpPr/>
            <p:nvPr/>
          </p:nvGrpSpPr>
          <p:grpSpPr>
            <a:xfrm>
              <a:off x="6303954" y="562596"/>
              <a:ext cx="540000" cy="540000"/>
              <a:chOff x="6303954" y="562596"/>
              <a:chExt cx="540000" cy="540000"/>
            </a:xfrm>
          </p:grpSpPr>
          <p:sp>
            <p:nvSpPr>
              <p:cNvPr id="7800" name="Google Shape;7800;p7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801" name="Google Shape;7801;p7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7802" name="Google Shape;7802;p78"/>
          <p:cNvGrpSpPr/>
          <p:nvPr/>
        </p:nvGrpSpPr>
        <p:grpSpPr>
          <a:xfrm>
            <a:off x="-1449668" y="146875"/>
            <a:ext cx="1026225" cy="2044304"/>
            <a:chOff x="-1555624" y="1196393"/>
            <a:chExt cx="1368300" cy="2725739"/>
          </a:xfrm>
        </p:grpSpPr>
        <p:grpSp>
          <p:nvGrpSpPr>
            <p:cNvPr id="7803" name="Google Shape;7803;p78"/>
            <p:cNvGrpSpPr/>
            <p:nvPr/>
          </p:nvGrpSpPr>
          <p:grpSpPr>
            <a:xfrm>
              <a:off x="-1555624" y="1488707"/>
              <a:ext cx="1368300" cy="2433425"/>
              <a:chOff x="-1836712" y="3275837"/>
              <a:chExt cx="1368300" cy="2433425"/>
            </a:xfrm>
          </p:grpSpPr>
          <p:sp>
            <p:nvSpPr>
              <p:cNvPr id="7804" name="Google Shape;7804;p78"/>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7805" name="Google Shape;7805;p78"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7806" name="Google Shape;7806;p78"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807" name="Google Shape;7807;p78"/>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7808" name="Google Shape;7808;p78"/>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809" name="Google Shape;7809;p78"/>
          <p:cNvGrpSpPr/>
          <p:nvPr/>
        </p:nvGrpSpPr>
        <p:grpSpPr>
          <a:xfrm>
            <a:off x="7915032" y="222489"/>
            <a:ext cx="895960" cy="359739"/>
            <a:chOff x="1899" y="899"/>
            <a:chExt cx="4163" cy="1671"/>
          </a:xfrm>
        </p:grpSpPr>
        <p:sp>
          <p:nvSpPr>
            <p:cNvPr id="7810" name="Google Shape;7810;p7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1" name="Google Shape;7811;p7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2" name="Google Shape;7812;p7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3" name="Google Shape;7813;p7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4" name="Google Shape;7814;p7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5" name="Google Shape;7815;p7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6" name="Google Shape;7816;p7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7" name="Google Shape;7817;p7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8" name="Google Shape;7818;p7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9" name="Google Shape;7819;p7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0" name="Google Shape;7820;p7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1" name="Google Shape;7821;p7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2" name="Google Shape;7822;p7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3" name="Google Shape;7823;p7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4" name="Google Shape;7824;p7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5" name="Google Shape;7825;p7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6" name="Google Shape;7826;p7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7" name="Google Shape;7827;p7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8" name="Google Shape;7828;p7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9" name="Google Shape;7829;p7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0" name="Google Shape;7830;p7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1" name="Google Shape;7831;p7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2" name="Google Shape;7832;p7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3" name="Google Shape;7833;p7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4" name="Google Shape;7834;p7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5" name="Google Shape;7835;p7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6" name="Google Shape;7836;p7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7" name="Google Shape;7837;p7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8" name="Google Shape;7838;p7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9" name="Google Shape;7839;p7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0" name="Google Shape;7840;p7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1" name="Google Shape;7841;p7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2" name="Google Shape;7842;p7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3" name="Google Shape;7843;p7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4" name="Google Shape;7844;p7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5" name="Google Shape;7845;p7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6" name="Google Shape;7846;p7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7" name="Google Shape;7847;p7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8" name="Google Shape;7848;p7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9" name="Google Shape;7849;p7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0" name="Google Shape;7850;p7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1" name="Google Shape;7851;p7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2" name="Google Shape;7852;p7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3" name="Google Shape;7853;p7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4" name="Google Shape;7854;p7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5" name="Google Shape;7855;p7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6" name="Google Shape;7856;p7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7" name="Google Shape;7857;p7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8" name="Google Shape;7858;p7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9" name="Google Shape;7859;p7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0" name="Google Shape;7860;p7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1" name="Google Shape;7861;p7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2" name="Google Shape;7862;p7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3" name="Google Shape;7863;p7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4" name="Google Shape;7864;p7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5" name="Google Shape;7865;p7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6" name="Google Shape;7866;p7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7" name="Google Shape;7867;p7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8" name="Google Shape;7868;p7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9" name="Google Shape;7869;p7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0" name="Google Shape;7870;p7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1" name="Google Shape;7871;p7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2" name="Google Shape;7872;p7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3" name="Google Shape;7873;p7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4" name="Google Shape;7874;p7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5" name="Google Shape;7875;p7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6" name="Google Shape;7876;p7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7" name="Google Shape;7877;p7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8" name="Google Shape;7878;p7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9" name="Google Shape;7879;p7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0" name="Google Shape;7880;p7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1" name="Google Shape;7881;p7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2" name="Google Shape;7882;p7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3" name="Google Shape;7883;p7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4" name="Google Shape;7884;p7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5" name="Google Shape;7885;p7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6" name="Google Shape;7886;p7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7" name="Google Shape;7887;p7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8" name="Google Shape;7888;p7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9" name="Google Shape;7889;p7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0" name="Google Shape;7890;p7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1" name="Google Shape;7891;p7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2" name="Google Shape;7892;p7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3" name="Google Shape;7893;p7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4" name="Google Shape;7894;p7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5" name="Google Shape;7895;p7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6" name="Google Shape;7896;p7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7" name="Google Shape;7897;p7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8" name="Google Shape;7898;p7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9" name="Google Shape;7899;p7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0" name="Google Shape;7900;p7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1" name="Google Shape;7901;p7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2" name="Google Shape;7902;p7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903" name="Google Shape;7903;p7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Tree>
  </p:cSld>
  <p:clrMapOvr>
    <a:masterClrMapping/>
  </p:clrMapOvr>
  <p:transition spd="slow">
    <p:fade thruBlk="1"/>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7904"/>
        <p:cNvGrpSpPr/>
        <p:nvPr/>
      </p:nvGrpSpPr>
      <p:grpSpPr>
        <a:xfrm>
          <a:off x="0" y="0"/>
          <a:ext cx="0" cy="0"/>
          <a:chOff x="0" y="0"/>
          <a:chExt cx="0" cy="0"/>
        </a:xfrm>
      </p:grpSpPr>
      <p:sp>
        <p:nvSpPr>
          <p:cNvPr id="7905" name="Google Shape;7905;p79"/>
          <p:cNvSpPr/>
          <p:nvPr/>
        </p:nvSpPr>
        <p:spPr>
          <a:xfrm>
            <a:off x="0" y="0"/>
            <a:ext cx="9144000" cy="5143500"/>
          </a:xfrm>
          <a:prstGeom prst="rect">
            <a:avLst/>
          </a:prstGeom>
          <a:solidFill>
            <a:srgbClr val="000000">
              <a:alpha val="6980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7906" name="Google Shape;7906;p7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907" name="Google Shape;7907;p7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908" name="Google Shape;7908;p7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909" name="Google Shape;7909;p7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910" name="Google Shape;7910;p79"/>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911" name="Google Shape;7911;p79"/>
          <p:cNvGrpSpPr/>
          <p:nvPr/>
        </p:nvGrpSpPr>
        <p:grpSpPr>
          <a:xfrm>
            <a:off x="-1530678" y="2991542"/>
            <a:ext cx="1404225" cy="2177094"/>
            <a:chOff x="6195941" y="562596"/>
            <a:chExt cx="1872300" cy="2902792"/>
          </a:xfrm>
        </p:grpSpPr>
        <p:grpSp>
          <p:nvGrpSpPr>
            <p:cNvPr id="7912" name="Google Shape;7912;p79"/>
            <p:cNvGrpSpPr/>
            <p:nvPr/>
          </p:nvGrpSpPr>
          <p:grpSpPr>
            <a:xfrm>
              <a:off x="6195941" y="832605"/>
              <a:ext cx="1872300" cy="2632784"/>
              <a:chOff x="-1872716" y="660661"/>
              <a:chExt cx="1872300" cy="1974637"/>
            </a:xfrm>
          </p:grpSpPr>
          <p:sp>
            <p:nvSpPr>
              <p:cNvPr id="7913" name="Google Shape;7913;p7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914" name="Google Shape;7914;p7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7915" name="Google Shape;7915;p79"/>
            <p:cNvGrpSpPr/>
            <p:nvPr/>
          </p:nvGrpSpPr>
          <p:grpSpPr>
            <a:xfrm>
              <a:off x="6303954" y="562596"/>
              <a:ext cx="540000" cy="540000"/>
              <a:chOff x="6303954" y="562596"/>
              <a:chExt cx="540000" cy="540000"/>
            </a:xfrm>
          </p:grpSpPr>
          <p:sp>
            <p:nvSpPr>
              <p:cNvPr id="7916" name="Google Shape;7916;p7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917" name="Google Shape;7917;p7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918" name="Google Shape;7918;p79"/>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919" name="Google Shape;7919;p79"/>
          <p:cNvGrpSpPr/>
          <p:nvPr/>
        </p:nvGrpSpPr>
        <p:grpSpPr>
          <a:xfrm>
            <a:off x="7915032" y="222489"/>
            <a:ext cx="895960" cy="359739"/>
            <a:chOff x="1899" y="899"/>
            <a:chExt cx="4163" cy="1671"/>
          </a:xfrm>
        </p:grpSpPr>
        <p:sp>
          <p:nvSpPr>
            <p:cNvPr id="7920" name="Google Shape;7920;p7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1" name="Google Shape;7921;p7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2" name="Google Shape;7922;p7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3" name="Google Shape;7923;p7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4" name="Google Shape;7924;p7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5" name="Google Shape;7925;p7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6" name="Google Shape;7926;p7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7" name="Google Shape;7927;p7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8" name="Google Shape;7928;p7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9" name="Google Shape;7929;p7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0" name="Google Shape;7930;p7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1" name="Google Shape;7931;p7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2" name="Google Shape;7932;p7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3" name="Google Shape;7933;p7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4" name="Google Shape;7934;p7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5" name="Google Shape;7935;p7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6" name="Google Shape;7936;p7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7" name="Google Shape;7937;p7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8" name="Google Shape;7938;p7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9" name="Google Shape;7939;p7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0" name="Google Shape;7940;p7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1" name="Google Shape;7941;p7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2" name="Google Shape;7942;p7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3" name="Google Shape;7943;p7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4" name="Google Shape;7944;p7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5" name="Google Shape;7945;p7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6" name="Google Shape;7946;p7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7" name="Google Shape;7947;p7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8" name="Google Shape;7948;p7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9" name="Google Shape;7949;p7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0" name="Google Shape;7950;p7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1" name="Google Shape;7951;p7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2" name="Google Shape;7952;p7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3" name="Google Shape;7953;p7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4" name="Google Shape;7954;p7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5" name="Google Shape;7955;p7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6" name="Google Shape;7956;p7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7" name="Google Shape;7957;p7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8" name="Google Shape;7958;p7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9" name="Google Shape;7959;p7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0" name="Google Shape;7960;p7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1" name="Google Shape;7961;p7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2" name="Google Shape;7962;p7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3" name="Google Shape;7963;p7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4" name="Google Shape;7964;p7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5" name="Google Shape;7965;p7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6" name="Google Shape;7966;p7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7" name="Google Shape;7967;p7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8" name="Google Shape;7968;p7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9" name="Google Shape;7969;p7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0" name="Google Shape;7970;p7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1" name="Google Shape;7971;p7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2" name="Google Shape;7972;p7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3" name="Google Shape;7973;p7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4" name="Google Shape;7974;p7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5" name="Google Shape;7975;p7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6" name="Google Shape;7976;p7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7" name="Google Shape;7977;p7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8" name="Google Shape;7978;p7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9" name="Google Shape;7979;p7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0" name="Google Shape;7980;p7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1" name="Google Shape;7981;p7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2" name="Google Shape;7982;p7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3" name="Google Shape;7983;p7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4" name="Google Shape;7984;p7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5" name="Google Shape;7985;p7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6" name="Google Shape;7986;p7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7" name="Google Shape;7987;p7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8" name="Google Shape;7988;p7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9" name="Google Shape;7989;p7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0" name="Google Shape;7990;p7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1" name="Google Shape;7991;p7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2" name="Google Shape;7992;p7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3" name="Google Shape;7993;p7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4" name="Google Shape;7994;p7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5" name="Google Shape;7995;p7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6" name="Google Shape;7996;p7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7" name="Google Shape;7997;p7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8" name="Google Shape;7998;p7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9" name="Google Shape;7999;p7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0" name="Google Shape;8000;p7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1" name="Google Shape;8001;p7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2" name="Google Shape;8002;p7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3" name="Google Shape;8003;p7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4" name="Google Shape;8004;p7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5" name="Google Shape;8005;p7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6" name="Google Shape;8006;p7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7" name="Google Shape;8007;p7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8" name="Google Shape;8008;p7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9" name="Google Shape;8009;p7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0" name="Google Shape;8010;p7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1" name="Google Shape;8011;p7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2" name="Google Shape;8012;p7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013" name="Google Shape;8013;p7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014" name="Google Shape;8014;p79"/>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015" name="Google Shape;8015;p79"/>
          <p:cNvGrpSpPr/>
          <p:nvPr/>
        </p:nvGrpSpPr>
        <p:grpSpPr>
          <a:xfrm>
            <a:off x="-1530678" y="653649"/>
            <a:ext cx="1026225" cy="1698128"/>
            <a:chOff x="-1836712" y="2937191"/>
            <a:chExt cx="1368300" cy="2264171"/>
          </a:xfrm>
        </p:grpSpPr>
        <p:pic>
          <p:nvPicPr>
            <p:cNvPr id="8016" name="Google Shape;8016;p7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017" name="Google Shape;8017;p7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018" name="Google Shape;8018;p7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8019"/>
        <p:cNvGrpSpPr/>
        <p:nvPr/>
      </p:nvGrpSpPr>
      <p:grpSpPr>
        <a:xfrm>
          <a:off x="0" y="0"/>
          <a:ext cx="0" cy="0"/>
          <a:chOff x="0" y="0"/>
          <a:chExt cx="0" cy="0"/>
        </a:xfrm>
      </p:grpSpPr>
      <p:sp>
        <p:nvSpPr>
          <p:cNvPr id="8020" name="Google Shape;8020;p8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21" name="Google Shape;8021;p8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22" name="Google Shape;8022;p8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023" name="Google Shape;8023;p8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024" name="Google Shape;8024;p80"/>
          <p:cNvGrpSpPr/>
          <p:nvPr/>
        </p:nvGrpSpPr>
        <p:grpSpPr>
          <a:xfrm>
            <a:off x="7915032" y="222489"/>
            <a:ext cx="895960" cy="359739"/>
            <a:chOff x="1899" y="899"/>
            <a:chExt cx="4163" cy="1671"/>
          </a:xfrm>
        </p:grpSpPr>
        <p:sp>
          <p:nvSpPr>
            <p:cNvPr id="8025" name="Google Shape;8025;p8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6" name="Google Shape;8026;p8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7" name="Google Shape;8027;p8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8" name="Google Shape;8028;p8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9" name="Google Shape;8029;p8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0" name="Google Shape;8030;p8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1" name="Google Shape;8031;p8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2" name="Google Shape;8032;p8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3" name="Google Shape;8033;p8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4" name="Google Shape;8034;p8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5" name="Google Shape;8035;p8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6" name="Google Shape;8036;p8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7" name="Google Shape;8037;p8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8" name="Google Shape;8038;p8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9" name="Google Shape;8039;p8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0" name="Google Shape;8040;p8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1" name="Google Shape;8041;p8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2" name="Google Shape;8042;p8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3" name="Google Shape;8043;p8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4" name="Google Shape;8044;p8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5" name="Google Shape;8045;p8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6" name="Google Shape;8046;p8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7" name="Google Shape;8047;p8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8" name="Google Shape;8048;p8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9" name="Google Shape;8049;p8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0" name="Google Shape;8050;p8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1" name="Google Shape;8051;p8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2" name="Google Shape;8052;p8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3" name="Google Shape;8053;p8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4" name="Google Shape;8054;p8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5" name="Google Shape;8055;p8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6" name="Google Shape;8056;p8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7" name="Google Shape;8057;p8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8" name="Google Shape;8058;p8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9" name="Google Shape;8059;p8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0" name="Google Shape;8060;p8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1" name="Google Shape;8061;p8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2" name="Google Shape;8062;p8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3" name="Google Shape;8063;p8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4" name="Google Shape;8064;p8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5" name="Google Shape;8065;p8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6" name="Google Shape;8066;p8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7" name="Google Shape;8067;p8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8" name="Google Shape;8068;p8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9" name="Google Shape;8069;p8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0" name="Google Shape;8070;p8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1" name="Google Shape;8071;p8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2" name="Google Shape;8072;p8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3" name="Google Shape;8073;p8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4" name="Google Shape;8074;p8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5" name="Google Shape;8075;p8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6" name="Google Shape;8076;p8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7" name="Google Shape;8077;p8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8" name="Google Shape;8078;p8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9" name="Google Shape;8079;p8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0" name="Google Shape;8080;p8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1" name="Google Shape;8081;p8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2" name="Google Shape;8082;p8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3" name="Google Shape;8083;p8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4" name="Google Shape;8084;p8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5" name="Google Shape;8085;p8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6" name="Google Shape;8086;p8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7" name="Google Shape;8087;p8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8" name="Google Shape;8088;p8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9" name="Google Shape;8089;p8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0" name="Google Shape;8090;p8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1" name="Google Shape;8091;p8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2" name="Google Shape;8092;p8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3" name="Google Shape;8093;p8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4" name="Google Shape;8094;p8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5" name="Google Shape;8095;p8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6" name="Google Shape;8096;p8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7" name="Google Shape;8097;p8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8" name="Google Shape;8098;p8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9" name="Google Shape;8099;p8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0" name="Google Shape;8100;p8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1" name="Google Shape;8101;p8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2" name="Google Shape;8102;p8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3" name="Google Shape;8103;p8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4" name="Google Shape;8104;p8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5" name="Google Shape;8105;p8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6" name="Google Shape;8106;p8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7" name="Google Shape;8107;p8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8" name="Google Shape;8108;p8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9" name="Google Shape;8109;p8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0" name="Google Shape;8110;p8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1" name="Google Shape;8111;p8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2" name="Google Shape;8112;p8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3" name="Google Shape;8113;p8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4" name="Google Shape;8114;p8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5" name="Google Shape;8115;p8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6" name="Google Shape;8116;p8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7" name="Google Shape;8117;p8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118" name="Google Shape;8118;p8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119" name="Google Shape;8119;p80"/>
          <p:cNvGrpSpPr/>
          <p:nvPr/>
        </p:nvGrpSpPr>
        <p:grpSpPr>
          <a:xfrm>
            <a:off x="-1530678" y="2991542"/>
            <a:ext cx="1404225" cy="2177094"/>
            <a:chOff x="6195941" y="562596"/>
            <a:chExt cx="1872300" cy="2902792"/>
          </a:xfrm>
        </p:grpSpPr>
        <p:grpSp>
          <p:nvGrpSpPr>
            <p:cNvPr id="8120" name="Google Shape;8120;p80"/>
            <p:cNvGrpSpPr/>
            <p:nvPr/>
          </p:nvGrpSpPr>
          <p:grpSpPr>
            <a:xfrm>
              <a:off x="6195941" y="832605"/>
              <a:ext cx="1872300" cy="2632784"/>
              <a:chOff x="-1872716" y="660661"/>
              <a:chExt cx="1872300" cy="1974637"/>
            </a:xfrm>
          </p:grpSpPr>
          <p:sp>
            <p:nvSpPr>
              <p:cNvPr id="8121" name="Google Shape;8121;p8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122" name="Google Shape;8122;p8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123" name="Google Shape;8123;p80"/>
            <p:cNvGrpSpPr/>
            <p:nvPr/>
          </p:nvGrpSpPr>
          <p:grpSpPr>
            <a:xfrm>
              <a:off x="6303954" y="562596"/>
              <a:ext cx="540000" cy="540000"/>
              <a:chOff x="6303954" y="562596"/>
              <a:chExt cx="540000" cy="540000"/>
            </a:xfrm>
          </p:grpSpPr>
          <p:sp>
            <p:nvSpPr>
              <p:cNvPr id="8124" name="Google Shape;8124;p8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125" name="Google Shape;8125;p8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126" name="Google Shape;8126;p8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7" name="Google Shape;8127;p8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8" name="Google Shape;8128;p8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129" name="Google Shape;8129;p8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130" name="Google Shape;8130;p8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131" name="Google Shape;8131;p80"/>
          <p:cNvGrpSpPr/>
          <p:nvPr/>
        </p:nvGrpSpPr>
        <p:grpSpPr>
          <a:xfrm>
            <a:off x="-1530678" y="653649"/>
            <a:ext cx="1026225" cy="1698128"/>
            <a:chOff x="-1836712" y="2937191"/>
            <a:chExt cx="1368300" cy="2264171"/>
          </a:xfrm>
        </p:grpSpPr>
        <p:pic>
          <p:nvPicPr>
            <p:cNvPr id="8132" name="Google Shape;8132;p8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133" name="Google Shape;8133;p8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134" name="Google Shape;8134;p8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8135"/>
        <p:cNvGrpSpPr/>
        <p:nvPr/>
      </p:nvGrpSpPr>
      <p:grpSpPr>
        <a:xfrm>
          <a:off x="0" y="0"/>
          <a:ext cx="0" cy="0"/>
          <a:chOff x="0" y="0"/>
          <a:chExt cx="0" cy="0"/>
        </a:xfrm>
      </p:grpSpPr>
      <p:sp>
        <p:nvSpPr>
          <p:cNvPr id="8136" name="Google Shape;8136;p81"/>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137" name="Google Shape;8137;p8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138" name="Google Shape;8138;p8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139" name="Google Shape;8139;p8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140" name="Google Shape;8140;p81"/>
          <p:cNvGrpSpPr/>
          <p:nvPr/>
        </p:nvGrpSpPr>
        <p:grpSpPr>
          <a:xfrm>
            <a:off x="7915032" y="222489"/>
            <a:ext cx="895960" cy="359739"/>
            <a:chOff x="1899" y="899"/>
            <a:chExt cx="4163" cy="1671"/>
          </a:xfrm>
        </p:grpSpPr>
        <p:sp>
          <p:nvSpPr>
            <p:cNvPr id="8141" name="Google Shape;8141;p8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2" name="Google Shape;8142;p8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3" name="Google Shape;8143;p8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4" name="Google Shape;8144;p8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5" name="Google Shape;8145;p8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6" name="Google Shape;8146;p8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7" name="Google Shape;8147;p8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8" name="Google Shape;8148;p8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9" name="Google Shape;8149;p8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0" name="Google Shape;8150;p8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1" name="Google Shape;8151;p8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2" name="Google Shape;8152;p8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3" name="Google Shape;8153;p8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4" name="Google Shape;8154;p8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5" name="Google Shape;8155;p8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6" name="Google Shape;8156;p8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7" name="Google Shape;8157;p8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8" name="Google Shape;8158;p8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9" name="Google Shape;8159;p8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0" name="Google Shape;8160;p8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1" name="Google Shape;8161;p8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2" name="Google Shape;8162;p8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3" name="Google Shape;8163;p8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4" name="Google Shape;8164;p8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5" name="Google Shape;8165;p8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6" name="Google Shape;8166;p8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7" name="Google Shape;8167;p8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8" name="Google Shape;8168;p8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9" name="Google Shape;8169;p8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0" name="Google Shape;8170;p8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1" name="Google Shape;8171;p8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2" name="Google Shape;8172;p8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3" name="Google Shape;8173;p8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4" name="Google Shape;8174;p8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5" name="Google Shape;8175;p8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6" name="Google Shape;8176;p8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7" name="Google Shape;8177;p8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8" name="Google Shape;8178;p8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9" name="Google Shape;8179;p8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0" name="Google Shape;8180;p8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1" name="Google Shape;8181;p8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2" name="Google Shape;8182;p8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3" name="Google Shape;8183;p8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4" name="Google Shape;8184;p8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5" name="Google Shape;8185;p8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6" name="Google Shape;8186;p8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7" name="Google Shape;8187;p8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8" name="Google Shape;8188;p8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9" name="Google Shape;8189;p8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0" name="Google Shape;8190;p8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1" name="Google Shape;8191;p8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2" name="Google Shape;8192;p8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3" name="Google Shape;8193;p8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4" name="Google Shape;8194;p8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5" name="Google Shape;8195;p8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6" name="Google Shape;8196;p8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7" name="Google Shape;8197;p8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8" name="Google Shape;8198;p8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9" name="Google Shape;8199;p8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0" name="Google Shape;8200;p8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1" name="Google Shape;8201;p8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2" name="Google Shape;8202;p8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3" name="Google Shape;8203;p8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4" name="Google Shape;8204;p8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5" name="Google Shape;8205;p8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6" name="Google Shape;8206;p8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7" name="Google Shape;8207;p8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8" name="Google Shape;8208;p8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9" name="Google Shape;8209;p8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0" name="Google Shape;8210;p8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1" name="Google Shape;8211;p8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2" name="Google Shape;8212;p8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3" name="Google Shape;8213;p8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4" name="Google Shape;8214;p8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5" name="Google Shape;8215;p8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6" name="Google Shape;8216;p8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7" name="Google Shape;8217;p8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8" name="Google Shape;8218;p8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9" name="Google Shape;8219;p8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0" name="Google Shape;8220;p8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1" name="Google Shape;8221;p8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2" name="Google Shape;8222;p8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3" name="Google Shape;8223;p8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4" name="Google Shape;8224;p8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5" name="Google Shape;8225;p8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6" name="Google Shape;8226;p8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7" name="Google Shape;8227;p8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8" name="Google Shape;8228;p8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9" name="Google Shape;8229;p8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0" name="Google Shape;8230;p8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1" name="Google Shape;8231;p8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2" name="Google Shape;8232;p8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3" name="Google Shape;8233;p8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234" name="Google Shape;8234;p8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235" name="Google Shape;8235;p81"/>
          <p:cNvGrpSpPr/>
          <p:nvPr/>
        </p:nvGrpSpPr>
        <p:grpSpPr>
          <a:xfrm>
            <a:off x="-1530678" y="2991542"/>
            <a:ext cx="1404225" cy="2177094"/>
            <a:chOff x="6195941" y="562596"/>
            <a:chExt cx="1872300" cy="2902792"/>
          </a:xfrm>
        </p:grpSpPr>
        <p:grpSp>
          <p:nvGrpSpPr>
            <p:cNvPr id="8236" name="Google Shape;8236;p81"/>
            <p:cNvGrpSpPr/>
            <p:nvPr/>
          </p:nvGrpSpPr>
          <p:grpSpPr>
            <a:xfrm>
              <a:off x="6195941" y="832605"/>
              <a:ext cx="1872300" cy="2632784"/>
              <a:chOff x="-1872716" y="660661"/>
              <a:chExt cx="1872300" cy="1974637"/>
            </a:xfrm>
          </p:grpSpPr>
          <p:sp>
            <p:nvSpPr>
              <p:cNvPr id="8237" name="Google Shape;8237;p8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238" name="Google Shape;8238;p8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239" name="Google Shape;8239;p81"/>
            <p:cNvGrpSpPr/>
            <p:nvPr/>
          </p:nvGrpSpPr>
          <p:grpSpPr>
            <a:xfrm>
              <a:off x="6303954" y="562596"/>
              <a:ext cx="540000" cy="540000"/>
              <a:chOff x="6303954" y="562596"/>
              <a:chExt cx="540000" cy="540000"/>
            </a:xfrm>
          </p:grpSpPr>
          <p:sp>
            <p:nvSpPr>
              <p:cNvPr id="8240" name="Google Shape;8240;p8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241" name="Google Shape;8241;p8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242" name="Google Shape;8242;p8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3" name="Google Shape;8243;p8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4" name="Google Shape;8244;p8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245" name="Google Shape;8245;p8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246" name="Google Shape;8246;p8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247" name="Google Shape;8247;p81"/>
          <p:cNvGrpSpPr/>
          <p:nvPr/>
        </p:nvGrpSpPr>
        <p:grpSpPr>
          <a:xfrm>
            <a:off x="-1530678" y="653649"/>
            <a:ext cx="1026225" cy="1698128"/>
            <a:chOff x="-1836712" y="2937191"/>
            <a:chExt cx="1368300" cy="2264171"/>
          </a:xfrm>
        </p:grpSpPr>
        <p:pic>
          <p:nvPicPr>
            <p:cNvPr id="8248" name="Google Shape;8248;p8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249" name="Google Shape;8249;p8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250" name="Google Shape;8250;p8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8251"/>
        <p:cNvGrpSpPr/>
        <p:nvPr/>
      </p:nvGrpSpPr>
      <p:grpSpPr>
        <a:xfrm>
          <a:off x="0" y="0"/>
          <a:ext cx="0" cy="0"/>
          <a:chOff x="0" y="0"/>
          <a:chExt cx="0" cy="0"/>
        </a:xfrm>
      </p:grpSpPr>
      <p:sp>
        <p:nvSpPr>
          <p:cNvPr id="8252" name="Google Shape;8252;p8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253" name="Google Shape;8253;p8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254" name="Google Shape;8254;p8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255" name="Google Shape;8255;p8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256" name="Google Shape;8256;p82"/>
          <p:cNvGrpSpPr/>
          <p:nvPr/>
        </p:nvGrpSpPr>
        <p:grpSpPr>
          <a:xfrm>
            <a:off x="7915032" y="222489"/>
            <a:ext cx="895960" cy="359739"/>
            <a:chOff x="1899" y="899"/>
            <a:chExt cx="4163" cy="1671"/>
          </a:xfrm>
        </p:grpSpPr>
        <p:sp>
          <p:nvSpPr>
            <p:cNvPr id="8257" name="Google Shape;8257;p8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8" name="Google Shape;8258;p8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9" name="Google Shape;8259;p8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0" name="Google Shape;8260;p8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1" name="Google Shape;8261;p8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2" name="Google Shape;8262;p8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3" name="Google Shape;8263;p8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4" name="Google Shape;8264;p8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5" name="Google Shape;8265;p8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6" name="Google Shape;8266;p8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7" name="Google Shape;8267;p8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8" name="Google Shape;8268;p8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9" name="Google Shape;8269;p8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0" name="Google Shape;8270;p8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1" name="Google Shape;8271;p8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2" name="Google Shape;8272;p8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3" name="Google Shape;8273;p8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4" name="Google Shape;8274;p8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5" name="Google Shape;8275;p8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6" name="Google Shape;8276;p8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7" name="Google Shape;8277;p8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8" name="Google Shape;8278;p8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9" name="Google Shape;8279;p8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0" name="Google Shape;8280;p8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1" name="Google Shape;8281;p8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2" name="Google Shape;8282;p8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3" name="Google Shape;8283;p8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4" name="Google Shape;8284;p8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5" name="Google Shape;8285;p8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6" name="Google Shape;8286;p8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7" name="Google Shape;8287;p8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8" name="Google Shape;8288;p8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9" name="Google Shape;8289;p8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0" name="Google Shape;8290;p8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1" name="Google Shape;8291;p8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2" name="Google Shape;8292;p8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3" name="Google Shape;8293;p8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4" name="Google Shape;8294;p8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5" name="Google Shape;8295;p8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6" name="Google Shape;8296;p8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7" name="Google Shape;8297;p8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8" name="Google Shape;8298;p8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9" name="Google Shape;8299;p8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0" name="Google Shape;8300;p8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1" name="Google Shape;8301;p8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2" name="Google Shape;8302;p8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3" name="Google Shape;8303;p8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4" name="Google Shape;8304;p8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5" name="Google Shape;8305;p8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6" name="Google Shape;8306;p8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7" name="Google Shape;8307;p8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8" name="Google Shape;8308;p8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9" name="Google Shape;8309;p8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0" name="Google Shape;8310;p8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1" name="Google Shape;8311;p8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2" name="Google Shape;8312;p8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3" name="Google Shape;8313;p8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4" name="Google Shape;8314;p8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5" name="Google Shape;8315;p8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6" name="Google Shape;8316;p8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7" name="Google Shape;8317;p8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8" name="Google Shape;8318;p8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9" name="Google Shape;8319;p8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0" name="Google Shape;8320;p8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1" name="Google Shape;8321;p8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2" name="Google Shape;8322;p8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3" name="Google Shape;8323;p8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4" name="Google Shape;8324;p8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5" name="Google Shape;8325;p8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6" name="Google Shape;8326;p8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7" name="Google Shape;8327;p8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8" name="Google Shape;8328;p8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9" name="Google Shape;8329;p8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0" name="Google Shape;8330;p8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1" name="Google Shape;8331;p8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2" name="Google Shape;8332;p8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3" name="Google Shape;8333;p8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4" name="Google Shape;8334;p8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5" name="Google Shape;8335;p8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6" name="Google Shape;8336;p8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7" name="Google Shape;8337;p8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8" name="Google Shape;8338;p8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9" name="Google Shape;8339;p8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0" name="Google Shape;8340;p8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1" name="Google Shape;8341;p8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2" name="Google Shape;8342;p8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3" name="Google Shape;8343;p8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4" name="Google Shape;8344;p8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5" name="Google Shape;8345;p8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6" name="Google Shape;8346;p8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7" name="Google Shape;8347;p8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8" name="Google Shape;8348;p8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9" name="Google Shape;8349;p8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350" name="Google Shape;8350;p8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351" name="Google Shape;8351;p82"/>
          <p:cNvGrpSpPr/>
          <p:nvPr/>
        </p:nvGrpSpPr>
        <p:grpSpPr>
          <a:xfrm>
            <a:off x="-1530678" y="2991542"/>
            <a:ext cx="1404225" cy="2177094"/>
            <a:chOff x="6195941" y="562596"/>
            <a:chExt cx="1872300" cy="2902792"/>
          </a:xfrm>
        </p:grpSpPr>
        <p:grpSp>
          <p:nvGrpSpPr>
            <p:cNvPr id="8352" name="Google Shape;8352;p82"/>
            <p:cNvGrpSpPr/>
            <p:nvPr/>
          </p:nvGrpSpPr>
          <p:grpSpPr>
            <a:xfrm>
              <a:off x="6195941" y="832605"/>
              <a:ext cx="1872300" cy="2632784"/>
              <a:chOff x="-1872716" y="660661"/>
              <a:chExt cx="1872300" cy="1974637"/>
            </a:xfrm>
          </p:grpSpPr>
          <p:sp>
            <p:nvSpPr>
              <p:cNvPr id="8353" name="Google Shape;8353;p8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354" name="Google Shape;8354;p8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355" name="Google Shape;8355;p82"/>
            <p:cNvGrpSpPr/>
            <p:nvPr/>
          </p:nvGrpSpPr>
          <p:grpSpPr>
            <a:xfrm>
              <a:off x="6303954" y="562596"/>
              <a:ext cx="540000" cy="540000"/>
              <a:chOff x="6303954" y="562596"/>
              <a:chExt cx="540000" cy="540000"/>
            </a:xfrm>
          </p:grpSpPr>
          <p:sp>
            <p:nvSpPr>
              <p:cNvPr id="8356" name="Google Shape;8356;p8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357" name="Google Shape;8357;p8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358" name="Google Shape;8358;p8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59" name="Google Shape;8359;p8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60" name="Google Shape;8360;p8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361" name="Google Shape;8361;p8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362" name="Google Shape;8362;p8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363" name="Google Shape;8363;p82"/>
          <p:cNvGrpSpPr/>
          <p:nvPr/>
        </p:nvGrpSpPr>
        <p:grpSpPr>
          <a:xfrm>
            <a:off x="-1530678" y="653649"/>
            <a:ext cx="1026225" cy="1698128"/>
            <a:chOff x="-1836712" y="2937191"/>
            <a:chExt cx="1368300" cy="2264171"/>
          </a:xfrm>
        </p:grpSpPr>
        <p:pic>
          <p:nvPicPr>
            <p:cNvPr id="8364" name="Google Shape;8364;p8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365" name="Google Shape;8365;p8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366" name="Google Shape;8366;p8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8367"/>
        <p:cNvGrpSpPr/>
        <p:nvPr/>
      </p:nvGrpSpPr>
      <p:grpSpPr>
        <a:xfrm>
          <a:off x="0" y="0"/>
          <a:ext cx="0" cy="0"/>
          <a:chOff x="0" y="0"/>
          <a:chExt cx="0" cy="0"/>
        </a:xfrm>
      </p:grpSpPr>
      <p:sp>
        <p:nvSpPr>
          <p:cNvPr id="8368" name="Google Shape;8368;p8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369" name="Google Shape;8369;p8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370" name="Google Shape;8370;p8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371" name="Google Shape;8371;p8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372" name="Google Shape;8372;p83"/>
          <p:cNvGrpSpPr/>
          <p:nvPr/>
        </p:nvGrpSpPr>
        <p:grpSpPr>
          <a:xfrm>
            <a:off x="7915032" y="222489"/>
            <a:ext cx="895960" cy="359739"/>
            <a:chOff x="1899" y="899"/>
            <a:chExt cx="4163" cy="1671"/>
          </a:xfrm>
        </p:grpSpPr>
        <p:sp>
          <p:nvSpPr>
            <p:cNvPr id="8373" name="Google Shape;8373;p8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4" name="Google Shape;8374;p8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5" name="Google Shape;8375;p8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6" name="Google Shape;8376;p8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7" name="Google Shape;8377;p8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8" name="Google Shape;8378;p8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9" name="Google Shape;8379;p8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0" name="Google Shape;8380;p8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1" name="Google Shape;8381;p8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2" name="Google Shape;8382;p8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3" name="Google Shape;8383;p8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4" name="Google Shape;8384;p8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5" name="Google Shape;8385;p8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6" name="Google Shape;8386;p8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7" name="Google Shape;8387;p8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8" name="Google Shape;8388;p8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9" name="Google Shape;8389;p8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0" name="Google Shape;8390;p8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1" name="Google Shape;8391;p8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2" name="Google Shape;8392;p8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3" name="Google Shape;8393;p8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4" name="Google Shape;8394;p8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5" name="Google Shape;8395;p8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6" name="Google Shape;8396;p8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7" name="Google Shape;8397;p8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8" name="Google Shape;8398;p8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9" name="Google Shape;8399;p8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0" name="Google Shape;8400;p8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1" name="Google Shape;8401;p8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2" name="Google Shape;8402;p8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3" name="Google Shape;8403;p8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4" name="Google Shape;8404;p8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5" name="Google Shape;8405;p8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6" name="Google Shape;8406;p8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7" name="Google Shape;8407;p8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8" name="Google Shape;8408;p8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9" name="Google Shape;8409;p8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0" name="Google Shape;8410;p8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1" name="Google Shape;8411;p8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2" name="Google Shape;8412;p8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3" name="Google Shape;8413;p8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4" name="Google Shape;8414;p8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5" name="Google Shape;8415;p8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6" name="Google Shape;8416;p8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7" name="Google Shape;8417;p8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8" name="Google Shape;8418;p8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9" name="Google Shape;8419;p8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0" name="Google Shape;8420;p8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1" name="Google Shape;8421;p8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2" name="Google Shape;8422;p8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3" name="Google Shape;8423;p8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4" name="Google Shape;8424;p8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5" name="Google Shape;8425;p8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6" name="Google Shape;8426;p8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7" name="Google Shape;8427;p8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8" name="Google Shape;8428;p8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9" name="Google Shape;8429;p8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0" name="Google Shape;8430;p8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1" name="Google Shape;8431;p8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2" name="Google Shape;8432;p8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3" name="Google Shape;8433;p8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4" name="Google Shape;8434;p8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5" name="Google Shape;8435;p8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6" name="Google Shape;8436;p8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7" name="Google Shape;8437;p8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8" name="Google Shape;8438;p8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9" name="Google Shape;8439;p8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0" name="Google Shape;8440;p8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1" name="Google Shape;8441;p8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2" name="Google Shape;8442;p8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3" name="Google Shape;8443;p8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4" name="Google Shape;8444;p8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5" name="Google Shape;8445;p8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6" name="Google Shape;8446;p8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7" name="Google Shape;8447;p8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8" name="Google Shape;8448;p8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9" name="Google Shape;8449;p8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0" name="Google Shape;8450;p8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1" name="Google Shape;8451;p8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2" name="Google Shape;8452;p8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3" name="Google Shape;8453;p8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4" name="Google Shape;8454;p8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5" name="Google Shape;8455;p8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6" name="Google Shape;8456;p8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7" name="Google Shape;8457;p8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8" name="Google Shape;8458;p8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9" name="Google Shape;8459;p8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0" name="Google Shape;8460;p8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1" name="Google Shape;8461;p8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2" name="Google Shape;8462;p8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3" name="Google Shape;8463;p8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4" name="Google Shape;8464;p8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5" name="Google Shape;8465;p8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466" name="Google Shape;8466;p8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467" name="Google Shape;8467;p83"/>
          <p:cNvGrpSpPr/>
          <p:nvPr/>
        </p:nvGrpSpPr>
        <p:grpSpPr>
          <a:xfrm>
            <a:off x="-1530678" y="2991542"/>
            <a:ext cx="1404225" cy="2177094"/>
            <a:chOff x="6195941" y="562596"/>
            <a:chExt cx="1872300" cy="2902792"/>
          </a:xfrm>
        </p:grpSpPr>
        <p:grpSp>
          <p:nvGrpSpPr>
            <p:cNvPr id="8468" name="Google Shape;8468;p83"/>
            <p:cNvGrpSpPr/>
            <p:nvPr/>
          </p:nvGrpSpPr>
          <p:grpSpPr>
            <a:xfrm>
              <a:off x="6195941" y="832605"/>
              <a:ext cx="1872300" cy="2632784"/>
              <a:chOff x="-1872716" y="660661"/>
              <a:chExt cx="1872300" cy="1974637"/>
            </a:xfrm>
          </p:grpSpPr>
          <p:sp>
            <p:nvSpPr>
              <p:cNvPr id="8469" name="Google Shape;8469;p8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470" name="Google Shape;8470;p8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471" name="Google Shape;8471;p83"/>
            <p:cNvGrpSpPr/>
            <p:nvPr/>
          </p:nvGrpSpPr>
          <p:grpSpPr>
            <a:xfrm>
              <a:off x="6303954" y="562596"/>
              <a:ext cx="540000" cy="540000"/>
              <a:chOff x="6303954" y="562596"/>
              <a:chExt cx="540000" cy="540000"/>
            </a:xfrm>
          </p:grpSpPr>
          <p:sp>
            <p:nvSpPr>
              <p:cNvPr id="8472" name="Google Shape;8472;p8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473" name="Google Shape;8473;p8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474" name="Google Shape;8474;p8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5" name="Google Shape;8475;p8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6" name="Google Shape;8476;p8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477" name="Google Shape;8477;p8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478" name="Google Shape;8478;p8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479" name="Google Shape;8479;p83"/>
          <p:cNvGrpSpPr/>
          <p:nvPr/>
        </p:nvGrpSpPr>
        <p:grpSpPr>
          <a:xfrm>
            <a:off x="-1530678" y="653649"/>
            <a:ext cx="1026225" cy="1698128"/>
            <a:chOff x="-1836712" y="2937191"/>
            <a:chExt cx="1368300" cy="2264171"/>
          </a:xfrm>
        </p:grpSpPr>
        <p:pic>
          <p:nvPicPr>
            <p:cNvPr id="8480" name="Google Shape;8480;p8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481" name="Google Shape;8481;p8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482" name="Google Shape;8482;p8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8483"/>
        <p:cNvGrpSpPr/>
        <p:nvPr/>
      </p:nvGrpSpPr>
      <p:grpSpPr>
        <a:xfrm>
          <a:off x="0" y="0"/>
          <a:ext cx="0" cy="0"/>
          <a:chOff x="0" y="0"/>
          <a:chExt cx="0" cy="0"/>
        </a:xfrm>
      </p:grpSpPr>
      <p:sp>
        <p:nvSpPr>
          <p:cNvPr id="8484" name="Google Shape;8484;p8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485" name="Google Shape;8485;p8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486" name="Google Shape;8486;p8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487" name="Google Shape;8487;p8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488" name="Google Shape;8488;p84"/>
          <p:cNvGrpSpPr/>
          <p:nvPr/>
        </p:nvGrpSpPr>
        <p:grpSpPr>
          <a:xfrm>
            <a:off x="7915032" y="222489"/>
            <a:ext cx="895960" cy="359739"/>
            <a:chOff x="1899" y="899"/>
            <a:chExt cx="4163" cy="1671"/>
          </a:xfrm>
        </p:grpSpPr>
        <p:sp>
          <p:nvSpPr>
            <p:cNvPr id="8489" name="Google Shape;8489;p8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0" name="Google Shape;8490;p8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1" name="Google Shape;8491;p8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2" name="Google Shape;8492;p8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3" name="Google Shape;8493;p8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4" name="Google Shape;8494;p8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5" name="Google Shape;8495;p8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6" name="Google Shape;8496;p8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7" name="Google Shape;8497;p8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8" name="Google Shape;8498;p8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9" name="Google Shape;8499;p8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0" name="Google Shape;8500;p8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1" name="Google Shape;8501;p8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2" name="Google Shape;8502;p8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3" name="Google Shape;8503;p8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4" name="Google Shape;8504;p8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5" name="Google Shape;8505;p8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6" name="Google Shape;8506;p8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7" name="Google Shape;8507;p8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8" name="Google Shape;8508;p8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9" name="Google Shape;8509;p8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0" name="Google Shape;8510;p8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1" name="Google Shape;8511;p8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2" name="Google Shape;8512;p8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3" name="Google Shape;8513;p8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4" name="Google Shape;8514;p8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5" name="Google Shape;8515;p8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6" name="Google Shape;8516;p8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7" name="Google Shape;8517;p8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8" name="Google Shape;8518;p8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9" name="Google Shape;8519;p8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0" name="Google Shape;8520;p8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1" name="Google Shape;8521;p8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2" name="Google Shape;8522;p8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3" name="Google Shape;8523;p8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4" name="Google Shape;8524;p8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5" name="Google Shape;8525;p8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6" name="Google Shape;8526;p8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7" name="Google Shape;8527;p8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8" name="Google Shape;8528;p8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9" name="Google Shape;8529;p8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0" name="Google Shape;8530;p8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1" name="Google Shape;8531;p8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2" name="Google Shape;8532;p8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3" name="Google Shape;8533;p8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4" name="Google Shape;8534;p8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5" name="Google Shape;8535;p8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6" name="Google Shape;8536;p8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7" name="Google Shape;8537;p8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8" name="Google Shape;8538;p8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9" name="Google Shape;8539;p8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0" name="Google Shape;8540;p8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1" name="Google Shape;8541;p8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2" name="Google Shape;8542;p8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3" name="Google Shape;8543;p8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4" name="Google Shape;8544;p8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5" name="Google Shape;8545;p8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6" name="Google Shape;8546;p8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7" name="Google Shape;8547;p8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8" name="Google Shape;8548;p8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9" name="Google Shape;8549;p8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0" name="Google Shape;8550;p8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1" name="Google Shape;8551;p8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2" name="Google Shape;8552;p8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3" name="Google Shape;8553;p8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4" name="Google Shape;8554;p8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5" name="Google Shape;8555;p8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6" name="Google Shape;8556;p8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7" name="Google Shape;8557;p8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8" name="Google Shape;8558;p8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9" name="Google Shape;8559;p8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0" name="Google Shape;8560;p8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1" name="Google Shape;8561;p8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2" name="Google Shape;8562;p8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3" name="Google Shape;8563;p8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4" name="Google Shape;8564;p8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5" name="Google Shape;8565;p8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6" name="Google Shape;8566;p8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7" name="Google Shape;8567;p8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8" name="Google Shape;8568;p8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9" name="Google Shape;8569;p8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0" name="Google Shape;8570;p8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1" name="Google Shape;8571;p8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2" name="Google Shape;8572;p8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3" name="Google Shape;8573;p8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4" name="Google Shape;8574;p8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5" name="Google Shape;8575;p8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6" name="Google Shape;8576;p8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7" name="Google Shape;8577;p8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8" name="Google Shape;8578;p8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9" name="Google Shape;8579;p8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0" name="Google Shape;8580;p8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1" name="Google Shape;8581;p8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582" name="Google Shape;8582;p8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583" name="Google Shape;8583;p84"/>
          <p:cNvGrpSpPr/>
          <p:nvPr/>
        </p:nvGrpSpPr>
        <p:grpSpPr>
          <a:xfrm>
            <a:off x="-1530678" y="2991542"/>
            <a:ext cx="1404225" cy="2177094"/>
            <a:chOff x="6195941" y="562596"/>
            <a:chExt cx="1872300" cy="2902792"/>
          </a:xfrm>
        </p:grpSpPr>
        <p:grpSp>
          <p:nvGrpSpPr>
            <p:cNvPr id="8584" name="Google Shape;8584;p84"/>
            <p:cNvGrpSpPr/>
            <p:nvPr/>
          </p:nvGrpSpPr>
          <p:grpSpPr>
            <a:xfrm>
              <a:off x="6195941" y="832605"/>
              <a:ext cx="1872300" cy="2632784"/>
              <a:chOff x="-1872716" y="660661"/>
              <a:chExt cx="1872300" cy="1974637"/>
            </a:xfrm>
          </p:grpSpPr>
          <p:sp>
            <p:nvSpPr>
              <p:cNvPr id="8585" name="Google Shape;8585;p8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586" name="Google Shape;8586;p8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587" name="Google Shape;8587;p84"/>
            <p:cNvGrpSpPr/>
            <p:nvPr/>
          </p:nvGrpSpPr>
          <p:grpSpPr>
            <a:xfrm>
              <a:off x="6303954" y="562596"/>
              <a:ext cx="540000" cy="540000"/>
              <a:chOff x="6303954" y="562596"/>
              <a:chExt cx="540000" cy="540000"/>
            </a:xfrm>
          </p:grpSpPr>
          <p:sp>
            <p:nvSpPr>
              <p:cNvPr id="8588" name="Google Shape;8588;p8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589" name="Google Shape;8589;p8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590" name="Google Shape;8590;p8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1" name="Google Shape;8591;p8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2" name="Google Shape;8592;p8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593" name="Google Shape;8593;p8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594" name="Google Shape;8594;p8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595" name="Google Shape;8595;p84"/>
          <p:cNvGrpSpPr/>
          <p:nvPr/>
        </p:nvGrpSpPr>
        <p:grpSpPr>
          <a:xfrm>
            <a:off x="-1530678" y="653649"/>
            <a:ext cx="1026225" cy="1698128"/>
            <a:chOff x="-1836712" y="2937191"/>
            <a:chExt cx="1368300" cy="2264171"/>
          </a:xfrm>
        </p:grpSpPr>
        <p:pic>
          <p:nvPicPr>
            <p:cNvPr id="8596" name="Google Shape;8596;p8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597" name="Google Shape;8597;p8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598" name="Google Shape;8598;p8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801"/>
        <p:cNvGrpSpPr/>
        <p:nvPr/>
      </p:nvGrpSpPr>
      <p:grpSpPr>
        <a:xfrm>
          <a:off x="0" y="0"/>
          <a:ext cx="0" cy="0"/>
          <a:chOff x="0" y="0"/>
          <a:chExt cx="0" cy="0"/>
        </a:xfrm>
      </p:grpSpPr>
      <p:sp>
        <p:nvSpPr>
          <p:cNvPr id="802" name="Google Shape;802;p9"/>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3" name="Google Shape;803;p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04" name="Google Shape;804;p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05" name="Google Shape;805;p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806" name="Google Shape;806;p9"/>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3000"/>
              <a:buFont typeface="Calibri"/>
              <a:buNone/>
              <a:defRPr sz="3000">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807" name="Google Shape;807;p9"/>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808" name="Google Shape;808;p9"/>
          <p:cNvGrpSpPr/>
          <p:nvPr/>
        </p:nvGrpSpPr>
        <p:grpSpPr>
          <a:xfrm>
            <a:off x="5221340" y="819718"/>
            <a:ext cx="1861928" cy="747587"/>
            <a:chOff x="1899" y="899"/>
            <a:chExt cx="4163" cy="1671"/>
          </a:xfrm>
        </p:grpSpPr>
        <p:sp>
          <p:nvSpPr>
            <p:cNvPr id="809" name="Google Shape;809;p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 name="Google Shape;810;p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 name="Google Shape;811;p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 name="Google Shape;812;p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3" name="Google Shape;813;p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 name="Google Shape;814;p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 name="Google Shape;815;p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 name="Google Shape;816;p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 name="Google Shape;817;p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 name="Google Shape;818;p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 name="Google Shape;819;p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 name="Google Shape;820;p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 name="Google Shape;821;p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 name="Google Shape;822;p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 name="Google Shape;823;p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 name="Google Shape;824;p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 name="Google Shape;825;p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 name="Google Shape;826;p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 name="Google Shape;827;p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 name="Google Shape;828;p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 name="Google Shape;829;p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 name="Google Shape;830;p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 name="Google Shape;831;p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 name="Google Shape;832;p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 name="Google Shape;833;p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 name="Google Shape;834;p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5" name="Google Shape;835;p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6" name="Google Shape;836;p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 name="Google Shape;837;p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 name="Google Shape;838;p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 name="Google Shape;839;p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 name="Google Shape;840;p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 name="Google Shape;841;p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 name="Google Shape;842;p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 name="Google Shape;843;p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 name="Google Shape;844;p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 name="Google Shape;845;p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 name="Google Shape;846;p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 name="Google Shape;847;p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8" name="Google Shape;848;p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 name="Google Shape;849;p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 name="Google Shape;850;p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 name="Google Shape;851;p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 name="Google Shape;852;p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 name="Google Shape;853;p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 name="Google Shape;854;p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 name="Google Shape;855;p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 name="Google Shape;856;p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 name="Google Shape;857;p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 name="Google Shape;858;p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 name="Google Shape;859;p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 name="Google Shape;860;p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 name="Google Shape;861;p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 name="Google Shape;862;p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 name="Google Shape;863;p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 name="Google Shape;864;p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 name="Google Shape;865;p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 name="Google Shape;866;p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 name="Google Shape;867;p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 name="Google Shape;868;p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 name="Google Shape;869;p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 name="Google Shape;870;p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1" name="Google Shape;871;p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 name="Google Shape;872;p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 name="Google Shape;873;p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 name="Google Shape;874;p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 name="Google Shape;875;p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 name="Google Shape;876;p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 name="Google Shape;877;p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 name="Google Shape;878;p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 name="Google Shape;879;p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 name="Google Shape;880;p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 name="Google Shape;881;p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2" name="Google Shape;882;p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3" name="Google Shape;883;p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 name="Google Shape;884;p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 name="Google Shape;885;p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 name="Google Shape;886;p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 name="Google Shape;887;p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 name="Google Shape;888;p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 name="Google Shape;889;p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 name="Google Shape;890;p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 name="Google Shape;891;p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 name="Google Shape;892;p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3" name="Google Shape;893;p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4" name="Google Shape;894;p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 name="Google Shape;895;p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 name="Google Shape;896;p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 name="Google Shape;897;p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 name="Google Shape;898;p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 name="Google Shape;899;p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 name="Google Shape;900;p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 name="Google Shape;901;p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02" name="Google Shape;902;p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grpSp>
        <p:nvGrpSpPr>
          <p:cNvPr id="903" name="Google Shape;903;p9"/>
          <p:cNvGrpSpPr/>
          <p:nvPr/>
        </p:nvGrpSpPr>
        <p:grpSpPr>
          <a:xfrm>
            <a:off x="-1748091" y="135389"/>
            <a:ext cx="6661786" cy="4665596"/>
            <a:chOff x="8589113" y="1245357"/>
            <a:chExt cx="1009132" cy="706748"/>
          </a:xfrm>
        </p:grpSpPr>
        <p:sp>
          <p:nvSpPr>
            <p:cNvPr id="904" name="Google Shape;904;p9"/>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5" name="Google Shape;905;p9"/>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 name="Google Shape;906;p9"/>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pic>
        <p:nvPicPr>
          <p:cNvPr id="907" name="Google Shape;907;p9"/>
          <p:cNvPicPr preferRelativeResize="0"/>
          <p:nvPr/>
        </p:nvPicPr>
        <p:blipFill rotWithShape="1">
          <a:blip r:embed="rId2">
            <a:alphaModFix/>
          </a:blip>
          <a:srcRect/>
          <a:stretch/>
        </p:blipFill>
        <p:spPr>
          <a:xfrm>
            <a:off x="7422523" y="945098"/>
            <a:ext cx="1282667"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3"/>
                                        </p:tgtEl>
                                        <p:attrNameLst>
                                          <p:attrName>style.visibility</p:attrName>
                                        </p:attrNameLst>
                                      </p:cBhvr>
                                      <p:to>
                                        <p:strVal val="visible"/>
                                      </p:to>
                                    </p:set>
                                    <p:animEffect transition="in" filter="fade">
                                      <p:cBhvr>
                                        <p:cTn id="7" dur="500"/>
                                        <p:tgtEl>
                                          <p:spTgt spid="90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08"/>
                                        </p:tgtEl>
                                        <p:attrNameLst>
                                          <p:attrName>style.visibility</p:attrName>
                                        </p:attrNameLst>
                                      </p:cBhvr>
                                      <p:to>
                                        <p:strVal val="visible"/>
                                      </p:to>
                                    </p:set>
                                    <p:animEffect transition="in" filter="fade">
                                      <p:cBhvr>
                                        <p:cTn id="11" dur="500"/>
                                        <p:tgtEl>
                                          <p:spTgt spid="808"/>
                                        </p:tgtEl>
                                      </p:cBhvr>
                                    </p:animEffect>
                                  </p:childTnLst>
                                </p:cTn>
                              </p:par>
                              <p:par>
                                <p:cTn id="12" presetID="10" presetClass="entr" presetSubtype="0" fill="hold" nodeType="withEffect">
                                  <p:stCondLst>
                                    <p:cond delay="0"/>
                                  </p:stCondLst>
                                  <p:childTnLst>
                                    <p:set>
                                      <p:cBhvr>
                                        <p:cTn id="13" dur="1" fill="hold">
                                          <p:stCondLst>
                                            <p:cond delay="0"/>
                                          </p:stCondLst>
                                        </p:cTn>
                                        <p:tgtEl>
                                          <p:spTgt spid="806"/>
                                        </p:tgtEl>
                                        <p:attrNameLst>
                                          <p:attrName>style.visibility</p:attrName>
                                        </p:attrNameLst>
                                      </p:cBhvr>
                                      <p:to>
                                        <p:strVal val="visible"/>
                                      </p:to>
                                    </p:set>
                                    <p:animEffect transition="in" filter="fade">
                                      <p:cBhvr>
                                        <p:cTn id="14" dur="500"/>
                                        <p:tgtEl>
                                          <p:spTgt spid="806"/>
                                        </p:tgtEl>
                                      </p:cBhvr>
                                    </p:animEffect>
                                  </p:childTnLst>
                                </p:cTn>
                              </p:par>
                              <p:par>
                                <p:cTn id="15" presetID="10" presetClass="entr" presetSubtype="0" fill="hold" nodeType="withEffect">
                                  <p:stCondLst>
                                    <p:cond delay="0"/>
                                  </p:stCondLst>
                                  <p:childTnLst>
                                    <p:set>
                                      <p:cBhvr>
                                        <p:cTn id="16" dur="1" fill="hold">
                                          <p:stCondLst>
                                            <p:cond delay="0"/>
                                          </p:stCondLst>
                                        </p:cTn>
                                        <p:tgtEl>
                                          <p:spTgt spid="807">
                                            <p:txEl>
                                              <p:pRg st="0" end="0"/>
                                            </p:txEl>
                                          </p:spTgt>
                                        </p:tgtEl>
                                        <p:attrNameLst>
                                          <p:attrName>style.visibility</p:attrName>
                                        </p:attrNameLst>
                                      </p:cBhvr>
                                      <p:to>
                                        <p:strVal val="visible"/>
                                      </p:to>
                                    </p:set>
                                    <p:animEffect transition="in" filter="fade">
                                      <p:cBhvr>
                                        <p:cTn id="17" dur="500"/>
                                        <p:tgtEl>
                                          <p:spTgt spid="80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807">
                                            <p:txEl>
                                              <p:pRg st="1" end="1"/>
                                            </p:txEl>
                                          </p:spTgt>
                                        </p:tgtEl>
                                        <p:attrNameLst>
                                          <p:attrName>style.visibility</p:attrName>
                                        </p:attrNameLst>
                                      </p:cBhvr>
                                      <p:to>
                                        <p:strVal val="visible"/>
                                      </p:to>
                                    </p:set>
                                    <p:animEffect transition="in" filter="fade">
                                      <p:cBhvr>
                                        <p:cTn id="20" dur="500"/>
                                        <p:tgtEl>
                                          <p:spTgt spid="80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807">
                                            <p:txEl>
                                              <p:pRg st="2" end="2"/>
                                            </p:txEl>
                                          </p:spTgt>
                                        </p:tgtEl>
                                        <p:attrNameLst>
                                          <p:attrName>style.visibility</p:attrName>
                                        </p:attrNameLst>
                                      </p:cBhvr>
                                      <p:to>
                                        <p:strVal val="visible"/>
                                      </p:to>
                                    </p:set>
                                    <p:animEffect transition="in" filter="fade">
                                      <p:cBhvr>
                                        <p:cTn id="23" dur="500"/>
                                        <p:tgtEl>
                                          <p:spTgt spid="80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807">
                                            <p:txEl>
                                              <p:pRg st="3" end="3"/>
                                            </p:txEl>
                                          </p:spTgt>
                                        </p:tgtEl>
                                        <p:attrNameLst>
                                          <p:attrName>style.visibility</p:attrName>
                                        </p:attrNameLst>
                                      </p:cBhvr>
                                      <p:to>
                                        <p:strVal val="visible"/>
                                      </p:to>
                                    </p:set>
                                    <p:animEffect transition="in" filter="fade">
                                      <p:cBhvr>
                                        <p:cTn id="26" dur="500"/>
                                        <p:tgtEl>
                                          <p:spTgt spid="80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807">
                                            <p:txEl>
                                              <p:pRg st="4" end="4"/>
                                            </p:txEl>
                                          </p:spTgt>
                                        </p:tgtEl>
                                        <p:attrNameLst>
                                          <p:attrName>style.visibility</p:attrName>
                                        </p:attrNameLst>
                                      </p:cBhvr>
                                      <p:to>
                                        <p:strVal val="visible"/>
                                      </p:to>
                                    </p:set>
                                    <p:animEffect transition="in" filter="fade">
                                      <p:cBhvr>
                                        <p:cTn id="29" dur="500"/>
                                        <p:tgtEl>
                                          <p:spTgt spid="80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807">
                                            <p:txEl>
                                              <p:pRg st="5" end="5"/>
                                            </p:txEl>
                                          </p:spTgt>
                                        </p:tgtEl>
                                        <p:attrNameLst>
                                          <p:attrName>style.visibility</p:attrName>
                                        </p:attrNameLst>
                                      </p:cBhvr>
                                      <p:to>
                                        <p:strVal val="visible"/>
                                      </p:to>
                                    </p:set>
                                    <p:animEffect transition="in" filter="fade">
                                      <p:cBhvr>
                                        <p:cTn id="32" dur="500"/>
                                        <p:tgtEl>
                                          <p:spTgt spid="80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807">
                                            <p:txEl>
                                              <p:pRg st="6" end="6"/>
                                            </p:txEl>
                                          </p:spTgt>
                                        </p:tgtEl>
                                        <p:attrNameLst>
                                          <p:attrName>style.visibility</p:attrName>
                                        </p:attrNameLst>
                                      </p:cBhvr>
                                      <p:to>
                                        <p:strVal val="visible"/>
                                      </p:to>
                                    </p:set>
                                    <p:animEffect transition="in" filter="fade">
                                      <p:cBhvr>
                                        <p:cTn id="35" dur="500"/>
                                        <p:tgtEl>
                                          <p:spTgt spid="80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07">
                                            <p:txEl>
                                              <p:pRg st="7" end="7"/>
                                            </p:txEl>
                                          </p:spTgt>
                                        </p:tgtEl>
                                        <p:attrNameLst>
                                          <p:attrName>style.visibility</p:attrName>
                                        </p:attrNameLst>
                                      </p:cBhvr>
                                      <p:to>
                                        <p:strVal val="visible"/>
                                      </p:to>
                                    </p:set>
                                    <p:animEffect transition="in" filter="fade">
                                      <p:cBhvr>
                                        <p:cTn id="38" dur="500"/>
                                        <p:tgtEl>
                                          <p:spTgt spid="80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07">
                                            <p:txEl>
                                              <p:pRg st="8" end="8"/>
                                            </p:txEl>
                                          </p:spTgt>
                                        </p:tgtEl>
                                        <p:attrNameLst>
                                          <p:attrName>style.visibility</p:attrName>
                                        </p:attrNameLst>
                                      </p:cBhvr>
                                      <p:to>
                                        <p:strVal val="visible"/>
                                      </p:to>
                                    </p:set>
                                    <p:animEffect transition="in" filter="fade">
                                      <p:cBhvr>
                                        <p:cTn id="41" dur="500"/>
                                        <p:tgtEl>
                                          <p:spTgt spid="80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907"/>
                                        </p:tgtEl>
                                        <p:attrNameLst>
                                          <p:attrName>style.visibility</p:attrName>
                                        </p:attrNameLst>
                                      </p:cBhvr>
                                      <p:to>
                                        <p:strVal val="visible"/>
                                      </p:to>
                                    </p:set>
                                    <p:animEffect transition="in" filter="fade">
                                      <p:cBhvr>
                                        <p:cTn id="45" dur="1000"/>
                                        <p:tgtEl>
                                          <p:spTgt spid="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8599"/>
        <p:cNvGrpSpPr/>
        <p:nvPr/>
      </p:nvGrpSpPr>
      <p:grpSpPr>
        <a:xfrm>
          <a:off x="0" y="0"/>
          <a:ext cx="0" cy="0"/>
          <a:chOff x="0" y="0"/>
          <a:chExt cx="0" cy="0"/>
        </a:xfrm>
      </p:grpSpPr>
      <p:sp>
        <p:nvSpPr>
          <p:cNvPr id="8600" name="Google Shape;8600;p8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601" name="Google Shape;8601;p8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602" name="Google Shape;8602;p8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603" name="Google Shape;8603;p8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604" name="Google Shape;8604;p85"/>
          <p:cNvGrpSpPr/>
          <p:nvPr/>
        </p:nvGrpSpPr>
        <p:grpSpPr>
          <a:xfrm>
            <a:off x="7915032" y="222489"/>
            <a:ext cx="895960" cy="359739"/>
            <a:chOff x="1899" y="899"/>
            <a:chExt cx="4163" cy="1671"/>
          </a:xfrm>
        </p:grpSpPr>
        <p:sp>
          <p:nvSpPr>
            <p:cNvPr id="8605" name="Google Shape;8605;p8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6" name="Google Shape;8606;p8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7" name="Google Shape;8607;p8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8" name="Google Shape;8608;p8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9" name="Google Shape;8609;p8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0" name="Google Shape;8610;p8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1" name="Google Shape;8611;p8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2" name="Google Shape;8612;p8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3" name="Google Shape;8613;p8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4" name="Google Shape;8614;p8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5" name="Google Shape;8615;p8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6" name="Google Shape;8616;p8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7" name="Google Shape;8617;p8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8" name="Google Shape;8618;p8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9" name="Google Shape;8619;p8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0" name="Google Shape;8620;p8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1" name="Google Shape;8621;p8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2" name="Google Shape;8622;p8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3" name="Google Shape;8623;p8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4" name="Google Shape;8624;p8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5" name="Google Shape;8625;p8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6" name="Google Shape;8626;p8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7" name="Google Shape;8627;p8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8" name="Google Shape;8628;p8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9" name="Google Shape;8629;p8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0" name="Google Shape;8630;p8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1" name="Google Shape;8631;p8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2" name="Google Shape;8632;p8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3" name="Google Shape;8633;p8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4" name="Google Shape;8634;p8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5" name="Google Shape;8635;p8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6" name="Google Shape;8636;p8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7" name="Google Shape;8637;p8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8" name="Google Shape;8638;p8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9" name="Google Shape;8639;p8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0" name="Google Shape;8640;p8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1" name="Google Shape;8641;p8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2" name="Google Shape;8642;p8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3" name="Google Shape;8643;p8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4" name="Google Shape;8644;p8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5" name="Google Shape;8645;p8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6" name="Google Shape;8646;p8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7" name="Google Shape;8647;p8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8" name="Google Shape;8648;p8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9" name="Google Shape;8649;p8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0" name="Google Shape;8650;p8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1" name="Google Shape;8651;p8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2" name="Google Shape;8652;p8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3" name="Google Shape;8653;p8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4" name="Google Shape;8654;p8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5" name="Google Shape;8655;p8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6" name="Google Shape;8656;p8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7" name="Google Shape;8657;p8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8" name="Google Shape;8658;p8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9" name="Google Shape;8659;p8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0" name="Google Shape;8660;p8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1" name="Google Shape;8661;p8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2" name="Google Shape;8662;p8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3" name="Google Shape;8663;p8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4" name="Google Shape;8664;p8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5" name="Google Shape;8665;p8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6" name="Google Shape;8666;p8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7" name="Google Shape;8667;p8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8" name="Google Shape;8668;p8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9" name="Google Shape;8669;p8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0" name="Google Shape;8670;p8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1" name="Google Shape;8671;p8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2" name="Google Shape;8672;p8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3" name="Google Shape;8673;p8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4" name="Google Shape;8674;p8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5" name="Google Shape;8675;p8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6" name="Google Shape;8676;p8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7" name="Google Shape;8677;p8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8" name="Google Shape;8678;p8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9" name="Google Shape;8679;p8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0" name="Google Shape;8680;p8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1" name="Google Shape;8681;p8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2" name="Google Shape;8682;p8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3" name="Google Shape;8683;p8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4" name="Google Shape;8684;p8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5" name="Google Shape;8685;p8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6" name="Google Shape;8686;p8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7" name="Google Shape;8687;p8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8" name="Google Shape;8688;p8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9" name="Google Shape;8689;p8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0" name="Google Shape;8690;p8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1" name="Google Shape;8691;p8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2" name="Google Shape;8692;p8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3" name="Google Shape;8693;p8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4" name="Google Shape;8694;p8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5" name="Google Shape;8695;p8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6" name="Google Shape;8696;p8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7" name="Google Shape;8697;p8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698" name="Google Shape;8698;p8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699" name="Google Shape;8699;p85"/>
          <p:cNvGrpSpPr/>
          <p:nvPr/>
        </p:nvGrpSpPr>
        <p:grpSpPr>
          <a:xfrm>
            <a:off x="-1530678" y="2991542"/>
            <a:ext cx="1404225" cy="2177094"/>
            <a:chOff x="6195941" y="562596"/>
            <a:chExt cx="1872300" cy="2902792"/>
          </a:xfrm>
        </p:grpSpPr>
        <p:grpSp>
          <p:nvGrpSpPr>
            <p:cNvPr id="8700" name="Google Shape;8700;p85"/>
            <p:cNvGrpSpPr/>
            <p:nvPr/>
          </p:nvGrpSpPr>
          <p:grpSpPr>
            <a:xfrm>
              <a:off x="6195941" y="832605"/>
              <a:ext cx="1872300" cy="2632784"/>
              <a:chOff x="-1872716" y="660661"/>
              <a:chExt cx="1872300" cy="1974637"/>
            </a:xfrm>
          </p:grpSpPr>
          <p:sp>
            <p:nvSpPr>
              <p:cNvPr id="8701" name="Google Shape;8701;p8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702" name="Google Shape;8702;p8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703" name="Google Shape;8703;p85"/>
            <p:cNvGrpSpPr/>
            <p:nvPr/>
          </p:nvGrpSpPr>
          <p:grpSpPr>
            <a:xfrm>
              <a:off x="6303954" y="562596"/>
              <a:ext cx="540000" cy="540000"/>
              <a:chOff x="6303954" y="562596"/>
              <a:chExt cx="540000" cy="540000"/>
            </a:xfrm>
          </p:grpSpPr>
          <p:sp>
            <p:nvSpPr>
              <p:cNvPr id="8704" name="Google Shape;8704;p8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705" name="Google Shape;8705;p8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706" name="Google Shape;8706;p8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7" name="Google Shape;8707;p8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8" name="Google Shape;8708;p8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709" name="Google Shape;8709;p8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0" name="Google Shape;8710;p8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11" name="Google Shape;8711;p85"/>
          <p:cNvGrpSpPr/>
          <p:nvPr/>
        </p:nvGrpSpPr>
        <p:grpSpPr>
          <a:xfrm>
            <a:off x="-1530678" y="653649"/>
            <a:ext cx="1026225" cy="1698128"/>
            <a:chOff x="-1836712" y="2937191"/>
            <a:chExt cx="1368300" cy="2264171"/>
          </a:xfrm>
        </p:grpSpPr>
        <p:pic>
          <p:nvPicPr>
            <p:cNvPr id="8712" name="Google Shape;8712;p8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713" name="Google Shape;8713;p8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714" name="Google Shape;8714;p8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8715"/>
        <p:cNvGrpSpPr/>
        <p:nvPr/>
      </p:nvGrpSpPr>
      <p:grpSpPr>
        <a:xfrm>
          <a:off x="0" y="0"/>
          <a:ext cx="0" cy="0"/>
          <a:chOff x="0" y="0"/>
          <a:chExt cx="0" cy="0"/>
        </a:xfrm>
      </p:grpSpPr>
      <p:sp>
        <p:nvSpPr>
          <p:cNvPr id="8716" name="Google Shape;8716;p8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17" name="Google Shape;8717;p8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8" name="Google Shape;8718;p8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9" name="Google Shape;8719;p8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720" name="Google Shape;8720;p8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21" name="Google Shape;8721;p86"/>
          <p:cNvGrpSpPr/>
          <p:nvPr/>
        </p:nvGrpSpPr>
        <p:grpSpPr>
          <a:xfrm>
            <a:off x="7915032" y="222489"/>
            <a:ext cx="895960" cy="359739"/>
            <a:chOff x="1899" y="899"/>
            <a:chExt cx="4163" cy="1671"/>
          </a:xfrm>
        </p:grpSpPr>
        <p:sp>
          <p:nvSpPr>
            <p:cNvPr id="8722" name="Google Shape;8722;p8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3" name="Google Shape;8723;p8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4" name="Google Shape;8724;p8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5" name="Google Shape;8725;p8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6" name="Google Shape;8726;p8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7" name="Google Shape;8727;p8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8" name="Google Shape;8728;p8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9" name="Google Shape;8729;p8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0" name="Google Shape;8730;p8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1" name="Google Shape;8731;p8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2" name="Google Shape;8732;p8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3" name="Google Shape;8733;p8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4" name="Google Shape;8734;p8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5" name="Google Shape;8735;p8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6" name="Google Shape;8736;p8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7" name="Google Shape;8737;p8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8" name="Google Shape;8738;p8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9" name="Google Shape;8739;p8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0" name="Google Shape;8740;p8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1" name="Google Shape;8741;p8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2" name="Google Shape;8742;p8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3" name="Google Shape;8743;p8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4" name="Google Shape;8744;p8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5" name="Google Shape;8745;p8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6" name="Google Shape;8746;p8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7" name="Google Shape;8747;p8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8" name="Google Shape;8748;p8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9" name="Google Shape;8749;p8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0" name="Google Shape;8750;p8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1" name="Google Shape;8751;p8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2" name="Google Shape;8752;p8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3" name="Google Shape;8753;p8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4" name="Google Shape;8754;p8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5" name="Google Shape;8755;p8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6" name="Google Shape;8756;p8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7" name="Google Shape;8757;p8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8" name="Google Shape;8758;p8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9" name="Google Shape;8759;p8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0" name="Google Shape;8760;p8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1" name="Google Shape;8761;p8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2" name="Google Shape;8762;p8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3" name="Google Shape;8763;p8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4" name="Google Shape;8764;p8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5" name="Google Shape;8765;p8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6" name="Google Shape;8766;p8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7" name="Google Shape;8767;p8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8" name="Google Shape;8768;p8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9" name="Google Shape;8769;p8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0" name="Google Shape;8770;p8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1" name="Google Shape;8771;p8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2" name="Google Shape;8772;p8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3" name="Google Shape;8773;p8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4" name="Google Shape;8774;p8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5" name="Google Shape;8775;p8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6" name="Google Shape;8776;p8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7" name="Google Shape;8777;p8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8" name="Google Shape;8778;p8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9" name="Google Shape;8779;p8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0" name="Google Shape;8780;p8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1" name="Google Shape;8781;p8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2" name="Google Shape;8782;p8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3" name="Google Shape;8783;p8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4" name="Google Shape;8784;p8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5" name="Google Shape;8785;p8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6" name="Google Shape;8786;p8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7" name="Google Shape;8787;p8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8" name="Google Shape;8788;p8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9" name="Google Shape;8789;p8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0" name="Google Shape;8790;p8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1" name="Google Shape;8791;p8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2" name="Google Shape;8792;p8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3" name="Google Shape;8793;p8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4" name="Google Shape;8794;p8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5" name="Google Shape;8795;p8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6" name="Google Shape;8796;p8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7" name="Google Shape;8797;p8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8" name="Google Shape;8798;p8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9" name="Google Shape;8799;p8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0" name="Google Shape;8800;p8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1" name="Google Shape;8801;p8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2" name="Google Shape;8802;p8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3" name="Google Shape;8803;p8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4" name="Google Shape;8804;p8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5" name="Google Shape;8805;p8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6" name="Google Shape;8806;p8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7" name="Google Shape;8807;p8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8" name="Google Shape;8808;p8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9" name="Google Shape;8809;p8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0" name="Google Shape;8810;p8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1" name="Google Shape;8811;p8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2" name="Google Shape;8812;p8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3" name="Google Shape;8813;p8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4" name="Google Shape;8814;p8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815" name="Google Shape;8815;p8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816" name="Google Shape;8816;p8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8817" name="Google Shape;8817;p86"/>
          <p:cNvGrpSpPr/>
          <p:nvPr/>
        </p:nvGrpSpPr>
        <p:grpSpPr>
          <a:xfrm>
            <a:off x="-1530678" y="2991542"/>
            <a:ext cx="1404225" cy="2177094"/>
            <a:chOff x="6195941" y="562596"/>
            <a:chExt cx="1872300" cy="2902792"/>
          </a:xfrm>
        </p:grpSpPr>
        <p:grpSp>
          <p:nvGrpSpPr>
            <p:cNvPr id="8818" name="Google Shape;8818;p86"/>
            <p:cNvGrpSpPr/>
            <p:nvPr/>
          </p:nvGrpSpPr>
          <p:grpSpPr>
            <a:xfrm>
              <a:off x="6195941" y="832605"/>
              <a:ext cx="1872300" cy="2632784"/>
              <a:chOff x="-1872716" y="660661"/>
              <a:chExt cx="1872300" cy="1974637"/>
            </a:xfrm>
          </p:grpSpPr>
          <p:sp>
            <p:nvSpPr>
              <p:cNvPr id="8819" name="Google Shape;8819;p8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820" name="Google Shape;8820;p8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8821" name="Google Shape;8821;p86"/>
            <p:cNvGrpSpPr/>
            <p:nvPr/>
          </p:nvGrpSpPr>
          <p:grpSpPr>
            <a:xfrm>
              <a:off x="6303954" y="562596"/>
              <a:ext cx="540000" cy="540000"/>
              <a:chOff x="6303954" y="562596"/>
              <a:chExt cx="540000" cy="540000"/>
            </a:xfrm>
          </p:grpSpPr>
          <p:sp>
            <p:nvSpPr>
              <p:cNvPr id="8822" name="Google Shape;8822;p8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823" name="Google Shape;8823;p8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8824" name="Google Shape;8824;p8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825" name="Google Shape;8825;p8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826" name="Google Shape;8826;p8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827" name="Google Shape;8827;p86"/>
          <p:cNvGrpSpPr/>
          <p:nvPr/>
        </p:nvGrpSpPr>
        <p:grpSpPr>
          <a:xfrm>
            <a:off x="-1449668" y="146875"/>
            <a:ext cx="1026225" cy="2044304"/>
            <a:chOff x="-1555624" y="1196393"/>
            <a:chExt cx="1368300" cy="2725739"/>
          </a:xfrm>
        </p:grpSpPr>
        <p:grpSp>
          <p:nvGrpSpPr>
            <p:cNvPr id="8828" name="Google Shape;8828;p86"/>
            <p:cNvGrpSpPr/>
            <p:nvPr/>
          </p:nvGrpSpPr>
          <p:grpSpPr>
            <a:xfrm>
              <a:off x="-1555624" y="1488707"/>
              <a:ext cx="1368300" cy="2433425"/>
              <a:chOff x="-1836712" y="3275837"/>
              <a:chExt cx="1368300" cy="2433425"/>
            </a:xfrm>
          </p:grpSpPr>
          <p:sp>
            <p:nvSpPr>
              <p:cNvPr id="8829" name="Google Shape;8829;p8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8830" name="Google Shape;8830;p8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831" name="Google Shape;8831;p8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8832" name="Google Shape;8832;p8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ransition spd="slow">
    <p:fade thruBlk="1"/>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8833"/>
        <p:cNvGrpSpPr/>
        <p:nvPr/>
      </p:nvGrpSpPr>
      <p:grpSpPr>
        <a:xfrm>
          <a:off x="0" y="0"/>
          <a:ext cx="0" cy="0"/>
          <a:chOff x="0" y="0"/>
          <a:chExt cx="0" cy="0"/>
        </a:xfrm>
      </p:grpSpPr>
      <p:sp>
        <p:nvSpPr>
          <p:cNvPr id="8834" name="Google Shape;8834;p8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835" name="Google Shape;8835;p8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836" name="Google Shape;8836;p8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837" name="Google Shape;8837;p87"/>
          <p:cNvGrpSpPr/>
          <p:nvPr/>
        </p:nvGrpSpPr>
        <p:grpSpPr>
          <a:xfrm>
            <a:off x="4673500" y="957436"/>
            <a:ext cx="1519071" cy="609926"/>
            <a:chOff x="1899" y="899"/>
            <a:chExt cx="4163" cy="1671"/>
          </a:xfrm>
        </p:grpSpPr>
        <p:sp>
          <p:nvSpPr>
            <p:cNvPr id="8838" name="Google Shape;8838;p8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39" name="Google Shape;8839;p8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0" name="Google Shape;8840;p8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1" name="Google Shape;8841;p8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2" name="Google Shape;8842;p8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3" name="Google Shape;8843;p8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4" name="Google Shape;8844;p8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5" name="Google Shape;8845;p8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6" name="Google Shape;8846;p8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7" name="Google Shape;8847;p8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8" name="Google Shape;8848;p8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9" name="Google Shape;8849;p8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0" name="Google Shape;8850;p8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1" name="Google Shape;8851;p8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2" name="Google Shape;8852;p8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3" name="Google Shape;8853;p8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4" name="Google Shape;8854;p8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5" name="Google Shape;8855;p8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6" name="Google Shape;8856;p8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7" name="Google Shape;8857;p8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8" name="Google Shape;8858;p8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9" name="Google Shape;8859;p8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0" name="Google Shape;8860;p8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1" name="Google Shape;8861;p8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2" name="Google Shape;8862;p8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3" name="Google Shape;8863;p8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4" name="Google Shape;8864;p8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5" name="Google Shape;8865;p8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6" name="Google Shape;8866;p8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7" name="Google Shape;8867;p8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8" name="Google Shape;8868;p8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9" name="Google Shape;8869;p8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0" name="Google Shape;8870;p8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1" name="Google Shape;8871;p8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2" name="Google Shape;8872;p8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3" name="Google Shape;8873;p8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4" name="Google Shape;8874;p8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5" name="Google Shape;8875;p8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6" name="Google Shape;8876;p8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7" name="Google Shape;8877;p8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8" name="Google Shape;8878;p8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9" name="Google Shape;8879;p8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0" name="Google Shape;8880;p8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1" name="Google Shape;8881;p8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2" name="Google Shape;8882;p8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3" name="Google Shape;8883;p8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4" name="Google Shape;8884;p8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5" name="Google Shape;8885;p8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6" name="Google Shape;8886;p8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7" name="Google Shape;8887;p8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8" name="Google Shape;8888;p8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9" name="Google Shape;8889;p8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0" name="Google Shape;8890;p8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1" name="Google Shape;8891;p8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2" name="Google Shape;8892;p8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3" name="Google Shape;8893;p8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4" name="Google Shape;8894;p8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5" name="Google Shape;8895;p8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6" name="Google Shape;8896;p8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7" name="Google Shape;8897;p8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8" name="Google Shape;8898;p8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9" name="Google Shape;8899;p8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0" name="Google Shape;8900;p8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1" name="Google Shape;8901;p8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2" name="Google Shape;8902;p8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3" name="Google Shape;8903;p8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4" name="Google Shape;8904;p8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5" name="Google Shape;8905;p8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6" name="Google Shape;8906;p8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7" name="Google Shape;8907;p8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8" name="Google Shape;8908;p8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9" name="Google Shape;8909;p8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0" name="Google Shape;8910;p8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1" name="Google Shape;8911;p8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2" name="Google Shape;8912;p8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3" name="Google Shape;8913;p8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4" name="Google Shape;8914;p8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5" name="Google Shape;8915;p8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6" name="Google Shape;8916;p8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7" name="Google Shape;8917;p8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8" name="Google Shape;8918;p8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9" name="Google Shape;8919;p8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0" name="Google Shape;8920;p8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1" name="Google Shape;8921;p8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2" name="Google Shape;8922;p8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3" name="Google Shape;8923;p8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4" name="Google Shape;8924;p8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5" name="Google Shape;8925;p8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6" name="Google Shape;8926;p8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7" name="Google Shape;8927;p8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8" name="Google Shape;8928;p8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9" name="Google Shape;8929;p8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30" name="Google Shape;8930;p8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931" name="Google Shape;8931;p8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932" name="Google Shape;8932;p8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933" name="Google Shape;8933;p8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934" name="Google Shape;8934;p87"/>
          <p:cNvGrpSpPr/>
          <p:nvPr/>
        </p:nvGrpSpPr>
        <p:grpSpPr>
          <a:xfrm>
            <a:off x="-1449668" y="146875"/>
            <a:ext cx="1026225" cy="2044304"/>
            <a:chOff x="-1555624" y="1196393"/>
            <a:chExt cx="1368300" cy="2725739"/>
          </a:xfrm>
        </p:grpSpPr>
        <p:grpSp>
          <p:nvGrpSpPr>
            <p:cNvPr id="8935" name="Google Shape;8935;p87"/>
            <p:cNvGrpSpPr/>
            <p:nvPr/>
          </p:nvGrpSpPr>
          <p:grpSpPr>
            <a:xfrm>
              <a:off x="-1555624" y="1488707"/>
              <a:ext cx="1368300" cy="2433425"/>
              <a:chOff x="-1836712" y="3275837"/>
              <a:chExt cx="1368300" cy="2433425"/>
            </a:xfrm>
          </p:grpSpPr>
          <p:sp>
            <p:nvSpPr>
              <p:cNvPr id="8936" name="Google Shape;8936;p8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8937" name="Google Shape;8937;p8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938" name="Google Shape;8938;p87"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8939" name="Google Shape;8939;p8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8940" name="Google Shape;8940;p8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8941"/>
        <p:cNvGrpSpPr/>
        <p:nvPr/>
      </p:nvGrpSpPr>
      <p:grpSpPr>
        <a:xfrm>
          <a:off x="0" y="0"/>
          <a:ext cx="0" cy="0"/>
          <a:chOff x="0" y="0"/>
          <a:chExt cx="0" cy="0"/>
        </a:xfrm>
      </p:grpSpPr>
      <p:sp>
        <p:nvSpPr>
          <p:cNvPr id="8942" name="Google Shape;8942;p88"/>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943" name="Google Shape;8943;p8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944" name="Google Shape;8944;p8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945" name="Google Shape;8945;p8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946" name="Google Shape;8946;p88"/>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947" name="Google Shape;8947;p88"/>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8948" name="Google Shape;8948;p88"/>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8949" name="Google Shape;8949;p88"/>
          <p:cNvGrpSpPr/>
          <p:nvPr/>
        </p:nvGrpSpPr>
        <p:grpSpPr>
          <a:xfrm>
            <a:off x="5221340" y="819718"/>
            <a:ext cx="1861928" cy="747587"/>
            <a:chOff x="1899" y="899"/>
            <a:chExt cx="4163" cy="1671"/>
          </a:xfrm>
        </p:grpSpPr>
        <p:sp>
          <p:nvSpPr>
            <p:cNvPr id="8950" name="Google Shape;8950;p8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1" name="Google Shape;8951;p8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2" name="Google Shape;8952;p8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3" name="Google Shape;8953;p8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4" name="Google Shape;8954;p8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5" name="Google Shape;8955;p8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6" name="Google Shape;8956;p8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7" name="Google Shape;8957;p8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8" name="Google Shape;8958;p8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9" name="Google Shape;8959;p8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0" name="Google Shape;8960;p8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1" name="Google Shape;8961;p8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2" name="Google Shape;8962;p8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3" name="Google Shape;8963;p8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4" name="Google Shape;8964;p8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5" name="Google Shape;8965;p8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6" name="Google Shape;8966;p8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7" name="Google Shape;8967;p8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8" name="Google Shape;8968;p8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9" name="Google Shape;8969;p8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0" name="Google Shape;8970;p8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1" name="Google Shape;8971;p8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2" name="Google Shape;8972;p8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3" name="Google Shape;8973;p8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4" name="Google Shape;8974;p8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5" name="Google Shape;8975;p8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6" name="Google Shape;8976;p8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7" name="Google Shape;8977;p8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8" name="Google Shape;8978;p8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9" name="Google Shape;8979;p8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0" name="Google Shape;8980;p8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1" name="Google Shape;8981;p8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2" name="Google Shape;8982;p8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3" name="Google Shape;8983;p8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4" name="Google Shape;8984;p8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5" name="Google Shape;8985;p8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6" name="Google Shape;8986;p8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7" name="Google Shape;8987;p8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8" name="Google Shape;8988;p8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9" name="Google Shape;8989;p8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0" name="Google Shape;8990;p8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1" name="Google Shape;8991;p8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2" name="Google Shape;8992;p8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3" name="Google Shape;8993;p8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4" name="Google Shape;8994;p8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5" name="Google Shape;8995;p8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6" name="Google Shape;8996;p8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7" name="Google Shape;8997;p8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8" name="Google Shape;8998;p8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9" name="Google Shape;8999;p8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0" name="Google Shape;9000;p8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1" name="Google Shape;9001;p8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2" name="Google Shape;9002;p8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3" name="Google Shape;9003;p8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4" name="Google Shape;9004;p8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5" name="Google Shape;9005;p8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6" name="Google Shape;9006;p8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7" name="Google Shape;9007;p8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8" name="Google Shape;9008;p8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9" name="Google Shape;9009;p8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0" name="Google Shape;9010;p8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1" name="Google Shape;9011;p8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2" name="Google Shape;9012;p8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3" name="Google Shape;9013;p8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4" name="Google Shape;9014;p8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5" name="Google Shape;9015;p8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6" name="Google Shape;9016;p8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7" name="Google Shape;9017;p8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8" name="Google Shape;9018;p8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9" name="Google Shape;9019;p8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0" name="Google Shape;9020;p8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1" name="Google Shape;9021;p8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2" name="Google Shape;9022;p8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3" name="Google Shape;9023;p8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4" name="Google Shape;9024;p8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5" name="Google Shape;9025;p8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6" name="Google Shape;9026;p8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7" name="Google Shape;9027;p8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8" name="Google Shape;9028;p8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9" name="Google Shape;9029;p8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0" name="Google Shape;9030;p8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1" name="Google Shape;9031;p8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2" name="Google Shape;9032;p8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3" name="Google Shape;9033;p8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4" name="Google Shape;9034;p8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5" name="Google Shape;9035;p8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6" name="Google Shape;9036;p8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7" name="Google Shape;9037;p8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8" name="Google Shape;9038;p8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9" name="Google Shape;9039;p8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0" name="Google Shape;9040;p8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1" name="Google Shape;9041;p8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2" name="Google Shape;9042;p8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043" name="Google Shape;9043;p8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grpSp>
        <p:nvGrpSpPr>
          <p:cNvPr id="9044" name="Google Shape;9044;p88"/>
          <p:cNvGrpSpPr/>
          <p:nvPr/>
        </p:nvGrpSpPr>
        <p:grpSpPr>
          <a:xfrm>
            <a:off x="-1748091" y="135389"/>
            <a:ext cx="6661786" cy="4665596"/>
            <a:chOff x="8589113" y="1245357"/>
            <a:chExt cx="1009132" cy="706748"/>
          </a:xfrm>
        </p:grpSpPr>
        <p:sp>
          <p:nvSpPr>
            <p:cNvPr id="9045" name="Google Shape;9045;p88"/>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6" name="Google Shape;9046;p88"/>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7" name="Google Shape;9047;p88"/>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44"/>
                                        </p:tgtEl>
                                        <p:attrNameLst>
                                          <p:attrName>style.visibility</p:attrName>
                                        </p:attrNameLst>
                                      </p:cBhvr>
                                      <p:to>
                                        <p:strVal val="visible"/>
                                      </p:to>
                                    </p:set>
                                    <p:animEffect transition="in" filter="fade">
                                      <p:cBhvr>
                                        <p:cTn id="7" dur="500"/>
                                        <p:tgtEl>
                                          <p:spTgt spid="904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949"/>
                                        </p:tgtEl>
                                        <p:attrNameLst>
                                          <p:attrName>style.visibility</p:attrName>
                                        </p:attrNameLst>
                                      </p:cBhvr>
                                      <p:to>
                                        <p:strVal val="visible"/>
                                      </p:to>
                                    </p:set>
                                    <p:animEffect transition="in" filter="fade">
                                      <p:cBhvr>
                                        <p:cTn id="11" dur="500"/>
                                        <p:tgtEl>
                                          <p:spTgt spid="8949"/>
                                        </p:tgtEl>
                                      </p:cBhvr>
                                    </p:animEffect>
                                  </p:childTnLst>
                                </p:cTn>
                              </p:par>
                              <p:par>
                                <p:cTn id="12" presetID="10" presetClass="entr" presetSubtype="0" fill="hold" nodeType="withEffect">
                                  <p:stCondLst>
                                    <p:cond delay="0"/>
                                  </p:stCondLst>
                                  <p:childTnLst>
                                    <p:set>
                                      <p:cBhvr>
                                        <p:cTn id="13" dur="1" fill="hold">
                                          <p:stCondLst>
                                            <p:cond delay="0"/>
                                          </p:stCondLst>
                                        </p:cTn>
                                        <p:tgtEl>
                                          <p:spTgt spid="8946"/>
                                        </p:tgtEl>
                                        <p:attrNameLst>
                                          <p:attrName>style.visibility</p:attrName>
                                        </p:attrNameLst>
                                      </p:cBhvr>
                                      <p:to>
                                        <p:strVal val="visible"/>
                                      </p:to>
                                    </p:set>
                                    <p:animEffect transition="in" filter="fade">
                                      <p:cBhvr>
                                        <p:cTn id="14" dur="500"/>
                                        <p:tgtEl>
                                          <p:spTgt spid="8946"/>
                                        </p:tgtEl>
                                      </p:cBhvr>
                                    </p:animEffect>
                                  </p:childTnLst>
                                </p:cTn>
                              </p:par>
                              <p:par>
                                <p:cTn id="15" presetID="10" presetClass="entr" presetSubtype="0" fill="hold" nodeType="withEffect">
                                  <p:stCondLst>
                                    <p:cond delay="0"/>
                                  </p:stCondLst>
                                  <p:childTnLst>
                                    <p:set>
                                      <p:cBhvr>
                                        <p:cTn id="16" dur="1" fill="hold">
                                          <p:stCondLst>
                                            <p:cond delay="0"/>
                                          </p:stCondLst>
                                        </p:cTn>
                                        <p:tgtEl>
                                          <p:spTgt spid="8947">
                                            <p:txEl>
                                              <p:pRg st="0" end="0"/>
                                            </p:txEl>
                                          </p:spTgt>
                                        </p:tgtEl>
                                        <p:attrNameLst>
                                          <p:attrName>style.visibility</p:attrName>
                                        </p:attrNameLst>
                                      </p:cBhvr>
                                      <p:to>
                                        <p:strVal val="visible"/>
                                      </p:to>
                                    </p:set>
                                    <p:animEffect transition="in" filter="fade">
                                      <p:cBhvr>
                                        <p:cTn id="17" dur="500"/>
                                        <p:tgtEl>
                                          <p:spTgt spid="894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8947">
                                            <p:txEl>
                                              <p:pRg st="1" end="1"/>
                                            </p:txEl>
                                          </p:spTgt>
                                        </p:tgtEl>
                                        <p:attrNameLst>
                                          <p:attrName>style.visibility</p:attrName>
                                        </p:attrNameLst>
                                      </p:cBhvr>
                                      <p:to>
                                        <p:strVal val="visible"/>
                                      </p:to>
                                    </p:set>
                                    <p:animEffect transition="in" filter="fade">
                                      <p:cBhvr>
                                        <p:cTn id="20" dur="500"/>
                                        <p:tgtEl>
                                          <p:spTgt spid="894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8947">
                                            <p:txEl>
                                              <p:pRg st="2" end="2"/>
                                            </p:txEl>
                                          </p:spTgt>
                                        </p:tgtEl>
                                        <p:attrNameLst>
                                          <p:attrName>style.visibility</p:attrName>
                                        </p:attrNameLst>
                                      </p:cBhvr>
                                      <p:to>
                                        <p:strVal val="visible"/>
                                      </p:to>
                                    </p:set>
                                    <p:animEffect transition="in" filter="fade">
                                      <p:cBhvr>
                                        <p:cTn id="23" dur="500"/>
                                        <p:tgtEl>
                                          <p:spTgt spid="894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8947">
                                            <p:txEl>
                                              <p:pRg st="3" end="3"/>
                                            </p:txEl>
                                          </p:spTgt>
                                        </p:tgtEl>
                                        <p:attrNameLst>
                                          <p:attrName>style.visibility</p:attrName>
                                        </p:attrNameLst>
                                      </p:cBhvr>
                                      <p:to>
                                        <p:strVal val="visible"/>
                                      </p:to>
                                    </p:set>
                                    <p:animEffect transition="in" filter="fade">
                                      <p:cBhvr>
                                        <p:cTn id="26" dur="500"/>
                                        <p:tgtEl>
                                          <p:spTgt spid="894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8947">
                                            <p:txEl>
                                              <p:pRg st="4" end="4"/>
                                            </p:txEl>
                                          </p:spTgt>
                                        </p:tgtEl>
                                        <p:attrNameLst>
                                          <p:attrName>style.visibility</p:attrName>
                                        </p:attrNameLst>
                                      </p:cBhvr>
                                      <p:to>
                                        <p:strVal val="visible"/>
                                      </p:to>
                                    </p:set>
                                    <p:animEffect transition="in" filter="fade">
                                      <p:cBhvr>
                                        <p:cTn id="29" dur="500"/>
                                        <p:tgtEl>
                                          <p:spTgt spid="894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8947">
                                            <p:txEl>
                                              <p:pRg st="5" end="5"/>
                                            </p:txEl>
                                          </p:spTgt>
                                        </p:tgtEl>
                                        <p:attrNameLst>
                                          <p:attrName>style.visibility</p:attrName>
                                        </p:attrNameLst>
                                      </p:cBhvr>
                                      <p:to>
                                        <p:strVal val="visible"/>
                                      </p:to>
                                    </p:set>
                                    <p:animEffect transition="in" filter="fade">
                                      <p:cBhvr>
                                        <p:cTn id="32" dur="500"/>
                                        <p:tgtEl>
                                          <p:spTgt spid="894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8947">
                                            <p:txEl>
                                              <p:pRg st="6" end="6"/>
                                            </p:txEl>
                                          </p:spTgt>
                                        </p:tgtEl>
                                        <p:attrNameLst>
                                          <p:attrName>style.visibility</p:attrName>
                                        </p:attrNameLst>
                                      </p:cBhvr>
                                      <p:to>
                                        <p:strVal val="visible"/>
                                      </p:to>
                                    </p:set>
                                    <p:animEffect transition="in" filter="fade">
                                      <p:cBhvr>
                                        <p:cTn id="35" dur="500"/>
                                        <p:tgtEl>
                                          <p:spTgt spid="894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947">
                                            <p:txEl>
                                              <p:pRg st="7" end="7"/>
                                            </p:txEl>
                                          </p:spTgt>
                                        </p:tgtEl>
                                        <p:attrNameLst>
                                          <p:attrName>style.visibility</p:attrName>
                                        </p:attrNameLst>
                                      </p:cBhvr>
                                      <p:to>
                                        <p:strVal val="visible"/>
                                      </p:to>
                                    </p:set>
                                    <p:animEffect transition="in" filter="fade">
                                      <p:cBhvr>
                                        <p:cTn id="38" dur="500"/>
                                        <p:tgtEl>
                                          <p:spTgt spid="894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947">
                                            <p:txEl>
                                              <p:pRg st="8" end="8"/>
                                            </p:txEl>
                                          </p:spTgt>
                                        </p:tgtEl>
                                        <p:attrNameLst>
                                          <p:attrName>style.visibility</p:attrName>
                                        </p:attrNameLst>
                                      </p:cBhvr>
                                      <p:to>
                                        <p:strVal val="visible"/>
                                      </p:to>
                                    </p:set>
                                    <p:animEffect transition="in" filter="fade">
                                      <p:cBhvr>
                                        <p:cTn id="41" dur="500"/>
                                        <p:tgtEl>
                                          <p:spTgt spid="894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8948"/>
                                        </p:tgtEl>
                                        <p:attrNameLst>
                                          <p:attrName>style.visibility</p:attrName>
                                        </p:attrNameLst>
                                      </p:cBhvr>
                                      <p:to>
                                        <p:strVal val="visible"/>
                                      </p:to>
                                    </p:set>
                                    <p:animEffect transition="in" filter="fade">
                                      <p:cBhvr>
                                        <p:cTn id="45" dur="1000"/>
                                        <p:tgtEl>
                                          <p:spTgt spid="8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048"/>
        <p:cNvGrpSpPr/>
        <p:nvPr/>
      </p:nvGrpSpPr>
      <p:grpSpPr>
        <a:xfrm>
          <a:off x="0" y="0"/>
          <a:ext cx="0" cy="0"/>
          <a:chOff x="0" y="0"/>
          <a:chExt cx="0" cy="0"/>
        </a:xfrm>
      </p:grpSpPr>
      <p:sp>
        <p:nvSpPr>
          <p:cNvPr id="9049" name="Google Shape;9049;p89"/>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050" name="Google Shape;9050;p89"/>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051" name="Google Shape;9051;p8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052" name="Google Shape;9052;p8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053" name="Google Shape;9053;p8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054" name="Google Shape;9054;p89"/>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055" name="Google Shape;9055;p89"/>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056" name="Google Shape;9056;p89"/>
          <p:cNvGrpSpPr/>
          <p:nvPr/>
        </p:nvGrpSpPr>
        <p:grpSpPr>
          <a:xfrm>
            <a:off x="-1530678" y="2991542"/>
            <a:ext cx="1404225" cy="2177094"/>
            <a:chOff x="6195941" y="562596"/>
            <a:chExt cx="1872300" cy="2902792"/>
          </a:xfrm>
        </p:grpSpPr>
        <p:grpSp>
          <p:nvGrpSpPr>
            <p:cNvPr id="9057" name="Google Shape;9057;p89"/>
            <p:cNvGrpSpPr/>
            <p:nvPr/>
          </p:nvGrpSpPr>
          <p:grpSpPr>
            <a:xfrm>
              <a:off x="6195941" y="832605"/>
              <a:ext cx="1872300" cy="2632784"/>
              <a:chOff x="-1872716" y="660661"/>
              <a:chExt cx="1872300" cy="1974637"/>
            </a:xfrm>
          </p:grpSpPr>
          <p:sp>
            <p:nvSpPr>
              <p:cNvPr id="9058" name="Google Shape;9058;p8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059" name="Google Shape;9059;p8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060" name="Google Shape;9060;p89"/>
            <p:cNvGrpSpPr/>
            <p:nvPr/>
          </p:nvGrpSpPr>
          <p:grpSpPr>
            <a:xfrm>
              <a:off x="6303954" y="562596"/>
              <a:ext cx="540000" cy="540000"/>
              <a:chOff x="6303954" y="562596"/>
              <a:chExt cx="540000" cy="540000"/>
            </a:xfrm>
          </p:grpSpPr>
          <p:sp>
            <p:nvSpPr>
              <p:cNvPr id="9061" name="Google Shape;9061;p8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062" name="Google Shape;9062;p8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063" name="Google Shape;9063;p89"/>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064" name="Google Shape;9064;p89"/>
          <p:cNvGrpSpPr/>
          <p:nvPr/>
        </p:nvGrpSpPr>
        <p:grpSpPr>
          <a:xfrm>
            <a:off x="7916400" y="221400"/>
            <a:ext cx="893994" cy="358950"/>
            <a:chOff x="1899" y="899"/>
            <a:chExt cx="4163" cy="1671"/>
          </a:xfrm>
        </p:grpSpPr>
        <p:sp>
          <p:nvSpPr>
            <p:cNvPr id="9065" name="Google Shape;9065;p8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6" name="Google Shape;9066;p8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7" name="Google Shape;9067;p8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8" name="Google Shape;9068;p8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9" name="Google Shape;9069;p8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0" name="Google Shape;9070;p8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1" name="Google Shape;9071;p8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2" name="Google Shape;9072;p8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3" name="Google Shape;9073;p8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4" name="Google Shape;9074;p8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5" name="Google Shape;9075;p8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6" name="Google Shape;9076;p8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7" name="Google Shape;9077;p8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8" name="Google Shape;9078;p8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9" name="Google Shape;9079;p8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0" name="Google Shape;9080;p8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1" name="Google Shape;9081;p8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2" name="Google Shape;9082;p8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3" name="Google Shape;9083;p8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4" name="Google Shape;9084;p8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5" name="Google Shape;9085;p8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6" name="Google Shape;9086;p8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7" name="Google Shape;9087;p8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8" name="Google Shape;9088;p8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9" name="Google Shape;9089;p8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0" name="Google Shape;9090;p8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1" name="Google Shape;9091;p8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2" name="Google Shape;9092;p8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3" name="Google Shape;9093;p8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4" name="Google Shape;9094;p8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5" name="Google Shape;9095;p8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6" name="Google Shape;9096;p8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7" name="Google Shape;9097;p8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8" name="Google Shape;9098;p8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9" name="Google Shape;9099;p8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0" name="Google Shape;9100;p8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1" name="Google Shape;9101;p8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2" name="Google Shape;9102;p8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3" name="Google Shape;9103;p8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4" name="Google Shape;9104;p8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5" name="Google Shape;9105;p8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6" name="Google Shape;9106;p8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7" name="Google Shape;9107;p8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8" name="Google Shape;9108;p8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9" name="Google Shape;9109;p8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0" name="Google Shape;9110;p8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1" name="Google Shape;9111;p8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2" name="Google Shape;9112;p8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3" name="Google Shape;9113;p8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4" name="Google Shape;9114;p8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5" name="Google Shape;9115;p8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6" name="Google Shape;9116;p8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7" name="Google Shape;9117;p8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8" name="Google Shape;9118;p8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9" name="Google Shape;9119;p8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0" name="Google Shape;9120;p8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1" name="Google Shape;9121;p8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2" name="Google Shape;9122;p8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3" name="Google Shape;9123;p8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4" name="Google Shape;9124;p8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5" name="Google Shape;9125;p8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6" name="Google Shape;9126;p8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7" name="Google Shape;9127;p8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8" name="Google Shape;9128;p8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9" name="Google Shape;9129;p8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0" name="Google Shape;9130;p8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1" name="Google Shape;9131;p8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2" name="Google Shape;9132;p8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3" name="Google Shape;9133;p8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4" name="Google Shape;9134;p8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5" name="Google Shape;9135;p8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6" name="Google Shape;9136;p8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7" name="Google Shape;9137;p8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8" name="Google Shape;9138;p8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9" name="Google Shape;9139;p8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0" name="Google Shape;9140;p8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1" name="Google Shape;9141;p8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2" name="Google Shape;9142;p8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3" name="Google Shape;9143;p8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4" name="Google Shape;9144;p8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5" name="Google Shape;9145;p8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6" name="Google Shape;9146;p8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7" name="Google Shape;9147;p8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8" name="Google Shape;9148;p8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9" name="Google Shape;9149;p8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0" name="Google Shape;9150;p8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1" name="Google Shape;9151;p8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2" name="Google Shape;9152;p8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3" name="Google Shape;9153;p8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4" name="Google Shape;9154;p8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5" name="Google Shape;9155;p8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6" name="Google Shape;9156;p8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7" name="Google Shape;9157;p8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158" name="Google Shape;9158;p8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9159"/>
        <p:cNvGrpSpPr/>
        <p:nvPr/>
      </p:nvGrpSpPr>
      <p:grpSpPr>
        <a:xfrm>
          <a:off x="0" y="0"/>
          <a:ext cx="0" cy="0"/>
          <a:chOff x="0" y="0"/>
          <a:chExt cx="0" cy="0"/>
        </a:xfrm>
      </p:grpSpPr>
      <p:sp>
        <p:nvSpPr>
          <p:cNvPr id="9160" name="Google Shape;9160;p9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61" name="Google Shape;9161;p9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62" name="Google Shape;9162;p9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163" name="Google Shape;9163;p9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164" name="Google Shape;9164;p90"/>
          <p:cNvGrpSpPr/>
          <p:nvPr/>
        </p:nvGrpSpPr>
        <p:grpSpPr>
          <a:xfrm>
            <a:off x="7915032" y="222489"/>
            <a:ext cx="895960" cy="359739"/>
            <a:chOff x="1899" y="899"/>
            <a:chExt cx="4163" cy="1671"/>
          </a:xfrm>
        </p:grpSpPr>
        <p:sp>
          <p:nvSpPr>
            <p:cNvPr id="9165" name="Google Shape;9165;p9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6" name="Google Shape;9166;p9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7" name="Google Shape;9167;p9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8" name="Google Shape;9168;p9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9" name="Google Shape;9169;p9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0" name="Google Shape;9170;p9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1" name="Google Shape;9171;p9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2" name="Google Shape;9172;p9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3" name="Google Shape;9173;p9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4" name="Google Shape;9174;p9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5" name="Google Shape;9175;p9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6" name="Google Shape;9176;p9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7" name="Google Shape;9177;p9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8" name="Google Shape;9178;p9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9" name="Google Shape;9179;p9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0" name="Google Shape;9180;p9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1" name="Google Shape;9181;p9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2" name="Google Shape;9182;p9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3" name="Google Shape;9183;p9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4" name="Google Shape;9184;p9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5" name="Google Shape;9185;p9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6" name="Google Shape;9186;p9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7" name="Google Shape;9187;p9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8" name="Google Shape;9188;p9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9" name="Google Shape;9189;p9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0" name="Google Shape;9190;p9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1" name="Google Shape;9191;p9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2" name="Google Shape;9192;p9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3" name="Google Shape;9193;p9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4" name="Google Shape;9194;p9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5" name="Google Shape;9195;p9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6" name="Google Shape;9196;p9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7" name="Google Shape;9197;p9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8" name="Google Shape;9198;p9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9" name="Google Shape;9199;p9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0" name="Google Shape;9200;p9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1" name="Google Shape;9201;p9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2" name="Google Shape;9202;p9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3" name="Google Shape;9203;p9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4" name="Google Shape;9204;p9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5" name="Google Shape;9205;p9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6" name="Google Shape;9206;p9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7" name="Google Shape;9207;p9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8" name="Google Shape;9208;p9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9" name="Google Shape;9209;p9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0" name="Google Shape;9210;p9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1" name="Google Shape;9211;p9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2" name="Google Shape;9212;p9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3" name="Google Shape;9213;p9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4" name="Google Shape;9214;p9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5" name="Google Shape;9215;p9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6" name="Google Shape;9216;p9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7" name="Google Shape;9217;p9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8" name="Google Shape;9218;p9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9" name="Google Shape;9219;p9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0" name="Google Shape;9220;p9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1" name="Google Shape;9221;p9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2" name="Google Shape;9222;p9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3" name="Google Shape;9223;p9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4" name="Google Shape;9224;p9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5" name="Google Shape;9225;p9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6" name="Google Shape;9226;p9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7" name="Google Shape;9227;p9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8" name="Google Shape;9228;p9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9" name="Google Shape;9229;p9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0" name="Google Shape;9230;p9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1" name="Google Shape;9231;p9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2" name="Google Shape;9232;p9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3" name="Google Shape;9233;p9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4" name="Google Shape;9234;p9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5" name="Google Shape;9235;p9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6" name="Google Shape;9236;p9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7" name="Google Shape;9237;p9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8" name="Google Shape;9238;p9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9" name="Google Shape;9239;p9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0" name="Google Shape;9240;p9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1" name="Google Shape;9241;p9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2" name="Google Shape;9242;p9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3" name="Google Shape;9243;p9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4" name="Google Shape;9244;p9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5" name="Google Shape;9245;p9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6" name="Google Shape;9246;p9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7" name="Google Shape;9247;p9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8" name="Google Shape;9248;p9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9" name="Google Shape;9249;p9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0" name="Google Shape;9250;p9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1" name="Google Shape;9251;p9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2" name="Google Shape;9252;p9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3" name="Google Shape;9253;p9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4" name="Google Shape;9254;p9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5" name="Google Shape;9255;p9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6" name="Google Shape;9256;p9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7" name="Google Shape;9257;p9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258" name="Google Shape;9258;p9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9259" name="Google Shape;9259;p90"/>
          <p:cNvGrpSpPr/>
          <p:nvPr/>
        </p:nvGrpSpPr>
        <p:grpSpPr>
          <a:xfrm>
            <a:off x="-1530678" y="2991542"/>
            <a:ext cx="1404225" cy="2177094"/>
            <a:chOff x="6195941" y="562596"/>
            <a:chExt cx="1872300" cy="2902792"/>
          </a:xfrm>
        </p:grpSpPr>
        <p:grpSp>
          <p:nvGrpSpPr>
            <p:cNvPr id="9260" name="Google Shape;9260;p90"/>
            <p:cNvGrpSpPr/>
            <p:nvPr/>
          </p:nvGrpSpPr>
          <p:grpSpPr>
            <a:xfrm>
              <a:off x="6195941" y="832605"/>
              <a:ext cx="1872300" cy="2632784"/>
              <a:chOff x="-1872716" y="660661"/>
              <a:chExt cx="1872300" cy="1974637"/>
            </a:xfrm>
          </p:grpSpPr>
          <p:sp>
            <p:nvSpPr>
              <p:cNvPr id="9261" name="Google Shape;9261;p9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262" name="Google Shape;9262;p9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9263" name="Google Shape;9263;p90"/>
            <p:cNvGrpSpPr/>
            <p:nvPr/>
          </p:nvGrpSpPr>
          <p:grpSpPr>
            <a:xfrm>
              <a:off x="6303954" y="562596"/>
              <a:ext cx="540000" cy="540000"/>
              <a:chOff x="6303954" y="562596"/>
              <a:chExt cx="540000" cy="540000"/>
            </a:xfrm>
          </p:grpSpPr>
          <p:sp>
            <p:nvSpPr>
              <p:cNvPr id="9264" name="Google Shape;9264;p9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265" name="Google Shape;9265;p9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9266" name="Google Shape;9266;p9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7" name="Google Shape;9267;p9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8" name="Google Shape;9268;p9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269" name="Google Shape;9269;p9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270" name="Google Shape;9270;p9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271" name="Google Shape;9271;p90"/>
          <p:cNvGrpSpPr/>
          <p:nvPr/>
        </p:nvGrpSpPr>
        <p:grpSpPr>
          <a:xfrm>
            <a:off x="-1530678" y="653649"/>
            <a:ext cx="1026225" cy="1698128"/>
            <a:chOff x="-1836712" y="2937191"/>
            <a:chExt cx="1368300" cy="2264171"/>
          </a:xfrm>
        </p:grpSpPr>
        <p:pic>
          <p:nvPicPr>
            <p:cNvPr id="9272" name="Google Shape;9272;p9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9273" name="Google Shape;9273;p9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9274" name="Google Shape;9274;p9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transition spd="slow">
    <p:fade thruBlk="1"/>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9275"/>
        <p:cNvGrpSpPr/>
        <p:nvPr/>
      </p:nvGrpSpPr>
      <p:grpSpPr>
        <a:xfrm>
          <a:off x="0" y="0"/>
          <a:ext cx="0" cy="0"/>
          <a:chOff x="0" y="0"/>
          <a:chExt cx="0" cy="0"/>
        </a:xfrm>
      </p:grpSpPr>
      <p:sp>
        <p:nvSpPr>
          <p:cNvPr id="9276" name="Google Shape;9276;p9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grpSp>
        <p:nvGrpSpPr>
          <p:cNvPr id="9277" name="Google Shape;9277;p91"/>
          <p:cNvGrpSpPr/>
          <p:nvPr/>
        </p:nvGrpSpPr>
        <p:grpSpPr>
          <a:xfrm>
            <a:off x="7916400" y="221400"/>
            <a:ext cx="893994" cy="358950"/>
            <a:chOff x="1899" y="899"/>
            <a:chExt cx="4163" cy="1671"/>
          </a:xfrm>
        </p:grpSpPr>
        <p:sp>
          <p:nvSpPr>
            <p:cNvPr id="9278" name="Google Shape;9278;p9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79" name="Google Shape;9279;p9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0" name="Google Shape;9280;p9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1" name="Google Shape;9281;p9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2" name="Google Shape;9282;p9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3" name="Google Shape;9283;p9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4" name="Google Shape;9284;p9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5" name="Google Shape;9285;p9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6" name="Google Shape;9286;p9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7" name="Google Shape;9287;p9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8" name="Google Shape;9288;p9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9" name="Google Shape;9289;p9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0" name="Google Shape;9290;p9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1" name="Google Shape;9291;p9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2" name="Google Shape;9292;p9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3" name="Google Shape;9293;p9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4" name="Google Shape;9294;p9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5" name="Google Shape;9295;p9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6" name="Google Shape;9296;p9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7" name="Google Shape;9297;p9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8" name="Google Shape;9298;p9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9" name="Google Shape;9299;p9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0" name="Google Shape;9300;p9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1" name="Google Shape;9301;p9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2" name="Google Shape;9302;p9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3" name="Google Shape;9303;p9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4" name="Google Shape;9304;p9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5" name="Google Shape;9305;p9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6" name="Google Shape;9306;p9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7" name="Google Shape;9307;p9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8" name="Google Shape;9308;p9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9" name="Google Shape;9309;p9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0" name="Google Shape;9310;p9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1" name="Google Shape;9311;p9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2" name="Google Shape;9312;p9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3" name="Google Shape;9313;p9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4" name="Google Shape;9314;p9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5" name="Google Shape;9315;p9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6" name="Google Shape;9316;p9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7" name="Google Shape;9317;p9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8" name="Google Shape;9318;p9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9" name="Google Shape;9319;p9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0" name="Google Shape;9320;p9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1" name="Google Shape;9321;p9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2" name="Google Shape;9322;p9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3" name="Google Shape;9323;p9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4" name="Google Shape;9324;p9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5" name="Google Shape;9325;p9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6" name="Google Shape;9326;p9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7" name="Google Shape;9327;p9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8" name="Google Shape;9328;p9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9" name="Google Shape;9329;p9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0" name="Google Shape;9330;p9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1" name="Google Shape;9331;p9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2" name="Google Shape;9332;p9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3" name="Google Shape;9333;p9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4" name="Google Shape;9334;p9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5" name="Google Shape;9335;p9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6" name="Google Shape;9336;p9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7" name="Google Shape;9337;p9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8" name="Google Shape;9338;p9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9" name="Google Shape;9339;p9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0" name="Google Shape;9340;p9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1" name="Google Shape;9341;p9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2" name="Google Shape;9342;p9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3" name="Google Shape;9343;p9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4" name="Google Shape;9344;p9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5" name="Google Shape;9345;p9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6" name="Google Shape;9346;p9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7" name="Google Shape;9347;p9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8" name="Google Shape;9348;p9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9" name="Google Shape;9349;p9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0" name="Google Shape;9350;p9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1" name="Google Shape;9351;p9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2" name="Google Shape;9352;p9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3" name="Google Shape;9353;p9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4" name="Google Shape;9354;p9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5" name="Google Shape;9355;p9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6" name="Google Shape;9356;p9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7" name="Google Shape;9357;p9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8" name="Google Shape;9358;p9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9" name="Google Shape;9359;p9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0" name="Google Shape;9360;p9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1" name="Google Shape;9361;p9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2" name="Google Shape;9362;p9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3" name="Google Shape;9363;p9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4" name="Google Shape;9364;p9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5" name="Google Shape;9365;p9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6" name="Google Shape;9366;p9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7" name="Google Shape;9367;p9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8" name="Google Shape;9368;p9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9" name="Google Shape;9369;p9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0" name="Google Shape;9370;p9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371" name="Google Shape;9371;p91"/>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9372" name="Google Shape;9372;p91"/>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3" name="Google Shape;9373;p9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74" name="Google Shape;9374;p9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75" name="Google Shape;9375;p9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376" name="Google Shape;9376;p91"/>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77" name="Google Shape;9377;p91"/>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9378" name="Google Shape;9378;p91"/>
          <p:cNvGrpSpPr/>
          <p:nvPr/>
        </p:nvGrpSpPr>
        <p:grpSpPr>
          <a:xfrm>
            <a:off x="-1530678" y="2991542"/>
            <a:ext cx="1404225" cy="2177094"/>
            <a:chOff x="6195941" y="562596"/>
            <a:chExt cx="1872300" cy="2902792"/>
          </a:xfrm>
        </p:grpSpPr>
        <p:grpSp>
          <p:nvGrpSpPr>
            <p:cNvPr id="9379" name="Google Shape;9379;p91"/>
            <p:cNvGrpSpPr/>
            <p:nvPr/>
          </p:nvGrpSpPr>
          <p:grpSpPr>
            <a:xfrm>
              <a:off x="6195941" y="832605"/>
              <a:ext cx="1872300" cy="2632784"/>
              <a:chOff x="-1872716" y="660661"/>
              <a:chExt cx="1872300" cy="1974637"/>
            </a:xfrm>
          </p:grpSpPr>
          <p:sp>
            <p:nvSpPr>
              <p:cNvPr id="9380" name="Google Shape;9380;p9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381" name="Google Shape;9381;p9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382" name="Google Shape;9382;p91"/>
            <p:cNvGrpSpPr/>
            <p:nvPr/>
          </p:nvGrpSpPr>
          <p:grpSpPr>
            <a:xfrm>
              <a:off x="6303954" y="562596"/>
              <a:ext cx="540000" cy="540000"/>
              <a:chOff x="6303954" y="562596"/>
              <a:chExt cx="540000" cy="540000"/>
            </a:xfrm>
          </p:grpSpPr>
          <p:sp>
            <p:nvSpPr>
              <p:cNvPr id="9383" name="Google Shape;9383;p9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384" name="Google Shape;9384;p9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385" name="Google Shape;9385;p91"/>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86" name="Google Shape;9386;p91"/>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87" name="Google Shape;9387;p91"/>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transition spd="slow">
    <p:fade thruBlk="1"/>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9388"/>
        <p:cNvGrpSpPr/>
        <p:nvPr/>
      </p:nvGrpSpPr>
      <p:grpSpPr>
        <a:xfrm>
          <a:off x="0" y="0"/>
          <a:ext cx="0" cy="0"/>
          <a:chOff x="0" y="0"/>
          <a:chExt cx="0" cy="0"/>
        </a:xfrm>
      </p:grpSpPr>
      <p:sp>
        <p:nvSpPr>
          <p:cNvPr id="9389" name="Google Shape;9389;p9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390" name="Google Shape;9390;p92"/>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1" name="Google Shape;9391;p9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92" name="Google Shape;9392;p9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93" name="Google Shape;9393;p9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dk1"/>
                </a:solidFill>
                <a:latin typeface="Calibri"/>
                <a:ea typeface="Calibri"/>
                <a:cs typeface="Calibri"/>
                <a:sym typeface="Calibri"/>
              </a:defRPr>
            </a:lvl1pPr>
            <a:lvl2pPr marL="0" marR="0" lvl="1" indent="0" algn="r" rtl="0">
              <a:spcBef>
                <a:spcPts val="0"/>
              </a:spcBef>
              <a:buNone/>
              <a:defRPr sz="1200" b="1">
                <a:solidFill>
                  <a:schemeClr val="dk1"/>
                </a:solidFill>
                <a:latin typeface="Calibri"/>
                <a:ea typeface="Calibri"/>
                <a:cs typeface="Calibri"/>
                <a:sym typeface="Calibri"/>
              </a:defRPr>
            </a:lvl2pPr>
            <a:lvl3pPr marL="0" marR="0" lvl="2" indent="0" algn="r" rtl="0">
              <a:spcBef>
                <a:spcPts val="0"/>
              </a:spcBef>
              <a:buNone/>
              <a:defRPr sz="1200" b="1">
                <a:solidFill>
                  <a:schemeClr val="dk1"/>
                </a:solidFill>
                <a:latin typeface="Calibri"/>
                <a:ea typeface="Calibri"/>
                <a:cs typeface="Calibri"/>
                <a:sym typeface="Calibri"/>
              </a:defRPr>
            </a:lvl3pPr>
            <a:lvl4pPr marL="0" marR="0" lvl="3" indent="0" algn="r" rtl="0">
              <a:spcBef>
                <a:spcPts val="0"/>
              </a:spcBef>
              <a:buNone/>
              <a:defRPr sz="1200" b="1">
                <a:solidFill>
                  <a:schemeClr val="dk1"/>
                </a:solidFill>
                <a:latin typeface="Calibri"/>
                <a:ea typeface="Calibri"/>
                <a:cs typeface="Calibri"/>
                <a:sym typeface="Calibri"/>
              </a:defRPr>
            </a:lvl4pPr>
            <a:lvl5pPr marL="0" marR="0" lvl="4" indent="0" algn="r" rtl="0">
              <a:spcBef>
                <a:spcPts val="0"/>
              </a:spcBef>
              <a:buNone/>
              <a:defRPr sz="1200" b="1">
                <a:solidFill>
                  <a:schemeClr val="dk1"/>
                </a:solidFill>
                <a:latin typeface="Calibri"/>
                <a:ea typeface="Calibri"/>
                <a:cs typeface="Calibri"/>
                <a:sym typeface="Calibri"/>
              </a:defRPr>
            </a:lvl5pPr>
            <a:lvl6pPr marL="0" marR="0" lvl="5" indent="0" algn="r" rtl="0">
              <a:spcBef>
                <a:spcPts val="0"/>
              </a:spcBef>
              <a:buNone/>
              <a:defRPr sz="1200" b="1">
                <a:solidFill>
                  <a:schemeClr val="dk1"/>
                </a:solidFill>
                <a:latin typeface="Calibri"/>
                <a:ea typeface="Calibri"/>
                <a:cs typeface="Calibri"/>
                <a:sym typeface="Calibri"/>
              </a:defRPr>
            </a:lvl6pPr>
            <a:lvl7pPr marL="0" marR="0" lvl="6" indent="0" algn="r" rtl="0">
              <a:spcBef>
                <a:spcPts val="0"/>
              </a:spcBef>
              <a:buNone/>
              <a:defRPr sz="1200" b="1">
                <a:solidFill>
                  <a:schemeClr val="dk1"/>
                </a:solidFill>
                <a:latin typeface="Calibri"/>
                <a:ea typeface="Calibri"/>
                <a:cs typeface="Calibri"/>
                <a:sym typeface="Calibri"/>
              </a:defRPr>
            </a:lvl7pPr>
            <a:lvl8pPr marL="0" marR="0" lvl="7" indent="0" algn="r" rtl="0">
              <a:spcBef>
                <a:spcPts val="0"/>
              </a:spcBef>
              <a:buNone/>
              <a:defRPr sz="1200" b="1">
                <a:solidFill>
                  <a:schemeClr val="dk1"/>
                </a:solidFill>
                <a:latin typeface="Calibri"/>
                <a:ea typeface="Calibri"/>
                <a:cs typeface="Calibri"/>
                <a:sym typeface="Calibri"/>
              </a:defRPr>
            </a:lvl8pPr>
            <a:lvl9pPr marL="0" marR="0" lvl="8" indent="0" algn="r" rtl="0">
              <a:spcBef>
                <a:spcPts val="0"/>
              </a:spcBef>
              <a:buNone/>
              <a:defRPr sz="1200" b="1">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394" name="Google Shape;9394;p92"/>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395" name="Google Shape;9395;p92"/>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396" name="Google Shape;9396;p92"/>
          <p:cNvGrpSpPr/>
          <p:nvPr/>
        </p:nvGrpSpPr>
        <p:grpSpPr>
          <a:xfrm>
            <a:off x="4673500" y="957418"/>
            <a:ext cx="1519119" cy="609945"/>
            <a:chOff x="1899" y="899"/>
            <a:chExt cx="4163" cy="1671"/>
          </a:xfrm>
        </p:grpSpPr>
        <p:sp>
          <p:nvSpPr>
            <p:cNvPr id="9397" name="Google Shape;9397;p9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8" name="Google Shape;9398;p9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9" name="Google Shape;9399;p9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0" name="Google Shape;9400;p9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1" name="Google Shape;9401;p9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2" name="Google Shape;9402;p9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3" name="Google Shape;9403;p9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4" name="Google Shape;9404;p9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5" name="Google Shape;9405;p9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6" name="Google Shape;9406;p9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7" name="Google Shape;9407;p9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8" name="Google Shape;9408;p9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9" name="Google Shape;9409;p9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0" name="Google Shape;9410;p9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1" name="Google Shape;9411;p9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2" name="Google Shape;9412;p9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3" name="Google Shape;9413;p9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4" name="Google Shape;9414;p9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5" name="Google Shape;9415;p9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6" name="Google Shape;9416;p9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7" name="Google Shape;9417;p9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8" name="Google Shape;9418;p9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9" name="Google Shape;9419;p9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0" name="Google Shape;9420;p9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1" name="Google Shape;9421;p9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2" name="Google Shape;9422;p9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3" name="Google Shape;9423;p9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4" name="Google Shape;9424;p9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5" name="Google Shape;9425;p9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6" name="Google Shape;9426;p9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7" name="Google Shape;9427;p9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8" name="Google Shape;9428;p9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9" name="Google Shape;9429;p9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0" name="Google Shape;9430;p9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1" name="Google Shape;9431;p9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2" name="Google Shape;9432;p9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3" name="Google Shape;9433;p9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4" name="Google Shape;9434;p9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5" name="Google Shape;9435;p9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6" name="Google Shape;9436;p9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7" name="Google Shape;9437;p9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8" name="Google Shape;9438;p9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9" name="Google Shape;9439;p9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0" name="Google Shape;9440;p9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1" name="Google Shape;9441;p9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2" name="Google Shape;9442;p9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3" name="Google Shape;9443;p9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4" name="Google Shape;9444;p9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5" name="Google Shape;9445;p9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6" name="Google Shape;9446;p9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7" name="Google Shape;9447;p9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8" name="Google Shape;9448;p9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9" name="Google Shape;9449;p9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0" name="Google Shape;9450;p9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1" name="Google Shape;9451;p9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2" name="Google Shape;9452;p9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3" name="Google Shape;9453;p9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4" name="Google Shape;9454;p9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5" name="Google Shape;9455;p9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6" name="Google Shape;9456;p9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7" name="Google Shape;9457;p9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8" name="Google Shape;9458;p9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9" name="Google Shape;9459;p9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0" name="Google Shape;9460;p9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1" name="Google Shape;9461;p9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2" name="Google Shape;9462;p9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3" name="Google Shape;9463;p9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4" name="Google Shape;9464;p9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5" name="Google Shape;9465;p9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6" name="Google Shape;9466;p9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7" name="Google Shape;9467;p9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8" name="Google Shape;9468;p9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9" name="Google Shape;9469;p9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0" name="Google Shape;9470;p9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1" name="Google Shape;9471;p9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2" name="Google Shape;9472;p9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3" name="Google Shape;9473;p9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4" name="Google Shape;9474;p9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5" name="Google Shape;9475;p9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6" name="Google Shape;9476;p9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7" name="Google Shape;9477;p9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8" name="Google Shape;9478;p9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9" name="Google Shape;9479;p9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0" name="Google Shape;9480;p9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1" name="Google Shape;9481;p9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2" name="Google Shape;9482;p9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3" name="Google Shape;9483;p9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4" name="Google Shape;9484;p9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5" name="Google Shape;9485;p9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6" name="Google Shape;9486;p9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7" name="Google Shape;9487;p9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8" name="Google Shape;9488;p9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9" name="Google Shape;9489;p9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490" name="Google Shape;9490;p9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9601"/>
        <p:cNvGrpSpPr/>
        <p:nvPr/>
      </p:nvGrpSpPr>
      <p:grpSpPr>
        <a:xfrm>
          <a:off x="0" y="0"/>
          <a:ext cx="0" cy="0"/>
          <a:chOff x="0" y="0"/>
          <a:chExt cx="0" cy="0"/>
        </a:xfrm>
      </p:grpSpPr>
      <p:sp>
        <p:nvSpPr>
          <p:cNvPr id="9602" name="Google Shape;9602;p9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603" name="Google Shape;9603;p9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604" name="Google Shape;9604;p9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605" name="Google Shape;9605;p9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606" name="Google Shape;9606;p9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607" name="Google Shape;9607;p9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608" name="Google Shape;9608;p94"/>
          <p:cNvGrpSpPr/>
          <p:nvPr/>
        </p:nvGrpSpPr>
        <p:grpSpPr>
          <a:xfrm>
            <a:off x="-1530678" y="2991542"/>
            <a:ext cx="1404225" cy="2177094"/>
            <a:chOff x="6195941" y="562596"/>
            <a:chExt cx="1872300" cy="2902792"/>
          </a:xfrm>
        </p:grpSpPr>
        <p:grpSp>
          <p:nvGrpSpPr>
            <p:cNvPr id="9609" name="Google Shape;9609;p94"/>
            <p:cNvGrpSpPr/>
            <p:nvPr/>
          </p:nvGrpSpPr>
          <p:grpSpPr>
            <a:xfrm>
              <a:off x="6195941" y="832605"/>
              <a:ext cx="1872300" cy="2632784"/>
              <a:chOff x="-1872716" y="660661"/>
              <a:chExt cx="1872300" cy="1974637"/>
            </a:xfrm>
          </p:grpSpPr>
          <p:sp>
            <p:nvSpPr>
              <p:cNvPr id="9610" name="Google Shape;9610;p9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611" name="Google Shape;9611;p9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612" name="Google Shape;9612;p94"/>
            <p:cNvGrpSpPr/>
            <p:nvPr/>
          </p:nvGrpSpPr>
          <p:grpSpPr>
            <a:xfrm>
              <a:off x="6303954" y="562596"/>
              <a:ext cx="540000" cy="540000"/>
              <a:chOff x="6303954" y="562596"/>
              <a:chExt cx="540000" cy="540000"/>
            </a:xfrm>
          </p:grpSpPr>
          <p:sp>
            <p:nvSpPr>
              <p:cNvPr id="9613" name="Google Shape;9613;p9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614" name="Google Shape;9614;p9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615" name="Google Shape;9615;p94"/>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616" name="Google Shape;9616;p94"/>
          <p:cNvGrpSpPr/>
          <p:nvPr/>
        </p:nvGrpSpPr>
        <p:grpSpPr>
          <a:xfrm>
            <a:off x="7916400" y="221400"/>
            <a:ext cx="893994" cy="358950"/>
            <a:chOff x="1899" y="899"/>
            <a:chExt cx="4163" cy="1671"/>
          </a:xfrm>
        </p:grpSpPr>
        <p:sp>
          <p:nvSpPr>
            <p:cNvPr id="9617" name="Google Shape;9617;p9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8" name="Google Shape;9618;p9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9" name="Google Shape;9619;p9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0" name="Google Shape;9620;p9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1" name="Google Shape;9621;p9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2" name="Google Shape;9622;p9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3" name="Google Shape;9623;p9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4" name="Google Shape;9624;p9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5" name="Google Shape;9625;p9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6" name="Google Shape;9626;p9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7" name="Google Shape;9627;p9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8" name="Google Shape;9628;p9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9" name="Google Shape;9629;p9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0" name="Google Shape;9630;p9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1" name="Google Shape;9631;p9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2" name="Google Shape;9632;p9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3" name="Google Shape;9633;p9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4" name="Google Shape;9634;p9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5" name="Google Shape;9635;p9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6" name="Google Shape;9636;p9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7" name="Google Shape;9637;p9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8" name="Google Shape;9638;p9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9" name="Google Shape;9639;p9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0" name="Google Shape;9640;p9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1" name="Google Shape;9641;p9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2" name="Google Shape;9642;p9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3" name="Google Shape;9643;p9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4" name="Google Shape;9644;p9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5" name="Google Shape;9645;p9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6" name="Google Shape;9646;p9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7" name="Google Shape;9647;p9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8" name="Google Shape;9648;p9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9" name="Google Shape;9649;p9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0" name="Google Shape;9650;p9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1" name="Google Shape;9651;p9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2" name="Google Shape;9652;p9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3" name="Google Shape;9653;p9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4" name="Google Shape;9654;p9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5" name="Google Shape;9655;p9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6" name="Google Shape;9656;p9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7" name="Google Shape;9657;p9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8" name="Google Shape;9658;p9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9" name="Google Shape;9659;p9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0" name="Google Shape;9660;p9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1" name="Google Shape;9661;p9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2" name="Google Shape;9662;p9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3" name="Google Shape;9663;p9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4" name="Google Shape;9664;p9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5" name="Google Shape;9665;p9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6" name="Google Shape;9666;p9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7" name="Google Shape;9667;p9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8" name="Google Shape;9668;p9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9" name="Google Shape;9669;p9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0" name="Google Shape;9670;p9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1" name="Google Shape;9671;p9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2" name="Google Shape;9672;p9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3" name="Google Shape;9673;p9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4" name="Google Shape;9674;p9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5" name="Google Shape;9675;p9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6" name="Google Shape;9676;p9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7" name="Google Shape;9677;p9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8" name="Google Shape;9678;p9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9" name="Google Shape;9679;p9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0" name="Google Shape;9680;p9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1" name="Google Shape;9681;p9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2" name="Google Shape;9682;p9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3" name="Google Shape;9683;p9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4" name="Google Shape;9684;p9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5" name="Google Shape;9685;p9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6" name="Google Shape;9686;p9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7" name="Google Shape;9687;p9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8" name="Google Shape;9688;p9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9" name="Google Shape;9689;p9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0" name="Google Shape;9690;p9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1" name="Google Shape;9691;p9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2" name="Google Shape;9692;p9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3" name="Google Shape;9693;p9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4" name="Google Shape;9694;p9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5" name="Google Shape;9695;p9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6" name="Google Shape;9696;p9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7" name="Google Shape;9697;p9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8" name="Google Shape;9698;p9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9" name="Google Shape;9699;p9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0" name="Google Shape;9700;p9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1" name="Google Shape;9701;p9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2" name="Google Shape;9702;p9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3" name="Google Shape;9703;p9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4" name="Google Shape;9704;p9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5" name="Google Shape;9705;p9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6" name="Google Shape;9706;p9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7" name="Google Shape;9707;p9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8" name="Google Shape;9708;p9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9" name="Google Shape;9709;p9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710" name="Google Shape;9710;p9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9711"/>
        <p:cNvGrpSpPr/>
        <p:nvPr/>
      </p:nvGrpSpPr>
      <p:grpSpPr>
        <a:xfrm>
          <a:off x="0" y="0"/>
          <a:ext cx="0" cy="0"/>
          <a:chOff x="0" y="0"/>
          <a:chExt cx="0" cy="0"/>
        </a:xfrm>
      </p:grpSpPr>
      <p:sp>
        <p:nvSpPr>
          <p:cNvPr id="9712" name="Google Shape;9712;p9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713" name="Google Shape;9713;p9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714" name="Google Shape;9714;p9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715" name="Google Shape;9715;p9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716" name="Google Shape;9716;p9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717" name="Google Shape;9717;p95"/>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718" name="Google Shape;9718;p95"/>
          <p:cNvGrpSpPr/>
          <p:nvPr/>
        </p:nvGrpSpPr>
        <p:grpSpPr>
          <a:xfrm>
            <a:off x="-1530678" y="2991542"/>
            <a:ext cx="1404225" cy="2177094"/>
            <a:chOff x="6195941" y="562596"/>
            <a:chExt cx="1872300" cy="2902792"/>
          </a:xfrm>
        </p:grpSpPr>
        <p:grpSp>
          <p:nvGrpSpPr>
            <p:cNvPr id="9719" name="Google Shape;9719;p95"/>
            <p:cNvGrpSpPr/>
            <p:nvPr/>
          </p:nvGrpSpPr>
          <p:grpSpPr>
            <a:xfrm>
              <a:off x="6195941" y="832605"/>
              <a:ext cx="1872300" cy="2632784"/>
              <a:chOff x="-1872716" y="660661"/>
              <a:chExt cx="1872300" cy="1974637"/>
            </a:xfrm>
          </p:grpSpPr>
          <p:sp>
            <p:nvSpPr>
              <p:cNvPr id="9720" name="Google Shape;9720;p9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721" name="Google Shape;9721;p9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722" name="Google Shape;9722;p95"/>
            <p:cNvGrpSpPr/>
            <p:nvPr/>
          </p:nvGrpSpPr>
          <p:grpSpPr>
            <a:xfrm>
              <a:off x="6303954" y="562596"/>
              <a:ext cx="540000" cy="540000"/>
              <a:chOff x="6303954" y="562596"/>
              <a:chExt cx="540000" cy="540000"/>
            </a:xfrm>
          </p:grpSpPr>
          <p:sp>
            <p:nvSpPr>
              <p:cNvPr id="9723" name="Google Shape;9723;p9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724" name="Google Shape;9724;p9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725" name="Google Shape;9725;p95"/>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726" name="Google Shape;9726;p95"/>
          <p:cNvGrpSpPr/>
          <p:nvPr/>
        </p:nvGrpSpPr>
        <p:grpSpPr>
          <a:xfrm>
            <a:off x="7916400" y="221400"/>
            <a:ext cx="893994" cy="358950"/>
            <a:chOff x="1899" y="899"/>
            <a:chExt cx="4163" cy="1671"/>
          </a:xfrm>
        </p:grpSpPr>
        <p:sp>
          <p:nvSpPr>
            <p:cNvPr id="9727" name="Google Shape;9727;p9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8" name="Google Shape;9728;p9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9" name="Google Shape;9729;p9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0" name="Google Shape;9730;p9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1" name="Google Shape;9731;p9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2" name="Google Shape;9732;p9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3" name="Google Shape;9733;p9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4" name="Google Shape;9734;p9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5" name="Google Shape;9735;p9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6" name="Google Shape;9736;p9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7" name="Google Shape;9737;p9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8" name="Google Shape;9738;p9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9" name="Google Shape;9739;p9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0" name="Google Shape;9740;p9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1" name="Google Shape;9741;p9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2" name="Google Shape;9742;p9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3" name="Google Shape;9743;p9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4" name="Google Shape;9744;p9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5" name="Google Shape;9745;p9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6" name="Google Shape;9746;p9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7" name="Google Shape;9747;p9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8" name="Google Shape;9748;p9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9" name="Google Shape;9749;p9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0" name="Google Shape;9750;p9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1" name="Google Shape;9751;p9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2" name="Google Shape;9752;p9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3" name="Google Shape;9753;p9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4" name="Google Shape;9754;p9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5" name="Google Shape;9755;p9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6" name="Google Shape;9756;p9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7" name="Google Shape;9757;p9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8" name="Google Shape;9758;p9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9" name="Google Shape;9759;p9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0" name="Google Shape;9760;p9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1" name="Google Shape;9761;p9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2" name="Google Shape;9762;p9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3" name="Google Shape;9763;p9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4" name="Google Shape;9764;p9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5" name="Google Shape;9765;p9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6" name="Google Shape;9766;p9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7" name="Google Shape;9767;p9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8" name="Google Shape;9768;p9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9" name="Google Shape;9769;p9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0" name="Google Shape;9770;p9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1" name="Google Shape;9771;p9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2" name="Google Shape;9772;p9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3" name="Google Shape;9773;p9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4" name="Google Shape;9774;p9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5" name="Google Shape;9775;p9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6" name="Google Shape;9776;p9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7" name="Google Shape;9777;p9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8" name="Google Shape;9778;p9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9" name="Google Shape;9779;p9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0" name="Google Shape;9780;p9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1" name="Google Shape;9781;p9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2" name="Google Shape;9782;p9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3" name="Google Shape;9783;p9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4" name="Google Shape;9784;p9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5" name="Google Shape;9785;p9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6" name="Google Shape;9786;p9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7" name="Google Shape;9787;p9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8" name="Google Shape;9788;p9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9" name="Google Shape;9789;p9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0" name="Google Shape;9790;p9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1" name="Google Shape;9791;p9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2" name="Google Shape;9792;p9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3" name="Google Shape;9793;p9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4" name="Google Shape;9794;p9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5" name="Google Shape;9795;p9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6" name="Google Shape;9796;p9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7" name="Google Shape;9797;p9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8" name="Google Shape;9798;p9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9" name="Google Shape;9799;p9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0" name="Google Shape;9800;p9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1" name="Google Shape;9801;p9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2" name="Google Shape;9802;p9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3" name="Google Shape;9803;p9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4" name="Google Shape;9804;p9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5" name="Google Shape;9805;p9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6" name="Google Shape;9806;p9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7" name="Google Shape;9807;p9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8" name="Google Shape;9808;p9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9" name="Google Shape;9809;p9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0" name="Google Shape;9810;p9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1" name="Google Shape;9811;p9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2" name="Google Shape;9812;p9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3" name="Google Shape;9813;p9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4" name="Google Shape;9814;p9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5" name="Google Shape;9815;p9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6" name="Google Shape;9816;p9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7" name="Google Shape;9817;p9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8" name="Google Shape;9818;p9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9" name="Google Shape;9819;p9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820" name="Google Shape;9820;p9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9821" name="Google Shape;9821;p95"/>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08"/>
        <p:cNvGrpSpPr/>
        <p:nvPr/>
      </p:nvGrpSpPr>
      <p:grpSpPr>
        <a:xfrm>
          <a:off x="0" y="0"/>
          <a:ext cx="0" cy="0"/>
          <a:chOff x="0" y="0"/>
          <a:chExt cx="0" cy="0"/>
        </a:xfrm>
      </p:grpSpPr>
      <p:sp>
        <p:nvSpPr>
          <p:cNvPr id="909" name="Google Shape;909;p10"/>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0" name="Google Shape;910;p10"/>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911" name="Google Shape;911;p1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12" name="Google Shape;912;p1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13" name="Google Shape;913;p1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914" name="Google Shape;914;p10"/>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15" name="Google Shape;915;p10"/>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916" name="Google Shape;916;p10"/>
          <p:cNvGrpSpPr/>
          <p:nvPr/>
        </p:nvGrpSpPr>
        <p:grpSpPr>
          <a:xfrm>
            <a:off x="-1530678" y="2991542"/>
            <a:ext cx="1404225" cy="2177094"/>
            <a:chOff x="6195941" y="562596"/>
            <a:chExt cx="1872300" cy="2902792"/>
          </a:xfrm>
        </p:grpSpPr>
        <p:grpSp>
          <p:nvGrpSpPr>
            <p:cNvPr id="917" name="Google Shape;917;p10"/>
            <p:cNvGrpSpPr/>
            <p:nvPr/>
          </p:nvGrpSpPr>
          <p:grpSpPr>
            <a:xfrm>
              <a:off x="6195941" y="832605"/>
              <a:ext cx="1872300" cy="2632784"/>
              <a:chOff x="-1872716" y="660661"/>
              <a:chExt cx="1872300" cy="1974637"/>
            </a:xfrm>
          </p:grpSpPr>
          <p:sp>
            <p:nvSpPr>
              <p:cNvPr id="918" name="Google Shape;918;p1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19" name="Google Shape;919;p1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20" name="Google Shape;920;p10"/>
            <p:cNvGrpSpPr/>
            <p:nvPr/>
          </p:nvGrpSpPr>
          <p:grpSpPr>
            <a:xfrm>
              <a:off x="6303954" y="562596"/>
              <a:ext cx="540000" cy="540000"/>
              <a:chOff x="6303954" y="562596"/>
              <a:chExt cx="540000" cy="540000"/>
            </a:xfrm>
          </p:grpSpPr>
          <p:sp>
            <p:nvSpPr>
              <p:cNvPr id="921" name="Google Shape;921;p1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22" name="Google Shape;922;p1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23" name="Google Shape;923;p10"/>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24" name="Google Shape;924;p10"/>
          <p:cNvGrpSpPr/>
          <p:nvPr/>
        </p:nvGrpSpPr>
        <p:grpSpPr>
          <a:xfrm>
            <a:off x="7916400" y="221400"/>
            <a:ext cx="893994" cy="358950"/>
            <a:chOff x="1899" y="899"/>
            <a:chExt cx="4163" cy="1671"/>
          </a:xfrm>
        </p:grpSpPr>
        <p:sp>
          <p:nvSpPr>
            <p:cNvPr id="925" name="Google Shape;925;p1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 name="Google Shape;926;p1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7" name="Google Shape;927;p1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 name="Google Shape;928;p1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 name="Google Shape;929;p1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 name="Google Shape;930;p1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 name="Google Shape;931;p1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 name="Google Shape;932;p1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 name="Google Shape;933;p1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 name="Google Shape;934;p1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 name="Google Shape;935;p1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 name="Google Shape;936;p1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 name="Google Shape;937;p1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8" name="Google Shape;938;p1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 name="Google Shape;939;p1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 name="Google Shape;940;p1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 name="Google Shape;941;p1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 name="Google Shape;942;p1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 name="Google Shape;943;p1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 name="Google Shape;944;p1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 name="Google Shape;945;p1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 name="Google Shape;946;p1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 name="Google Shape;947;p1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 name="Google Shape;948;p1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9" name="Google Shape;949;p1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 name="Google Shape;950;p1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 name="Google Shape;951;p1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 name="Google Shape;952;p1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 name="Google Shape;953;p1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 name="Google Shape;954;p1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 name="Google Shape;955;p1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 name="Google Shape;956;p1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 name="Google Shape;957;p1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 name="Google Shape;958;p1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 name="Google Shape;959;p1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0" name="Google Shape;960;p1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 name="Google Shape;961;p1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 name="Google Shape;962;p1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 name="Google Shape;963;p1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 name="Google Shape;964;p1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 name="Google Shape;965;p1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 name="Google Shape;966;p1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 name="Google Shape;967;p1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 name="Google Shape;968;p1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 name="Google Shape;969;p1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 name="Google Shape;970;p1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1" name="Google Shape;971;p1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 name="Google Shape;972;p1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 name="Google Shape;973;p1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 name="Google Shape;974;p1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 name="Google Shape;975;p1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 name="Google Shape;976;p1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 name="Google Shape;977;p1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 name="Google Shape;978;p1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 name="Google Shape;979;p1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 name="Google Shape;980;p1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 name="Google Shape;981;p1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2" name="Google Shape;982;p1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3" name="Google Shape;983;p1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 name="Google Shape;984;p1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 name="Google Shape;985;p1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 name="Google Shape;986;p1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 name="Google Shape;987;p1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 name="Google Shape;988;p1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 name="Google Shape;989;p1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 name="Google Shape;990;p1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 name="Google Shape;991;p1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 name="Google Shape;992;p1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3" name="Google Shape;993;p1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4" name="Google Shape;994;p1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5" name="Google Shape;995;p1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6" name="Google Shape;996;p1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7" name="Google Shape;997;p1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8" name="Google Shape;998;p1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9" name="Google Shape;999;p1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 name="Google Shape;1000;p1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 name="Google Shape;1001;p1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 name="Google Shape;1002;p1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 name="Google Shape;1003;p1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 name="Google Shape;1004;p1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 name="Google Shape;1005;p1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 name="Google Shape;1006;p1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 name="Google Shape;1007;p1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 name="Google Shape;1008;p1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9" name="Google Shape;1009;p1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 name="Google Shape;1010;p1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 name="Google Shape;1011;p1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 name="Google Shape;1012;p1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 name="Google Shape;1013;p1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 name="Google Shape;1014;p1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 name="Google Shape;1015;p1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 name="Google Shape;1016;p1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 name="Google Shape;1017;p1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18" name="Google Shape;1018;p10"/>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transition spd="slow">
    <p:fade thruBlk="1"/>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9822"/>
        <p:cNvGrpSpPr/>
        <p:nvPr/>
      </p:nvGrpSpPr>
      <p:grpSpPr>
        <a:xfrm>
          <a:off x="0" y="0"/>
          <a:ext cx="0" cy="0"/>
          <a:chOff x="0" y="0"/>
          <a:chExt cx="0" cy="0"/>
        </a:xfrm>
      </p:grpSpPr>
      <p:sp>
        <p:nvSpPr>
          <p:cNvPr id="9823" name="Google Shape;9823;p9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824" name="Google Shape;9824;p9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825" name="Google Shape;9825;p9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826" name="Google Shape;9826;p9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827" name="Google Shape;9827;p9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828" name="Google Shape;9828;p9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829" name="Google Shape;9829;p96"/>
          <p:cNvGrpSpPr/>
          <p:nvPr/>
        </p:nvGrpSpPr>
        <p:grpSpPr>
          <a:xfrm>
            <a:off x="-1530678" y="2991542"/>
            <a:ext cx="1404225" cy="2177094"/>
            <a:chOff x="6195941" y="562596"/>
            <a:chExt cx="1872300" cy="2902792"/>
          </a:xfrm>
        </p:grpSpPr>
        <p:grpSp>
          <p:nvGrpSpPr>
            <p:cNvPr id="9830" name="Google Shape;9830;p96"/>
            <p:cNvGrpSpPr/>
            <p:nvPr/>
          </p:nvGrpSpPr>
          <p:grpSpPr>
            <a:xfrm>
              <a:off x="6195941" y="832605"/>
              <a:ext cx="1872300" cy="2632784"/>
              <a:chOff x="-1872716" y="660661"/>
              <a:chExt cx="1872300" cy="1974637"/>
            </a:xfrm>
          </p:grpSpPr>
          <p:sp>
            <p:nvSpPr>
              <p:cNvPr id="9831" name="Google Shape;9831;p9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832" name="Google Shape;9832;p9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833" name="Google Shape;9833;p96"/>
            <p:cNvGrpSpPr/>
            <p:nvPr/>
          </p:nvGrpSpPr>
          <p:grpSpPr>
            <a:xfrm>
              <a:off x="6303954" y="562596"/>
              <a:ext cx="540000" cy="540000"/>
              <a:chOff x="6303954" y="562596"/>
              <a:chExt cx="540000" cy="540000"/>
            </a:xfrm>
          </p:grpSpPr>
          <p:sp>
            <p:nvSpPr>
              <p:cNvPr id="9834" name="Google Shape;9834;p9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835" name="Google Shape;9835;p9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836" name="Google Shape;9836;p96"/>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837" name="Google Shape;9837;p96"/>
          <p:cNvGrpSpPr/>
          <p:nvPr/>
        </p:nvGrpSpPr>
        <p:grpSpPr>
          <a:xfrm>
            <a:off x="7916400" y="221400"/>
            <a:ext cx="893994" cy="358950"/>
            <a:chOff x="1899" y="899"/>
            <a:chExt cx="4163" cy="1671"/>
          </a:xfrm>
        </p:grpSpPr>
        <p:sp>
          <p:nvSpPr>
            <p:cNvPr id="9838" name="Google Shape;9838;p9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39" name="Google Shape;9839;p9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0" name="Google Shape;9840;p9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1" name="Google Shape;9841;p9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2" name="Google Shape;9842;p9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3" name="Google Shape;9843;p9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4" name="Google Shape;9844;p9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5" name="Google Shape;9845;p9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6" name="Google Shape;9846;p9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7" name="Google Shape;9847;p9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8" name="Google Shape;9848;p9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9" name="Google Shape;9849;p9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0" name="Google Shape;9850;p9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1" name="Google Shape;9851;p9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2" name="Google Shape;9852;p9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3" name="Google Shape;9853;p9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4" name="Google Shape;9854;p9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5" name="Google Shape;9855;p9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6" name="Google Shape;9856;p9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7" name="Google Shape;9857;p9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8" name="Google Shape;9858;p9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9" name="Google Shape;9859;p9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0" name="Google Shape;9860;p9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1" name="Google Shape;9861;p9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2" name="Google Shape;9862;p9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3" name="Google Shape;9863;p9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4" name="Google Shape;9864;p9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5" name="Google Shape;9865;p9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6" name="Google Shape;9866;p9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7" name="Google Shape;9867;p9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8" name="Google Shape;9868;p9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9" name="Google Shape;9869;p9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0" name="Google Shape;9870;p9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1" name="Google Shape;9871;p9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2" name="Google Shape;9872;p9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3" name="Google Shape;9873;p9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4" name="Google Shape;9874;p9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5" name="Google Shape;9875;p9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6" name="Google Shape;9876;p9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7" name="Google Shape;9877;p9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8" name="Google Shape;9878;p9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9" name="Google Shape;9879;p9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0" name="Google Shape;9880;p9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1" name="Google Shape;9881;p9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2" name="Google Shape;9882;p9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3" name="Google Shape;9883;p9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4" name="Google Shape;9884;p9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5" name="Google Shape;9885;p9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6" name="Google Shape;9886;p9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7" name="Google Shape;9887;p9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8" name="Google Shape;9888;p9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9" name="Google Shape;9889;p9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0" name="Google Shape;9890;p9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1" name="Google Shape;9891;p9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2" name="Google Shape;9892;p9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3" name="Google Shape;9893;p9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4" name="Google Shape;9894;p9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5" name="Google Shape;9895;p9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6" name="Google Shape;9896;p9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7" name="Google Shape;9897;p9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8" name="Google Shape;9898;p9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9" name="Google Shape;9899;p9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0" name="Google Shape;9900;p9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1" name="Google Shape;9901;p9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2" name="Google Shape;9902;p9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3" name="Google Shape;9903;p9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4" name="Google Shape;9904;p9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5" name="Google Shape;9905;p9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6" name="Google Shape;9906;p9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7" name="Google Shape;9907;p9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8" name="Google Shape;9908;p9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9" name="Google Shape;9909;p9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0" name="Google Shape;9910;p9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1" name="Google Shape;9911;p9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2" name="Google Shape;9912;p9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3" name="Google Shape;9913;p9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4" name="Google Shape;9914;p9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5" name="Google Shape;9915;p9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6" name="Google Shape;9916;p9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7" name="Google Shape;9917;p9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8" name="Google Shape;9918;p9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9" name="Google Shape;9919;p9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0" name="Google Shape;9920;p9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1" name="Google Shape;9921;p9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2" name="Google Shape;9922;p9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3" name="Google Shape;9923;p9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4" name="Google Shape;9924;p9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5" name="Google Shape;9925;p9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6" name="Google Shape;9926;p9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7" name="Google Shape;9927;p9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8" name="Google Shape;9928;p9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9" name="Google Shape;9929;p9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30" name="Google Shape;9930;p9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931" name="Google Shape;9931;p9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pic>
        <p:nvPicPr>
          <p:cNvPr id="9932" name="Google Shape;9932;p96"/>
          <p:cNvPicPr preferRelativeResize="0"/>
          <p:nvPr/>
        </p:nvPicPr>
        <p:blipFill>
          <a:blip r:embed="rId4">
            <a:alphaModFix/>
          </a:blip>
          <a:stretch>
            <a:fillRect/>
          </a:stretch>
        </p:blipFill>
        <p:spPr>
          <a:xfrm>
            <a:off x="8737875" y="4712981"/>
            <a:ext cx="415650" cy="415650"/>
          </a:xfrm>
          <a:prstGeom prst="rect">
            <a:avLst/>
          </a:prstGeom>
          <a:noFill/>
          <a:ln>
            <a:noFill/>
          </a:ln>
        </p:spPr>
      </p:pic>
    </p:spTree>
  </p:cSld>
  <p:clrMapOvr>
    <a:masterClrMapping/>
  </p:clrMapOvr>
  <p:transition spd="slow">
    <p:fade thruBlk="1"/>
  </p:transition>
  <p:extLst mod="1">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933"/>
        <p:cNvGrpSpPr/>
        <p:nvPr/>
      </p:nvGrpSpPr>
      <p:grpSpPr>
        <a:xfrm>
          <a:off x="0" y="0"/>
          <a:ext cx="0" cy="0"/>
          <a:chOff x="0" y="0"/>
          <a:chExt cx="0" cy="0"/>
        </a:xfrm>
      </p:grpSpPr>
      <p:sp>
        <p:nvSpPr>
          <p:cNvPr id="9934" name="Google Shape;9934;p9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35" name="Google Shape;9935;p9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36" name="Google Shape;9936;p9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transition spd="slow">
    <p:fade thruBlk="1"/>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theme" Target="../theme/theme2.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theme" Target="../theme/theme3.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18" Type="http://schemas.openxmlformats.org/officeDocument/2006/relationships/slideLayout" Target="../slideLayouts/slideLayout87.xml"/><Relationship Id="rId3" Type="http://schemas.openxmlformats.org/officeDocument/2006/relationships/slideLayout" Target="../slideLayouts/slideLayout72.xml"/><Relationship Id="rId21" Type="http://schemas.openxmlformats.org/officeDocument/2006/relationships/slideLayout" Target="../slideLayouts/slideLayout90.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theme" Target="../theme/theme4.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spcBef>
                <a:spcPts val="0"/>
              </a:spcBef>
              <a:spcAft>
                <a:spcPts val="0"/>
              </a:spcAft>
              <a:buSzPts val="1100"/>
              <a:buNone/>
              <a:defRPr sz="1400"/>
            </a:lvl2pPr>
            <a:lvl3pPr lvl="2">
              <a:spcBef>
                <a:spcPts val="0"/>
              </a:spcBef>
              <a:spcAft>
                <a:spcPts val="0"/>
              </a:spcAft>
              <a:buSzPts val="1100"/>
              <a:buNone/>
              <a:defRPr sz="1400"/>
            </a:lvl3pPr>
            <a:lvl4pPr lvl="3">
              <a:spcBef>
                <a:spcPts val="0"/>
              </a:spcBef>
              <a:spcAft>
                <a:spcPts val="0"/>
              </a:spcAft>
              <a:buSzPts val="1100"/>
              <a:buNone/>
              <a:defRPr sz="1400"/>
            </a:lvl4pPr>
            <a:lvl5pPr lvl="4">
              <a:spcBef>
                <a:spcPts val="0"/>
              </a:spcBef>
              <a:spcAft>
                <a:spcPts val="0"/>
              </a:spcAft>
              <a:buSzPts val="1100"/>
              <a:buNone/>
              <a:defRPr sz="1400"/>
            </a:lvl5pPr>
            <a:lvl6pPr lvl="5">
              <a:spcBef>
                <a:spcPts val="0"/>
              </a:spcBef>
              <a:spcAft>
                <a:spcPts val="0"/>
              </a:spcAft>
              <a:buSzPts val="1100"/>
              <a:buNone/>
              <a:defRPr sz="1400"/>
            </a:lvl6pPr>
            <a:lvl7pPr lvl="6">
              <a:spcBef>
                <a:spcPts val="0"/>
              </a:spcBef>
              <a:spcAft>
                <a:spcPts val="0"/>
              </a:spcAft>
              <a:buSzPts val="1100"/>
              <a:buNone/>
              <a:defRPr sz="1400"/>
            </a:lvl7pPr>
            <a:lvl8pPr lvl="7">
              <a:spcBef>
                <a:spcPts val="0"/>
              </a:spcBef>
              <a:spcAft>
                <a:spcPts val="0"/>
              </a:spcAft>
              <a:buSzPts val="1100"/>
              <a:buNone/>
              <a:defRPr sz="1400"/>
            </a:lvl8pPr>
            <a:lvl9pPr lvl="8">
              <a:spcBef>
                <a:spcPts val="0"/>
              </a:spcBef>
              <a:spcAft>
                <a:spcPts val="0"/>
              </a:spcAft>
              <a:buSzPts val="1100"/>
              <a:buNone/>
              <a:defRPr sz="1400"/>
            </a:lvl9pPr>
          </a:lstStyle>
          <a:p>
            <a:endParaRPr/>
          </a:p>
        </p:txBody>
      </p:sp>
      <p:sp>
        <p:nvSpPr>
          <p:cNvPr id="7" name="Google Shape;7;p1"/>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 name="Google Shape;8;p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 name="Google Shape;9;p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 name="Google Shape;10;p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7" r:id="rId19"/>
    <p:sldLayoutId id="2147483668" r:id="rId20"/>
    <p:sldLayoutId id="2147483669" r:id="rId21"/>
    <p:sldLayoutId id="2147483670" r:id="rId22"/>
    <p:sldLayoutId id="2147483671" r:id="rId23"/>
  </p:sldLayoutIdLst>
  <p:transition spd="slow">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90"/>
        <p:cNvGrpSpPr/>
        <p:nvPr/>
      </p:nvGrpSpPr>
      <p:grpSpPr>
        <a:xfrm>
          <a:off x="0" y="0"/>
          <a:ext cx="0" cy="0"/>
          <a:chOff x="0" y="0"/>
          <a:chExt cx="0" cy="0"/>
        </a:xfrm>
      </p:grpSpPr>
      <p:sp>
        <p:nvSpPr>
          <p:cNvPr id="2491" name="Google Shape;2491;p26"/>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492" name="Google Shape;2492;p26"/>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493" name="Google Shape;2493;p2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494" name="Google Shape;2494;p2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495" name="Google Shape;2495;p2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Lst>
  <p:transition spd="slow">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974"/>
        <p:cNvGrpSpPr/>
        <p:nvPr/>
      </p:nvGrpSpPr>
      <p:grpSpPr>
        <a:xfrm>
          <a:off x="0" y="0"/>
          <a:ext cx="0" cy="0"/>
          <a:chOff x="0" y="0"/>
          <a:chExt cx="0" cy="0"/>
        </a:xfrm>
      </p:grpSpPr>
      <p:sp>
        <p:nvSpPr>
          <p:cNvPr id="4975" name="Google Shape;4975;p50"/>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976" name="Google Shape;4976;p50"/>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77" name="Google Shape;4977;p5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8" name="Google Shape;4978;p5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9" name="Google Shape;4979;p5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Lst>
  <p:transition spd="slow">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55"/>
        <p:cNvGrpSpPr/>
        <p:nvPr/>
      </p:nvGrpSpPr>
      <p:grpSpPr>
        <a:xfrm>
          <a:off x="0" y="0"/>
          <a:ext cx="0" cy="0"/>
          <a:chOff x="0" y="0"/>
          <a:chExt cx="0" cy="0"/>
        </a:xfrm>
      </p:grpSpPr>
      <p:sp>
        <p:nvSpPr>
          <p:cNvPr id="7456" name="Google Shape;7456;p74"/>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457" name="Google Shape;7457;p74"/>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458" name="Google Shape;7458;p7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9" name="Google Shape;7459;p7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0" name="Google Shape;7460;p7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7" r:id="rId19"/>
    <p:sldLayoutId id="2147483738" r:id="rId20"/>
    <p:sldLayoutId id="2147483739" r:id="rId21"/>
    <p:sldLayoutId id="2147483740" r:id="rId22"/>
  </p:sldLayoutIdLst>
  <p:transition spd="slow">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3" Type="http://schemas.openxmlformats.org/officeDocument/2006/relationships/hyperlink" Target="https://www.geogebra.org/classic/ukufacyx" TargetMode="External"/><Relationship Id="rId2" Type="http://schemas.openxmlformats.org/officeDocument/2006/relationships/notesSlide" Target="../notesSlides/notesSlide10.xml"/><Relationship Id="rId1" Type="http://schemas.openxmlformats.org/officeDocument/2006/relationships/slideLayout" Target="../slideLayouts/slideLayout70.xml"/><Relationship Id="rId5" Type="http://schemas.openxmlformats.org/officeDocument/2006/relationships/image" Target="../media/image27.png"/><Relationship Id="rId4" Type="http://schemas.openxmlformats.org/officeDocument/2006/relationships/image" Target="../media/image11.png"/></Relationships>
</file>

<file path=ppt/slides/_rels/slide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70.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1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70.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89.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41.png"/><Relationship Id="rId1" Type="http://schemas.openxmlformats.org/officeDocument/2006/relationships/slideLayout" Target="../slideLayouts/slideLayout8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0.xml"/></Relationships>
</file>

<file path=ppt/slides/_rels/slide1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4.xml"/><Relationship Id="rId1" Type="http://schemas.openxmlformats.org/officeDocument/2006/relationships/slideLayout" Target="../slideLayouts/slideLayout65.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xml"/><Relationship Id="rId1" Type="http://schemas.openxmlformats.org/officeDocument/2006/relationships/slideLayout" Target="../slideLayouts/slideLayout43.xml"/></Relationships>
</file>

<file path=ppt/slides/_rels/slide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xml"/><Relationship Id="rId1" Type="http://schemas.openxmlformats.org/officeDocument/2006/relationships/slideLayout" Target="../slideLayouts/slideLayout70.xml"/><Relationship Id="rId5" Type="http://schemas.openxmlformats.org/officeDocument/2006/relationships/image" Target="../media/image20.png"/><Relationship Id="rId4" Type="http://schemas.openxmlformats.org/officeDocument/2006/relationships/hyperlink" Target="http://tinyurl.com/thecirclecounts"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0.xml"/></Relationships>
</file>

<file path=ppt/slides/_rels/slide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89.xml"/><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89.xml"/></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xml"/><Relationship Id="rId1" Type="http://schemas.openxmlformats.org/officeDocument/2006/relationships/slideLayout" Target="../slideLayouts/slideLayout70.xml"/><Relationship Id="rId6" Type="http://schemas.openxmlformats.org/officeDocument/2006/relationships/image" Target="../media/image26.png"/><Relationship Id="rId5" Type="http://schemas.openxmlformats.org/officeDocument/2006/relationships/image" Target="../media/image11.png"/><Relationship Id="rId4" Type="http://schemas.openxmlformats.org/officeDocument/2006/relationships/hyperlink" Target="https://www.geogebra.org/classic/jr2steag"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945"/>
        <p:cNvGrpSpPr/>
        <p:nvPr/>
      </p:nvGrpSpPr>
      <p:grpSpPr>
        <a:xfrm>
          <a:off x="0" y="0"/>
          <a:ext cx="0" cy="0"/>
          <a:chOff x="0" y="0"/>
          <a:chExt cx="0" cy="0"/>
        </a:xfrm>
      </p:grpSpPr>
      <p:sp>
        <p:nvSpPr>
          <p:cNvPr id="9946" name="Google Shape;9946;p99"/>
          <p:cNvSpPr txBox="1">
            <a:spLocks noGrp="1"/>
          </p:cNvSpPr>
          <p:nvPr>
            <p:ph type="title"/>
          </p:nvPr>
        </p:nvSpPr>
        <p:spPr>
          <a:xfrm>
            <a:off x="5221340" y="1842356"/>
            <a:ext cx="3468300" cy="948345"/>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IE" dirty="0" smtClean="0">
                <a:solidFill>
                  <a:srgbClr val="408763"/>
                </a:solidFill>
              </a:rPr>
              <a:t>The Circle</a:t>
            </a:r>
            <a:endParaRPr dirty="0">
              <a:solidFill>
                <a:srgbClr val="408763"/>
              </a:solidFill>
            </a:endParaRPr>
          </a:p>
        </p:txBody>
      </p:sp>
      <p:sp>
        <p:nvSpPr>
          <p:cNvPr id="9947" name="Google Shape;9947;p99"/>
          <p:cNvSpPr txBox="1">
            <a:spLocks noGrp="1"/>
          </p:cNvSpPr>
          <p:nvPr>
            <p:ph type="body" idx="1"/>
          </p:nvPr>
        </p:nvSpPr>
        <p:spPr>
          <a:xfrm>
            <a:off x="5221340" y="3029952"/>
            <a:ext cx="3468300" cy="734327"/>
          </a:xfrm>
          <a:prstGeom prst="rect">
            <a:avLst/>
          </a:prstGeom>
        </p:spPr>
        <p:txBody>
          <a:bodyPr spcFirstLastPara="1" wrap="square" lIns="0" tIns="0" rIns="0" bIns="0" anchor="t" anchorCtr="0">
            <a:noAutofit/>
          </a:bodyPr>
          <a:lstStyle/>
          <a:p>
            <a:pPr marL="0" lvl="0" indent="0" algn="l" rtl="0">
              <a:spcBef>
                <a:spcPts val="300"/>
              </a:spcBef>
              <a:spcAft>
                <a:spcPts val="300"/>
              </a:spcAft>
              <a:buNone/>
            </a:pPr>
            <a:r>
              <a:rPr lang="en-GB" sz="1800" dirty="0" smtClean="0"/>
              <a:t>Advisor: Arlene Murphy</a:t>
            </a:r>
          </a:p>
          <a:p>
            <a:pPr marL="0" lvl="0" indent="0" algn="l" rtl="0">
              <a:spcBef>
                <a:spcPts val="300"/>
              </a:spcBef>
              <a:spcAft>
                <a:spcPts val="300"/>
              </a:spcAft>
              <a:buNone/>
            </a:pPr>
            <a:r>
              <a:rPr lang="en-GB" sz="1800" dirty="0" smtClean="0"/>
              <a:t>Email: arlenemurphy@pdst.ie</a:t>
            </a:r>
            <a:endParaRPr sz="1800" dirty="0"/>
          </a:p>
        </p:txBody>
      </p:sp>
    </p:spTree>
  </p:cSld>
  <p:clrMapOvr>
    <a:masterClrMapping/>
  </p:clrMapOvr>
  <p:transition spd="slow">
    <p:fade thruBlk="1"/>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287"/>
        <p:cNvGrpSpPr/>
        <p:nvPr/>
      </p:nvGrpSpPr>
      <p:grpSpPr>
        <a:xfrm>
          <a:off x="0" y="0"/>
          <a:ext cx="0" cy="0"/>
          <a:chOff x="0" y="0"/>
          <a:chExt cx="0" cy="0"/>
        </a:xfrm>
      </p:grpSpPr>
      <p:sp>
        <p:nvSpPr>
          <p:cNvPr id="5288" name="Google Shape;5288;p89"/>
          <p:cNvSpPr txBox="1">
            <a:spLocks noGrp="1"/>
          </p:cNvSpPr>
          <p:nvPr>
            <p:ph type="title"/>
          </p:nvPr>
        </p:nvSpPr>
        <p:spPr>
          <a:xfrm>
            <a:off x="386100" y="673200"/>
            <a:ext cx="59124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
            </a:r>
            <a:br>
              <a:rPr lang="en-GB" sz="2400" dirty="0" smtClean="0"/>
            </a:br>
            <a:r>
              <a:rPr lang="en-GB" sz="2400" dirty="0" smtClean="0"/>
              <a:t>Going </a:t>
            </a:r>
            <a:r>
              <a:rPr lang="en-GB" sz="2400" dirty="0"/>
              <a:t>in circles with Pythagoras</a:t>
            </a:r>
            <a:endParaRPr sz="2400" dirty="0"/>
          </a:p>
        </p:txBody>
      </p:sp>
      <p:sp>
        <p:nvSpPr>
          <p:cNvPr id="5289" name="Google Shape;5289;p89"/>
          <p:cNvSpPr txBox="1">
            <a:spLocks noGrp="1"/>
          </p:cNvSpPr>
          <p:nvPr>
            <p:ph type="body" idx="1"/>
          </p:nvPr>
        </p:nvSpPr>
        <p:spPr>
          <a:xfrm>
            <a:off x="386100" y="1697953"/>
            <a:ext cx="7507800" cy="873900"/>
          </a:xfrm>
          <a:prstGeom prst="rect">
            <a:avLst/>
          </a:prstGeom>
        </p:spPr>
        <p:txBody>
          <a:bodyPr spcFirstLastPara="1" wrap="square" lIns="0" tIns="0" rIns="0" bIns="0" anchor="t" anchorCtr="0">
            <a:noAutofit/>
          </a:bodyPr>
          <a:lstStyle/>
          <a:p>
            <a:pPr marL="0" lvl="0" indent="0">
              <a:spcAft>
                <a:spcPts val="300"/>
              </a:spcAft>
            </a:pPr>
            <a:r>
              <a:rPr lang="en-US" sz="2100" dirty="0" smtClean="0"/>
              <a:t>How </a:t>
            </a:r>
            <a:r>
              <a:rPr lang="en-US" sz="2100" dirty="0"/>
              <a:t>would you use this diagram to guide students to the discovery of the equation of a circle when the </a:t>
            </a:r>
            <a:r>
              <a:rPr lang="en-US" sz="2100" dirty="0" err="1"/>
              <a:t>centre</a:t>
            </a:r>
            <a:r>
              <a:rPr lang="en-US" sz="2100" dirty="0"/>
              <a:t> is not at (0, 0)?</a:t>
            </a:r>
            <a:endParaRPr sz="2100" dirty="0"/>
          </a:p>
        </p:txBody>
      </p:sp>
      <p:pic>
        <p:nvPicPr>
          <p:cNvPr id="5290" name="Google Shape;5290;p89">
            <a:hlinkClick r:id="rId3"/>
          </p:cNvPr>
          <p:cNvPicPr preferRelativeResize="0"/>
          <p:nvPr/>
        </p:nvPicPr>
        <p:blipFill>
          <a:blip r:embed="rId4">
            <a:alphaModFix/>
          </a:blip>
          <a:stretch>
            <a:fillRect/>
          </a:stretch>
        </p:blipFill>
        <p:spPr>
          <a:xfrm>
            <a:off x="7893850" y="741325"/>
            <a:ext cx="956625" cy="956625"/>
          </a:xfrm>
          <a:prstGeom prst="rect">
            <a:avLst/>
          </a:prstGeom>
          <a:noFill/>
          <a:ln>
            <a:noFill/>
          </a:ln>
        </p:spPr>
      </p:pic>
      <p:sp>
        <p:nvSpPr>
          <p:cNvPr id="5291" name="Google Shape;5291;p89"/>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10</a:t>
            </a:fld>
            <a:endParaRPr/>
          </a:p>
        </p:txBody>
      </p:sp>
      <p:pic>
        <p:nvPicPr>
          <p:cNvPr id="5292" name="Google Shape;5292;p89"/>
          <p:cNvPicPr preferRelativeResize="0"/>
          <p:nvPr/>
        </p:nvPicPr>
        <p:blipFill>
          <a:blip r:embed="rId5">
            <a:alphaModFix/>
          </a:blip>
          <a:stretch>
            <a:fillRect/>
          </a:stretch>
        </p:blipFill>
        <p:spPr>
          <a:xfrm>
            <a:off x="2380457" y="2536134"/>
            <a:ext cx="2271199" cy="2266848"/>
          </a:xfrm>
          <a:prstGeom prst="rect">
            <a:avLst/>
          </a:prstGeom>
          <a:noFill/>
          <a:ln>
            <a:noFill/>
          </a:ln>
        </p:spPr>
      </p:pic>
      <p:sp>
        <p:nvSpPr>
          <p:cNvPr id="7" name="Google Shape;5289;p89"/>
          <p:cNvSpPr txBox="1">
            <a:spLocks/>
          </p:cNvSpPr>
          <p:nvPr/>
        </p:nvSpPr>
        <p:spPr>
          <a:xfrm>
            <a:off x="6065520" y="2732640"/>
            <a:ext cx="2468460" cy="263946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pPr marL="95250" indent="0">
              <a:buSzPts val="2100"/>
            </a:pPr>
            <a:r>
              <a:rPr lang="en-US" sz="2100" dirty="0" smtClean="0"/>
              <a:t>Write down the coordinates of as many points as possible that are equidistant from the point (3, 2)?</a:t>
            </a:r>
          </a:p>
          <a:p>
            <a:pPr marL="0" indent="0">
              <a:spcAft>
                <a:spcPts val="300"/>
              </a:spcAft>
            </a:pPr>
            <a:endParaRPr lang="en-US" sz="2100" dirty="0"/>
          </a:p>
        </p:txBody>
      </p:sp>
    </p:spTree>
    <p:extLst>
      <p:ext uri="{BB962C8B-B14F-4D97-AF65-F5344CB8AC3E}">
        <p14:creationId xmlns:p14="http://schemas.microsoft.com/office/powerpoint/2010/main" val="3106487279"/>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296"/>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297" name="Google Shape;5297;p90"/>
              <p:cNvSpPr txBox="1">
                <a:spLocks noGrp="1"/>
              </p:cNvSpPr>
              <p:nvPr>
                <p:ph type="title"/>
              </p:nvPr>
            </p:nvSpPr>
            <p:spPr>
              <a:xfrm>
                <a:off x="129093" y="673200"/>
                <a:ext cx="427922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14:m>
                  <m:oMathPara xmlns:m="http://schemas.openxmlformats.org/officeDocument/2006/math">
                    <m:oMathParaPr>
                      <m:jc m:val="centerGroup"/>
                    </m:oMathParaPr>
                    <m:oMath xmlns:m="http://schemas.openxmlformats.org/officeDocument/2006/math">
                      <m:sSup>
                        <m:sSupPr>
                          <m:ctrlPr>
                            <a:rPr lang="en-IE" sz="2400" b="1" i="1" smtClean="0">
                              <a:latin typeface="Cambria Math" panose="02040503050406030204" pitchFamily="18" charset="0"/>
                            </a:rPr>
                          </m:ctrlPr>
                        </m:sSupPr>
                        <m:e>
                          <m:d>
                            <m:dPr>
                              <m:ctrlPr>
                                <a:rPr lang="en-IE" sz="2400" b="1" i="1" smtClean="0">
                                  <a:latin typeface="Cambria Math" panose="02040503050406030204" pitchFamily="18" charset="0"/>
                                </a:rPr>
                              </m:ctrlPr>
                            </m:dPr>
                            <m:e>
                              <m:r>
                                <a:rPr lang="en-IE" sz="2400" b="1" i="1" smtClean="0">
                                  <a:latin typeface="Cambria Math" panose="02040503050406030204" pitchFamily="18" charset="0"/>
                                </a:rPr>
                                <m:t>𝒙</m:t>
                              </m:r>
                              <m:r>
                                <a:rPr lang="en-IE" sz="2400" b="1" i="1" smtClean="0">
                                  <a:latin typeface="Cambria Math" panose="02040503050406030204" pitchFamily="18" charset="0"/>
                                </a:rPr>
                                <m:t>−</m:t>
                              </m:r>
                              <m:r>
                                <a:rPr lang="en-IE" sz="2400" b="1" i="1" smtClean="0">
                                  <a:latin typeface="Cambria Math" panose="02040503050406030204" pitchFamily="18" charset="0"/>
                                </a:rPr>
                                <m:t>𝟑</m:t>
                              </m:r>
                            </m:e>
                          </m:d>
                        </m:e>
                        <m:sup>
                          <m:r>
                            <a:rPr lang="en-IE" sz="2400" b="1" i="1" smtClean="0">
                              <a:latin typeface="Cambria Math" panose="02040503050406030204" pitchFamily="18" charset="0"/>
                            </a:rPr>
                            <m:t>𝟐</m:t>
                          </m:r>
                        </m:sup>
                      </m:sSup>
                      <m:r>
                        <a:rPr lang="en-IE" sz="2400" b="1" i="1" smtClean="0">
                          <a:latin typeface="Cambria Math" panose="02040503050406030204" pitchFamily="18" charset="0"/>
                        </a:rPr>
                        <m:t>+</m:t>
                      </m:r>
                      <m:sSup>
                        <m:sSupPr>
                          <m:ctrlPr>
                            <a:rPr lang="en-IE" sz="2400" b="1" i="1" smtClean="0">
                              <a:latin typeface="Cambria Math" panose="02040503050406030204" pitchFamily="18" charset="0"/>
                            </a:rPr>
                          </m:ctrlPr>
                        </m:sSupPr>
                        <m:e>
                          <m:d>
                            <m:dPr>
                              <m:ctrlPr>
                                <a:rPr lang="en-IE" sz="2400" b="1" i="1" smtClean="0">
                                  <a:latin typeface="Cambria Math" panose="02040503050406030204" pitchFamily="18" charset="0"/>
                                </a:rPr>
                              </m:ctrlPr>
                            </m:dPr>
                            <m:e>
                              <m:r>
                                <a:rPr lang="en-IE" sz="2400" b="1" i="1" smtClean="0">
                                  <a:latin typeface="Cambria Math" panose="02040503050406030204" pitchFamily="18" charset="0"/>
                                </a:rPr>
                                <m:t>𝒚</m:t>
                              </m:r>
                              <m:r>
                                <a:rPr lang="en-IE" sz="2400" b="1" i="1" smtClean="0">
                                  <a:latin typeface="Cambria Math" panose="02040503050406030204" pitchFamily="18" charset="0"/>
                                </a:rPr>
                                <m:t>−</m:t>
                              </m:r>
                              <m:r>
                                <a:rPr lang="en-IE" sz="2400" b="1" i="1" smtClean="0">
                                  <a:latin typeface="Cambria Math" panose="02040503050406030204" pitchFamily="18" charset="0"/>
                                </a:rPr>
                                <m:t>𝟐</m:t>
                              </m:r>
                            </m:e>
                          </m:d>
                        </m:e>
                        <m:sup>
                          <m:r>
                            <a:rPr lang="en-IE" sz="2400" b="1" i="1" smtClean="0">
                              <a:latin typeface="Cambria Math" panose="02040503050406030204" pitchFamily="18" charset="0"/>
                            </a:rPr>
                            <m:t>𝟐</m:t>
                          </m:r>
                        </m:sup>
                      </m:sSup>
                      <m:r>
                        <a:rPr lang="en-IE" sz="2400" b="1" i="1" smtClean="0">
                          <a:latin typeface="Cambria Math" panose="02040503050406030204" pitchFamily="18" charset="0"/>
                        </a:rPr>
                        <m:t>=</m:t>
                      </m:r>
                      <m:sSup>
                        <m:sSupPr>
                          <m:ctrlPr>
                            <a:rPr lang="en-IE" sz="2400" b="1" i="1" smtClean="0">
                              <a:latin typeface="Cambria Math" panose="02040503050406030204" pitchFamily="18" charset="0"/>
                            </a:rPr>
                          </m:ctrlPr>
                        </m:sSupPr>
                        <m:e>
                          <m:r>
                            <a:rPr lang="en-IE" sz="2400" b="1" i="1" smtClean="0">
                              <a:latin typeface="Cambria Math" panose="02040503050406030204" pitchFamily="18" charset="0"/>
                            </a:rPr>
                            <m:t>𝟐</m:t>
                          </m:r>
                        </m:e>
                        <m:sup>
                          <m:r>
                            <a:rPr lang="en-IE" sz="2400" b="1" i="1" smtClean="0">
                              <a:latin typeface="Cambria Math" panose="02040503050406030204" pitchFamily="18" charset="0"/>
                            </a:rPr>
                            <m:t>𝟐</m:t>
                          </m:r>
                        </m:sup>
                      </m:sSup>
                    </m:oMath>
                  </m:oMathPara>
                </a14:m>
                <a:endParaRPr sz="2400" dirty="0"/>
              </a:p>
            </p:txBody>
          </p:sp>
        </mc:Choice>
        <mc:Fallback xmlns="">
          <p:sp>
            <p:nvSpPr>
              <p:cNvPr id="5297" name="Google Shape;5297;p90"/>
              <p:cNvSpPr txBox="1">
                <a:spLocks noGrp="1" noRot="1" noChangeAspect="1" noMove="1" noResize="1" noEditPoints="1" noAdjustHandles="1" noChangeArrowheads="1" noChangeShapeType="1" noTextEdit="1"/>
              </p:cNvSpPr>
              <p:nvPr>
                <p:ph type="title"/>
              </p:nvPr>
            </p:nvSpPr>
            <p:spPr>
              <a:xfrm>
                <a:off x="129093" y="673200"/>
                <a:ext cx="4279220" cy="594900"/>
              </a:xfrm>
              <a:prstGeom prst="rect">
                <a:avLst/>
              </a:prstGeom>
              <a:blipFill>
                <a:blip r:embed="rId3"/>
                <a:stretch>
                  <a:fillRect b="-16327"/>
                </a:stretch>
              </a:blipFill>
            </p:spPr>
            <p:txBody>
              <a:bodyPr/>
              <a:lstStyle/>
              <a:p>
                <a:r>
                  <a:rPr lang="en-IE">
                    <a:noFill/>
                  </a:rPr>
                  <a:t> </a:t>
                </a:r>
              </a:p>
            </p:txBody>
          </p:sp>
        </mc:Fallback>
      </mc:AlternateContent>
      <mc:AlternateContent xmlns:mc="http://schemas.openxmlformats.org/markup-compatibility/2006" xmlns:a14="http://schemas.microsoft.com/office/drawing/2010/main">
        <mc:Choice Requires="a14">
          <p:sp>
            <p:nvSpPr>
              <p:cNvPr id="5298" name="Google Shape;5298;p90"/>
              <p:cNvSpPr txBox="1">
                <a:spLocks noGrp="1"/>
              </p:cNvSpPr>
              <p:nvPr>
                <p:ph type="title"/>
              </p:nvPr>
            </p:nvSpPr>
            <p:spPr>
              <a:xfrm>
                <a:off x="4408312" y="673200"/>
                <a:ext cx="4380686" cy="594900"/>
              </a:xfrm>
              <a:prstGeom prst="rect">
                <a:avLst/>
              </a:prstGeom>
            </p:spPr>
            <p:txBody>
              <a:bodyPr spcFirstLastPara="1" wrap="square" lIns="0" tIns="0" rIns="0" bIns="0" anchor="b" anchorCtr="0">
                <a:noAutofit/>
              </a:bodyPr>
              <a:lstStyle/>
              <a:p>
                <a:pPr lvl="0" indent="457200"/>
                <a14:m>
                  <m:oMathPara xmlns:m="http://schemas.openxmlformats.org/officeDocument/2006/math">
                    <m:oMathParaPr>
                      <m:jc m:val="centerGroup"/>
                    </m:oMathParaPr>
                    <m:oMath xmlns:m="http://schemas.openxmlformats.org/officeDocument/2006/math">
                      <m:sSup>
                        <m:sSupPr>
                          <m:ctrlPr>
                            <a:rPr lang="en-IE" sz="2400" i="1" smtClean="0">
                              <a:latin typeface="Cambria Math" panose="02040503050406030204" pitchFamily="18" charset="0"/>
                            </a:rPr>
                          </m:ctrlPr>
                        </m:sSupPr>
                        <m:e>
                          <m:d>
                            <m:dPr>
                              <m:ctrlPr>
                                <a:rPr lang="en-IE" sz="2400" i="1">
                                  <a:latin typeface="Cambria Math" panose="02040503050406030204" pitchFamily="18" charset="0"/>
                                </a:rPr>
                              </m:ctrlPr>
                            </m:dPr>
                            <m:e>
                              <m:r>
                                <a:rPr lang="en-IE" sz="2400" i="1">
                                  <a:latin typeface="Cambria Math" panose="02040503050406030204" pitchFamily="18" charset="0"/>
                                </a:rPr>
                                <m:t>𝒙</m:t>
                              </m:r>
                              <m:r>
                                <a:rPr lang="en-IE" sz="2400" i="1">
                                  <a:latin typeface="Cambria Math" panose="02040503050406030204" pitchFamily="18" charset="0"/>
                                </a:rPr>
                                <m:t>−</m:t>
                              </m:r>
                              <m:r>
                                <a:rPr lang="en-IE" sz="2400" b="1" i="1" smtClean="0">
                                  <a:latin typeface="Cambria Math" panose="02040503050406030204" pitchFamily="18" charset="0"/>
                                </a:rPr>
                                <m:t>𝒉</m:t>
                              </m:r>
                            </m:e>
                          </m:d>
                        </m:e>
                        <m:sup>
                          <m:r>
                            <a:rPr lang="en-IE" sz="2400" i="1">
                              <a:latin typeface="Cambria Math" panose="02040503050406030204" pitchFamily="18" charset="0"/>
                            </a:rPr>
                            <m:t>𝟐</m:t>
                          </m:r>
                        </m:sup>
                      </m:sSup>
                      <m:r>
                        <a:rPr lang="en-IE" sz="2400" i="1">
                          <a:latin typeface="Cambria Math" panose="02040503050406030204" pitchFamily="18" charset="0"/>
                        </a:rPr>
                        <m:t>+</m:t>
                      </m:r>
                      <m:sSup>
                        <m:sSupPr>
                          <m:ctrlPr>
                            <a:rPr lang="en-IE" sz="2400" i="1">
                              <a:latin typeface="Cambria Math" panose="02040503050406030204" pitchFamily="18" charset="0"/>
                            </a:rPr>
                          </m:ctrlPr>
                        </m:sSupPr>
                        <m:e>
                          <m:d>
                            <m:dPr>
                              <m:ctrlPr>
                                <a:rPr lang="en-IE" sz="2400" i="1">
                                  <a:latin typeface="Cambria Math" panose="02040503050406030204" pitchFamily="18" charset="0"/>
                                </a:rPr>
                              </m:ctrlPr>
                            </m:dPr>
                            <m:e>
                              <m:r>
                                <a:rPr lang="en-IE" sz="2400" i="1">
                                  <a:latin typeface="Cambria Math" panose="02040503050406030204" pitchFamily="18" charset="0"/>
                                </a:rPr>
                                <m:t>𝒚</m:t>
                              </m:r>
                              <m:r>
                                <a:rPr lang="en-IE" sz="2400" i="1">
                                  <a:latin typeface="Cambria Math" panose="02040503050406030204" pitchFamily="18" charset="0"/>
                                </a:rPr>
                                <m:t>−</m:t>
                              </m:r>
                              <m:r>
                                <a:rPr lang="en-IE" sz="2400" b="1" i="1" smtClean="0">
                                  <a:latin typeface="Cambria Math" panose="02040503050406030204" pitchFamily="18" charset="0"/>
                                </a:rPr>
                                <m:t>𝒌</m:t>
                              </m:r>
                            </m:e>
                          </m:d>
                        </m:e>
                        <m:sup>
                          <m:r>
                            <a:rPr lang="en-IE" sz="2400" i="1">
                              <a:latin typeface="Cambria Math" panose="02040503050406030204" pitchFamily="18" charset="0"/>
                            </a:rPr>
                            <m:t>𝟐</m:t>
                          </m:r>
                        </m:sup>
                      </m:sSup>
                      <m:r>
                        <a:rPr lang="en-IE" sz="2400" i="1">
                          <a:latin typeface="Cambria Math" panose="02040503050406030204" pitchFamily="18" charset="0"/>
                        </a:rPr>
                        <m:t>=</m:t>
                      </m:r>
                      <m:sSup>
                        <m:sSupPr>
                          <m:ctrlPr>
                            <a:rPr lang="en-IE" sz="2400" i="1">
                              <a:latin typeface="Cambria Math" panose="02040503050406030204" pitchFamily="18" charset="0"/>
                            </a:rPr>
                          </m:ctrlPr>
                        </m:sSupPr>
                        <m:e>
                          <m:r>
                            <a:rPr lang="en-IE" sz="2400" b="1" i="1" smtClean="0">
                              <a:latin typeface="Cambria Math" panose="02040503050406030204" pitchFamily="18" charset="0"/>
                            </a:rPr>
                            <m:t>𝒓</m:t>
                          </m:r>
                        </m:e>
                        <m:sup>
                          <m:r>
                            <a:rPr lang="en-IE" sz="2400" i="1">
                              <a:latin typeface="Cambria Math" panose="02040503050406030204" pitchFamily="18" charset="0"/>
                            </a:rPr>
                            <m:t>𝟐</m:t>
                          </m:r>
                        </m:sup>
                      </m:sSup>
                    </m:oMath>
                  </m:oMathPara>
                </a14:m>
                <a:endParaRPr sz="2400" dirty="0"/>
              </a:p>
            </p:txBody>
          </p:sp>
        </mc:Choice>
        <mc:Fallback xmlns="">
          <p:sp>
            <p:nvSpPr>
              <p:cNvPr id="5298" name="Google Shape;5298;p90"/>
              <p:cNvSpPr txBox="1">
                <a:spLocks noGrp="1" noRot="1" noChangeAspect="1" noMove="1" noResize="1" noEditPoints="1" noAdjustHandles="1" noChangeArrowheads="1" noChangeShapeType="1" noTextEdit="1"/>
              </p:cNvSpPr>
              <p:nvPr>
                <p:ph type="title"/>
              </p:nvPr>
            </p:nvSpPr>
            <p:spPr>
              <a:xfrm>
                <a:off x="4408312" y="673200"/>
                <a:ext cx="4380686" cy="594900"/>
              </a:xfrm>
              <a:prstGeom prst="rect">
                <a:avLst/>
              </a:prstGeom>
              <a:blipFill>
                <a:blip r:embed="rId4"/>
                <a:stretch>
                  <a:fillRect b="-16327"/>
                </a:stretch>
              </a:blipFill>
            </p:spPr>
            <p:txBody>
              <a:bodyPr/>
              <a:lstStyle/>
              <a:p>
                <a:r>
                  <a:rPr lang="en-IE">
                    <a:noFill/>
                  </a:rPr>
                  <a:t> </a:t>
                </a:r>
              </a:p>
            </p:txBody>
          </p:sp>
        </mc:Fallback>
      </mc:AlternateContent>
      <p:pic>
        <p:nvPicPr>
          <p:cNvPr id="5299" name="Google Shape;5299;p90"/>
          <p:cNvPicPr preferRelativeResize="0"/>
          <p:nvPr/>
        </p:nvPicPr>
        <p:blipFill>
          <a:blip r:embed="rId5">
            <a:alphaModFix/>
          </a:blip>
          <a:stretch>
            <a:fillRect/>
          </a:stretch>
        </p:blipFill>
        <p:spPr>
          <a:xfrm>
            <a:off x="4748025" y="1438275"/>
            <a:ext cx="3835784" cy="3705225"/>
          </a:xfrm>
          <a:prstGeom prst="rect">
            <a:avLst/>
          </a:prstGeom>
          <a:noFill/>
          <a:ln>
            <a:noFill/>
          </a:ln>
        </p:spPr>
      </p:pic>
      <p:pic>
        <p:nvPicPr>
          <p:cNvPr id="5300" name="Google Shape;5300;p90"/>
          <p:cNvPicPr preferRelativeResize="0"/>
          <p:nvPr/>
        </p:nvPicPr>
        <p:blipFill>
          <a:blip r:embed="rId6">
            <a:alphaModFix/>
          </a:blip>
          <a:stretch>
            <a:fillRect/>
          </a:stretch>
        </p:blipFill>
        <p:spPr>
          <a:xfrm>
            <a:off x="379238" y="1438263"/>
            <a:ext cx="4029075" cy="3705225"/>
          </a:xfrm>
          <a:prstGeom prst="rect">
            <a:avLst/>
          </a:prstGeom>
          <a:noFill/>
          <a:ln>
            <a:noFill/>
          </a:ln>
        </p:spPr>
      </p:pic>
      <p:sp>
        <p:nvSpPr>
          <p:cNvPr id="5301" name="Google Shape;5301;p90"/>
          <p:cNvSpPr txBox="1"/>
          <p:nvPr/>
        </p:nvSpPr>
        <p:spPr>
          <a:xfrm>
            <a:off x="2398425" y="3233775"/>
            <a:ext cx="827400" cy="44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800" b="1" dirty="0">
                <a:solidFill>
                  <a:srgbClr val="FF0000"/>
                </a:solidFill>
                <a:latin typeface="Cambria Math" panose="02040503050406030204" pitchFamily="18" charset="0"/>
                <a:ea typeface="Cambria Math" panose="02040503050406030204" pitchFamily="18" charset="0"/>
              </a:rPr>
              <a:t>x - 3</a:t>
            </a:r>
            <a:endParaRPr sz="1800" b="1" dirty="0">
              <a:solidFill>
                <a:srgbClr val="FF0000"/>
              </a:solidFill>
              <a:latin typeface="Cambria Math" panose="02040503050406030204" pitchFamily="18" charset="0"/>
              <a:ea typeface="Cambria Math" panose="02040503050406030204" pitchFamily="18" charset="0"/>
            </a:endParaRPr>
          </a:p>
        </p:txBody>
      </p:sp>
      <p:sp>
        <p:nvSpPr>
          <p:cNvPr id="5302" name="Google Shape;5302;p90"/>
          <p:cNvSpPr txBox="1"/>
          <p:nvPr/>
        </p:nvSpPr>
        <p:spPr>
          <a:xfrm>
            <a:off x="3297450" y="2571750"/>
            <a:ext cx="827400" cy="44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800" b="1" dirty="0">
                <a:solidFill>
                  <a:srgbClr val="FF0000"/>
                </a:solidFill>
                <a:latin typeface="Cambria Math" panose="02040503050406030204" pitchFamily="18" charset="0"/>
                <a:ea typeface="Cambria Math" panose="02040503050406030204" pitchFamily="18" charset="0"/>
              </a:rPr>
              <a:t>y - 2</a:t>
            </a:r>
            <a:endParaRPr sz="1800" b="1" dirty="0">
              <a:solidFill>
                <a:srgbClr val="FF0000"/>
              </a:solidFill>
              <a:latin typeface="Cambria Math" panose="02040503050406030204" pitchFamily="18" charset="0"/>
              <a:ea typeface="Cambria Math" panose="02040503050406030204" pitchFamily="18" charset="0"/>
            </a:endParaRPr>
          </a:p>
        </p:txBody>
      </p:sp>
      <p:sp>
        <p:nvSpPr>
          <p:cNvPr id="5303" name="Google Shape;5303;p90"/>
          <p:cNvSpPr txBox="1"/>
          <p:nvPr/>
        </p:nvSpPr>
        <p:spPr>
          <a:xfrm>
            <a:off x="6989350" y="3233775"/>
            <a:ext cx="827400" cy="44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800" b="1">
                <a:solidFill>
                  <a:srgbClr val="FF0000"/>
                </a:solidFill>
                <a:latin typeface="Cambria Math" panose="02040503050406030204" pitchFamily="18" charset="0"/>
                <a:ea typeface="Cambria Math" panose="02040503050406030204" pitchFamily="18" charset="0"/>
              </a:rPr>
              <a:t>x - h</a:t>
            </a:r>
            <a:endParaRPr sz="1800" b="1">
              <a:solidFill>
                <a:srgbClr val="FF0000"/>
              </a:solidFill>
              <a:latin typeface="Cambria Math" panose="02040503050406030204" pitchFamily="18" charset="0"/>
              <a:ea typeface="Cambria Math" panose="02040503050406030204" pitchFamily="18" charset="0"/>
            </a:endParaRPr>
          </a:p>
        </p:txBody>
      </p:sp>
      <p:sp>
        <p:nvSpPr>
          <p:cNvPr id="5304" name="Google Shape;5304;p90"/>
          <p:cNvSpPr txBox="1"/>
          <p:nvPr/>
        </p:nvSpPr>
        <p:spPr>
          <a:xfrm>
            <a:off x="7803850" y="2501800"/>
            <a:ext cx="827400" cy="44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800" b="1" dirty="0">
                <a:solidFill>
                  <a:srgbClr val="FF0000"/>
                </a:solidFill>
                <a:latin typeface="Cambria Math" panose="02040503050406030204" pitchFamily="18" charset="0"/>
                <a:ea typeface="Cambria Math" panose="02040503050406030204" pitchFamily="18" charset="0"/>
              </a:rPr>
              <a:t>y</a:t>
            </a:r>
            <a:r>
              <a:rPr lang="en-GB" sz="1800" b="1" dirty="0" smtClean="0">
                <a:solidFill>
                  <a:srgbClr val="FF0000"/>
                </a:solidFill>
                <a:latin typeface="Cambria Math" panose="02040503050406030204" pitchFamily="18" charset="0"/>
                <a:ea typeface="Cambria Math" panose="02040503050406030204" pitchFamily="18" charset="0"/>
              </a:rPr>
              <a:t> </a:t>
            </a:r>
            <a:r>
              <a:rPr lang="en-GB" sz="1800" b="1" dirty="0">
                <a:solidFill>
                  <a:srgbClr val="FF0000"/>
                </a:solidFill>
                <a:latin typeface="Cambria Math" panose="02040503050406030204" pitchFamily="18" charset="0"/>
                <a:ea typeface="Cambria Math" panose="02040503050406030204" pitchFamily="18" charset="0"/>
              </a:rPr>
              <a:t>- k</a:t>
            </a:r>
            <a:endParaRPr sz="1800" b="1" dirty="0">
              <a:solidFill>
                <a:srgbClr val="FF0000"/>
              </a:solidFill>
              <a:latin typeface="Cambria Math" panose="02040503050406030204" pitchFamily="18" charset="0"/>
              <a:ea typeface="Cambria Math" panose="02040503050406030204" pitchFamily="18" charset="0"/>
            </a:endParaRPr>
          </a:p>
        </p:txBody>
      </p:sp>
      <p:sp>
        <p:nvSpPr>
          <p:cNvPr id="5305" name="Google Shape;5305;p90"/>
          <p:cNvSpPr txBox="1"/>
          <p:nvPr/>
        </p:nvSpPr>
        <p:spPr>
          <a:xfrm>
            <a:off x="6924375" y="2349000"/>
            <a:ext cx="345300" cy="44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800" b="1" dirty="0">
                <a:solidFill>
                  <a:srgbClr val="FF0000"/>
                </a:solidFill>
                <a:latin typeface="Cambria Math" panose="02040503050406030204" pitchFamily="18" charset="0"/>
                <a:ea typeface="Cambria Math" panose="02040503050406030204" pitchFamily="18" charset="0"/>
              </a:rPr>
              <a:t>r</a:t>
            </a:r>
            <a:endParaRPr sz="1800" b="1" dirty="0">
              <a:solidFill>
                <a:srgbClr val="FF0000"/>
              </a:solidFill>
              <a:latin typeface="Cambria Math" panose="02040503050406030204" pitchFamily="18" charset="0"/>
              <a:ea typeface="Cambria Math" panose="02040503050406030204" pitchFamily="18" charset="0"/>
            </a:endParaRPr>
          </a:p>
        </p:txBody>
      </p:sp>
      <p:sp>
        <p:nvSpPr>
          <p:cNvPr id="5306" name="Google Shape;5306;p90"/>
          <p:cNvSpPr txBox="1"/>
          <p:nvPr/>
        </p:nvSpPr>
        <p:spPr>
          <a:xfrm>
            <a:off x="2531650" y="2297700"/>
            <a:ext cx="345300" cy="44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800" b="1" dirty="0">
                <a:solidFill>
                  <a:srgbClr val="FF0000"/>
                </a:solidFill>
                <a:latin typeface="Cambria Math" panose="02040503050406030204" pitchFamily="18" charset="0"/>
                <a:ea typeface="Cambria Math" panose="02040503050406030204" pitchFamily="18" charset="0"/>
              </a:rPr>
              <a:t>2</a:t>
            </a:r>
            <a:endParaRPr sz="1800" b="1" dirty="0">
              <a:solidFill>
                <a:srgbClr val="FF0000"/>
              </a:solidFill>
              <a:latin typeface="Cambria Math" panose="02040503050406030204" pitchFamily="18" charset="0"/>
              <a:ea typeface="Cambria Math" panose="02040503050406030204" pitchFamily="18" charset="0"/>
            </a:endParaRPr>
          </a:p>
        </p:txBody>
      </p:sp>
      <p:sp>
        <p:nvSpPr>
          <p:cNvPr id="5307" name="Google Shape;5307;p90"/>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11</a:t>
            </a:fld>
            <a:endParaRPr/>
          </a:p>
        </p:txBody>
      </p:sp>
      <p:sp>
        <p:nvSpPr>
          <p:cNvPr id="5308" name="Google Shape;5308;p90"/>
          <p:cNvSpPr/>
          <p:nvPr/>
        </p:nvSpPr>
        <p:spPr>
          <a:xfrm flipH="1">
            <a:off x="2345850" y="2164275"/>
            <a:ext cx="951600" cy="1069500"/>
          </a:xfrm>
          <a:prstGeom prst="rtTriangle">
            <a:avLst/>
          </a:prstGeom>
          <a:noFill/>
          <a:ln w="38100" cap="flat" cmpd="sng">
            <a:solidFill>
              <a:srgbClr val="FF00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90"/>
          <p:cNvSpPr/>
          <p:nvPr/>
        </p:nvSpPr>
        <p:spPr>
          <a:xfrm flipH="1">
            <a:off x="6705250" y="2164275"/>
            <a:ext cx="1111500" cy="1069500"/>
          </a:xfrm>
          <a:prstGeom prst="rtTriangle">
            <a:avLst/>
          </a:prstGeom>
          <a:noFill/>
          <a:ln w="38100" cap="flat" cmpd="sng">
            <a:solidFill>
              <a:srgbClr val="FF00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297;p90"/>
          <p:cNvSpPr txBox="1">
            <a:spLocks/>
          </p:cNvSpPr>
          <p:nvPr/>
        </p:nvSpPr>
        <p:spPr>
          <a:xfrm>
            <a:off x="576349" y="205587"/>
            <a:ext cx="7330521" cy="5949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pPr indent="457200"/>
            <a:endParaRPr lang="en-IE" sz="2400" dirty="0" smtClean="0"/>
          </a:p>
          <a:p>
            <a:pPr indent="457200"/>
            <a:endParaRPr lang="en-IE" sz="2400" dirty="0" smtClean="0"/>
          </a:p>
          <a:p>
            <a:pPr indent="457200"/>
            <a:endParaRPr lang="en-IE" sz="2400" dirty="0"/>
          </a:p>
          <a:p>
            <a:pPr indent="457200"/>
            <a:endParaRPr lang="en-IE" sz="2400" dirty="0" smtClean="0"/>
          </a:p>
          <a:p>
            <a:pPr indent="457200"/>
            <a:endParaRPr lang="en-IE" sz="2400" dirty="0"/>
          </a:p>
          <a:p>
            <a:pPr indent="457200"/>
            <a:endParaRPr lang="en-IE" sz="2400" dirty="0" smtClean="0"/>
          </a:p>
          <a:p>
            <a:pPr indent="457200"/>
            <a:endParaRPr lang="en-IE" sz="2400" dirty="0"/>
          </a:p>
          <a:p>
            <a:pPr indent="457200" algn="ctr"/>
            <a:r>
              <a:rPr lang="en-IE" sz="2400" dirty="0" smtClean="0"/>
              <a:t>Co-ordinate Geometry – Equation of a Circle</a:t>
            </a:r>
            <a:endParaRPr lang="en-IE" sz="2400" dirty="0"/>
          </a:p>
        </p:txBody>
      </p:sp>
    </p:spTree>
    <p:extLst>
      <p:ext uri="{BB962C8B-B14F-4D97-AF65-F5344CB8AC3E}">
        <p14:creationId xmlns:p14="http://schemas.microsoft.com/office/powerpoint/2010/main" val="1872444128"/>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301"/>
                                        </p:tgtEl>
                                        <p:attrNameLst>
                                          <p:attrName>style.visibility</p:attrName>
                                        </p:attrNameLst>
                                      </p:cBhvr>
                                      <p:to>
                                        <p:strVal val="visible"/>
                                      </p:to>
                                    </p:set>
                                    <p:animEffect transition="in" filter="circle(in)">
                                      <p:cBhvr>
                                        <p:cTn id="7" dur="2000"/>
                                        <p:tgtEl>
                                          <p:spTgt spid="5301"/>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5302"/>
                                        </p:tgtEl>
                                        <p:attrNameLst>
                                          <p:attrName>style.visibility</p:attrName>
                                        </p:attrNameLst>
                                      </p:cBhvr>
                                      <p:to>
                                        <p:strVal val="visible"/>
                                      </p:to>
                                    </p:set>
                                    <p:animEffect transition="in" filter="circle(in)">
                                      <p:cBhvr>
                                        <p:cTn id="10" dur="2000"/>
                                        <p:tgtEl>
                                          <p:spTgt spid="5302"/>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5306"/>
                                        </p:tgtEl>
                                        <p:attrNameLst>
                                          <p:attrName>style.visibility</p:attrName>
                                        </p:attrNameLst>
                                      </p:cBhvr>
                                      <p:to>
                                        <p:strVal val="visible"/>
                                      </p:to>
                                    </p:set>
                                    <p:animEffect transition="in" filter="circle(in)">
                                      <p:cBhvr>
                                        <p:cTn id="13" dur="2000"/>
                                        <p:tgtEl>
                                          <p:spTgt spid="5306"/>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5308"/>
                                        </p:tgtEl>
                                        <p:attrNameLst>
                                          <p:attrName>style.visibility</p:attrName>
                                        </p:attrNameLst>
                                      </p:cBhvr>
                                      <p:to>
                                        <p:strVal val="visible"/>
                                      </p:to>
                                    </p:set>
                                    <p:animEffect transition="in" filter="circle(in)">
                                      <p:cBhvr>
                                        <p:cTn id="16" dur="2000"/>
                                        <p:tgtEl>
                                          <p:spTgt spid="5308"/>
                                        </p:tgtEl>
                                      </p:cBhvr>
                                    </p:animEffect>
                                  </p:childTnLst>
                                </p:cTn>
                              </p:par>
                              <p:par>
                                <p:cTn id="17" presetID="6" presetClass="entr" presetSubtype="16" fill="hold" nodeType="withEffect">
                                  <p:stCondLst>
                                    <p:cond delay="0"/>
                                  </p:stCondLst>
                                  <p:childTnLst>
                                    <p:set>
                                      <p:cBhvr>
                                        <p:cTn id="18" dur="1" fill="hold">
                                          <p:stCondLst>
                                            <p:cond delay="0"/>
                                          </p:stCondLst>
                                        </p:cTn>
                                        <p:tgtEl>
                                          <p:spTgt spid="5300"/>
                                        </p:tgtEl>
                                        <p:attrNameLst>
                                          <p:attrName>style.visibility</p:attrName>
                                        </p:attrNameLst>
                                      </p:cBhvr>
                                      <p:to>
                                        <p:strVal val="visible"/>
                                      </p:to>
                                    </p:set>
                                    <p:animEffect transition="in" filter="circle(in)">
                                      <p:cBhvr>
                                        <p:cTn id="19" dur="2000"/>
                                        <p:tgtEl>
                                          <p:spTgt spid="5300"/>
                                        </p:tgtEl>
                                      </p:cBhvr>
                                    </p:animEffect>
                                  </p:childTnLst>
                                </p:cTn>
                              </p:par>
                              <p:par>
                                <p:cTn id="20" presetID="6" presetClass="entr" presetSubtype="16" fill="hold" grpId="0" nodeType="withEffect">
                                  <p:stCondLst>
                                    <p:cond delay="0"/>
                                  </p:stCondLst>
                                  <p:childTnLst>
                                    <p:set>
                                      <p:cBhvr>
                                        <p:cTn id="21" dur="1" fill="hold">
                                          <p:stCondLst>
                                            <p:cond delay="0"/>
                                          </p:stCondLst>
                                        </p:cTn>
                                        <p:tgtEl>
                                          <p:spTgt spid="5297"/>
                                        </p:tgtEl>
                                        <p:attrNameLst>
                                          <p:attrName>style.visibility</p:attrName>
                                        </p:attrNameLst>
                                      </p:cBhvr>
                                      <p:to>
                                        <p:strVal val="visible"/>
                                      </p:to>
                                    </p:set>
                                    <p:animEffect transition="in" filter="circle(in)">
                                      <p:cBhvr>
                                        <p:cTn id="22" dur="2000"/>
                                        <p:tgtEl>
                                          <p:spTgt spid="5297"/>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5299"/>
                                        </p:tgtEl>
                                        <p:attrNameLst>
                                          <p:attrName>style.visibility</p:attrName>
                                        </p:attrNameLst>
                                      </p:cBhvr>
                                      <p:to>
                                        <p:strVal val="visible"/>
                                      </p:to>
                                    </p:set>
                                    <p:animEffect transition="in" filter="circle(in)">
                                      <p:cBhvr>
                                        <p:cTn id="27" dur="2000"/>
                                        <p:tgtEl>
                                          <p:spTgt spid="5299"/>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5303"/>
                                        </p:tgtEl>
                                        <p:attrNameLst>
                                          <p:attrName>style.visibility</p:attrName>
                                        </p:attrNameLst>
                                      </p:cBhvr>
                                      <p:to>
                                        <p:strVal val="visible"/>
                                      </p:to>
                                    </p:set>
                                    <p:animEffect transition="in" filter="circle(in)">
                                      <p:cBhvr>
                                        <p:cTn id="30" dur="2000"/>
                                        <p:tgtEl>
                                          <p:spTgt spid="5303"/>
                                        </p:tgtEl>
                                      </p:cBhvr>
                                    </p:animEffect>
                                  </p:childTnLst>
                                </p:cTn>
                              </p:par>
                              <p:par>
                                <p:cTn id="31" presetID="6" presetClass="entr" presetSubtype="16" fill="hold" grpId="0" nodeType="withEffect">
                                  <p:stCondLst>
                                    <p:cond delay="0"/>
                                  </p:stCondLst>
                                  <p:childTnLst>
                                    <p:set>
                                      <p:cBhvr>
                                        <p:cTn id="32" dur="1" fill="hold">
                                          <p:stCondLst>
                                            <p:cond delay="0"/>
                                          </p:stCondLst>
                                        </p:cTn>
                                        <p:tgtEl>
                                          <p:spTgt spid="5304"/>
                                        </p:tgtEl>
                                        <p:attrNameLst>
                                          <p:attrName>style.visibility</p:attrName>
                                        </p:attrNameLst>
                                      </p:cBhvr>
                                      <p:to>
                                        <p:strVal val="visible"/>
                                      </p:to>
                                    </p:set>
                                    <p:animEffect transition="in" filter="circle(in)">
                                      <p:cBhvr>
                                        <p:cTn id="33" dur="2000"/>
                                        <p:tgtEl>
                                          <p:spTgt spid="5304"/>
                                        </p:tgtEl>
                                      </p:cBhvr>
                                    </p:animEffect>
                                  </p:childTnLst>
                                </p:cTn>
                              </p:par>
                              <p:par>
                                <p:cTn id="34" presetID="6" presetClass="entr" presetSubtype="16" fill="hold" grpId="0" nodeType="withEffect">
                                  <p:stCondLst>
                                    <p:cond delay="0"/>
                                  </p:stCondLst>
                                  <p:childTnLst>
                                    <p:set>
                                      <p:cBhvr>
                                        <p:cTn id="35" dur="1" fill="hold">
                                          <p:stCondLst>
                                            <p:cond delay="0"/>
                                          </p:stCondLst>
                                        </p:cTn>
                                        <p:tgtEl>
                                          <p:spTgt spid="5305"/>
                                        </p:tgtEl>
                                        <p:attrNameLst>
                                          <p:attrName>style.visibility</p:attrName>
                                        </p:attrNameLst>
                                      </p:cBhvr>
                                      <p:to>
                                        <p:strVal val="visible"/>
                                      </p:to>
                                    </p:set>
                                    <p:animEffect transition="in" filter="circle(in)">
                                      <p:cBhvr>
                                        <p:cTn id="36" dur="2000"/>
                                        <p:tgtEl>
                                          <p:spTgt spid="5305"/>
                                        </p:tgtEl>
                                      </p:cBhvr>
                                    </p:animEffect>
                                  </p:childTnLst>
                                </p:cTn>
                              </p:par>
                              <p:par>
                                <p:cTn id="37" presetID="6" presetClass="entr" presetSubtype="16" fill="hold" grpId="0" nodeType="withEffect">
                                  <p:stCondLst>
                                    <p:cond delay="0"/>
                                  </p:stCondLst>
                                  <p:childTnLst>
                                    <p:set>
                                      <p:cBhvr>
                                        <p:cTn id="38" dur="1" fill="hold">
                                          <p:stCondLst>
                                            <p:cond delay="0"/>
                                          </p:stCondLst>
                                        </p:cTn>
                                        <p:tgtEl>
                                          <p:spTgt spid="5309"/>
                                        </p:tgtEl>
                                        <p:attrNameLst>
                                          <p:attrName>style.visibility</p:attrName>
                                        </p:attrNameLst>
                                      </p:cBhvr>
                                      <p:to>
                                        <p:strVal val="visible"/>
                                      </p:to>
                                    </p:set>
                                    <p:animEffect transition="in" filter="circle(in)">
                                      <p:cBhvr>
                                        <p:cTn id="39" dur="2000"/>
                                        <p:tgtEl>
                                          <p:spTgt spid="5309"/>
                                        </p:tgtEl>
                                      </p:cBhvr>
                                    </p:animEffect>
                                  </p:childTnLst>
                                </p:cTn>
                              </p:par>
                              <p:par>
                                <p:cTn id="40" presetID="6" presetClass="entr" presetSubtype="16" fill="hold" grpId="0" nodeType="withEffect">
                                  <p:stCondLst>
                                    <p:cond delay="0"/>
                                  </p:stCondLst>
                                  <p:childTnLst>
                                    <p:set>
                                      <p:cBhvr>
                                        <p:cTn id="41" dur="1" fill="hold">
                                          <p:stCondLst>
                                            <p:cond delay="0"/>
                                          </p:stCondLst>
                                        </p:cTn>
                                        <p:tgtEl>
                                          <p:spTgt spid="5298"/>
                                        </p:tgtEl>
                                        <p:attrNameLst>
                                          <p:attrName>style.visibility</p:attrName>
                                        </p:attrNameLst>
                                      </p:cBhvr>
                                      <p:to>
                                        <p:strVal val="visible"/>
                                      </p:to>
                                    </p:set>
                                    <p:animEffect transition="in" filter="circle(in)">
                                      <p:cBhvr>
                                        <p:cTn id="42" dur="2000"/>
                                        <p:tgtEl>
                                          <p:spTgt spid="5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7" grpId="0"/>
      <p:bldP spid="5298" grpId="0"/>
      <p:bldP spid="5301" grpId="0"/>
      <p:bldP spid="5302" grpId="0"/>
      <p:bldP spid="5303" grpId="0"/>
      <p:bldP spid="5304" grpId="0"/>
      <p:bldP spid="5305" grpId="0"/>
      <p:bldP spid="5306" grpId="0"/>
      <p:bldP spid="5308" grpId="0" animBg="1"/>
      <p:bldP spid="530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313"/>
        <p:cNvGrpSpPr/>
        <p:nvPr/>
      </p:nvGrpSpPr>
      <p:grpSpPr>
        <a:xfrm>
          <a:off x="0" y="0"/>
          <a:ext cx="0" cy="0"/>
          <a:chOff x="0" y="0"/>
          <a:chExt cx="0" cy="0"/>
        </a:xfrm>
      </p:grpSpPr>
      <p:pic>
        <p:nvPicPr>
          <p:cNvPr id="5316" name="Google Shape;5316;p91"/>
          <p:cNvPicPr preferRelativeResize="0"/>
          <p:nvPr/>
        </p:nvPicPr>
        <p:blipFill>
          <a:blip r:embed="rId3">
            <a:alphaModFix/>
          </a:blip>
          <a:stretch>
            <a:fillRect/>
          </a:stretch>
        </p:blipFill>
        <p:spPr>
          <a:xfrm>
            <a:off x="415156" y="1349075"/>
            <a:ext cx="3691962" cy="3570600"/>
          </a:xfrm>
          <a:prstGeom prst="rect">
            <a:avLst/>
          </a:prstGeom>
          <a:noFill/>
          <a:ln>
            <a:noFill/>
          </a:ln>
        </p:spPr>
      </p:pic>
      <p:grpSp>
        <p:nvGrpSpPr>
          <p:cNvPr id="5317" name="Google Shape;5317;p91"/>
          <p:cNvGrpSpPr/>
          <p:nvPr/>
        </p:nvGrpSpPr>
        <p:grpSpPr>
          <a:xfrm>
            <a:off x="2260908" y="1928875"/>
            <a:ext cx="1083600" cy="1285750"/>
            <a:chOff x="2250150" y="1940725"/>
            <a:chExt cx="1083600" cy="1285750"/>
          </a:xfrm>
        </p:grpSpPr>
        <p:sp>
          <p:nvSpPr>
            <p:cNvPr id="5318" name="Google Shape;5318;p91"/>
            <p:cNvSpPr/>
            <p:nvPr/>
          </p:nvSpPr>
          <p:spPr>
            <a:xfrm flipH="1">
              <a:off x="2250150" y="1940725"/>
              <a:ext cx="1083600" cy="1178700"/>
            </a:xfrm>
            <a:prstGeom prst="rtTriangle">
              <a:avLst/>
            </a:prstGeom>
            <a:noFill/>
            <a:ln w="2857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91"/>
            <p:cNvSpPr txBox="1"/>
            <p:nvPr/>
          </p:nvSpPr>
          <p:spPr>
            <a:xfrm>
              <a:off x="2345550" y="2786075"/>
              <a:ext cx="345300" cy="44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t>𝜭</a:t>
              </a:r>
              <a:endParaRPr/>
            </a:p>
          </p:txBody>
        </p:sp>
      </p:grpSp>
      <p:sp>
        <p:nvSpPr>
          <p:cNvPr id="5321" name="Google Shape;5321;p91"/>
          <p:cNvSpPr txBox="1"/>
          <p:nvPr/>
        </p:nvSpPr>
        <p:spPr>
          <a:xfrm>
            <a:off x="2701558" y="3036100"/>
            <a:ext cx="333300" cy="36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i="1">
                <a:latin typeface="Cambria Math" panose="02040503050406030204" pitchFamily="18" charset="0"/>
                <a:ea typeface="Cambria Math" panose="02040503050406030204" pitchFamily="18" charset="0"/>
              </a:rPr>
              <a:t>a</a:t>
            </a:r>
            <a:endParaRPr b="1" i="1">
              <a:latin typeface="Cambria Math" panose="02040503050406030204" pitchFamily="18" charset="0"/>
              <a:ea typeface="Cambria Math" panose="02040503050406030204" pitchFamily="18" charset="0"/>
            </a:endParaRPr>
          </a:p>
        </p:txBody>
      </p:sp>
      <p:sp>
        <p:nvSpPr>
          <p:cNvPr id="5322" name="Google Shape;5322;p91"/>
          <p:cNvSpPr txBox="1"/>
          <p:nvPr/>
        </p:nvSpPr>
        <p:spPr>
          <a:xfrm>
            <a:off x="3282583" y="2486050"/>
            <a:ext cx="333300" cy="36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i="1">
                <a:latin typeface="Cambria Math" panose="02040503050406030204" pitchFamily="18" charset="0"/>
                <a:ea typeface="Cambria Math" panose="02040503050406030204" pitchFamily="18" charset="0"/>
              </a:rPr>
              <a:t>o</a:t>
            </a:r>
            <a:endParaRPr b="1" i="1">
              <a:latin typeface="Cambria Math" panose="02040503050406030204" pitchFamily="18" charset="0"/>
              <a:ea typeface="Cambria Math" panose="02040503050406030204" pitchFamily="18" charset="0"/>
            </a:endParaRPr>
          </a:p>
        </p:txBody>
      </p:sp>
      <p:sp>
        <p:nvSpPr>
          <p:cNvPr id="5323" name="Google Shape;5323;p91"/>
          <p:cNvSpPr txBox="1"/>
          <p:nvPr/>
        </p:nvSpPr>
        <p:spPr>
          <a:xfrm>
            <a:off x="2518208" y="2269350"/>
            <a:ext cx="333300" cy="36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i="1" dirty="0">
                <a:latin typeface="Cambria Math" panose="02040503050406030204" pitchFamily="18" charset="0"/>
                <a:ea typeface="Cambria Math" panose="02040503050406030204" pitchFamily="18" charset="0"/>
              </a:rPr>
              <a:t>h</a:t>
            </a:r>
            <a:endParaRPr b="1" i="1" dirty="0">
              <a:latin typeface="Cambria Math" panose="02040503050406030204" pitchFamily="18" charset="0"/>
              <a:ea typeface="Cambria Math" panose="02040503050406030204" pitchFamily="18" charset="0"/>
            </a:endParaRPr>
          </a:p>
        </p:txBody>
      </p:sp>
      <p:sp>
        <p:nvSpPr>
          <p:cNvPr id="5327" name="Google Shape;5327;p91"/>
          <p:cNvSpPr txBox="1"/>
          <p:nvPr/>
        </p:nvSpPr>
        <p:spPr>
          <a:xfrm>
            <a:off x="2518208" y="3214625"/>
            <a:ext cx="821400" cy="36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r>
              <a:rPr lang="en-GB" b="1" dirty="0" smtClean="0">
                <a:latin typeface="Cambria Math" panose="02040503050406030204" pitchFamily="18" charset="0"/>
                <a:ea typeface="Cambria Math" panose="02040503050406030204" pitchFamily="18" charset="0"/>
              </a:rPr>
              <a:t>Cos 𝜭</a:t>
            </a:r>
            <a:endParaRPr dirty="0">
              <a:latin typeface="Cambria Math" panose="02040503050406030204" pitchFamily="18" charset="0"/>
              <a:ea typeface="Cambria Math" panose="02040503050406030204" pitchFamily="18" charset="0"/>
            </a:endParaRPr>
          </a:p>
        </p:txBody>
      </p:sp>
      <p:sp>
        <p:nvSpPr>
          <p:cNvPr id="5328" name="Google Shape;5328;p91"/>
          <p:cNvSpPr txBox="1"/>
          <p:nvPr/>
        </p:nvSpPr>
        <p:spPr>
          <a:xfrm>
            <a:off x="3282583" y="2649175"/>
            <a:ext cx="821400" cy="36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dirty="0" smtClean="0">
                <a:latin typeface="Cambria Math" panose="02040503050406030204" pitchFamily="18" charset="0"/>
                <a:ea typeface="Cambria Math" panose="02040503050406030204" pitchFamily="18" charset="0"/>
              </a:rPr>
              <a:t>Sin 𝜭</a:t>
            </a:r>
            <a:endParaRPr dirty="0">
              <a:latin typeface="Cambria Math" panose="02040503050406030204" pitchFamily="18" charset="0"/>
              <a:ea typeface="Cambria Math" panose="02040503050406030204" pitchFamily="18" charset="0"/>
            </a:endParaRPr>
          </a:p>
        </p:txBody>
      </p:sp>
      <p:sp>
        <p:nvSpPr>
          <p:cNvPr id="5314" name="Google Shape;5314;p91"/>
          <p:cNvSpPr txBox="1">
            <a:spLocks noGrp="1"/>
          </p:cNvSpPr>
          <p:nvPr>
            <p:ph type="title"/>
          </p:nvPr>
        </p:nvSpPr>
        <p:spPr>
          <a:xfrm>
            <a:off x="576350" y="404825"/>
            <a:ext cx="8055000" cy="8634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smtClean="0"/>
              <a:t>Trigonometry – </a:t>
            </a:r>
            <a:br>
              <a:rPr lang="en-GB" sz="2400" dirty="0" smtClean="0"/>
            </a:br>
            <a:r>
              <a:rPr lang="en-GB" sz="2400" dirty="0" smtClean="0"/>
              <a:t>Pythagoras</a:t>
            </a:r>
            <a:r>
              <a:rPr lang="en-GB" sz="2400" dirty="0"/>
              <a:t>, The Unit Circle  and Trigonometric Identities</a:t>
            </a:r>
            <a:endParaRPr sz="2400" dirty="0"/>
          </a:p>
        </p:txBody>
      </p:sp>
      <p:sp>
        <p:nvSpPr>
          <p:cNvPr id="5315" name="Google Shape;5315;p91"/>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12</a:t>
            </a:fld>
            <a:endParaRPr/>
          </a:p>
        </p:txBody>
      </p:sp>
      <mc:AlternateContent xmlns:mc="http://schemas.openxmlformats.org/markup-compatibility/2006" xmlns:a14="http://schemas.microsoft.com/office/drawing/2010/main">
        <mc:Choice Requires="a14">
          <p:sp>
            <p:nvSpPr>
              <p:cNvPr id="5320" name="Google Shape;5320;p91"/>
              <p:cNvSpPr txBox="1"/>
              <p:nvPr/>
            </p:nvSpPr>
            <p:spPr>
              <a:xfrm>
                <a:off x="4464850" y="1369225"/>
                <a:ext cx="4083900" cy="1023900"/>
              </a:xfrm>
              <a:prstGeom prst="rect">
                <a:avLst/>
              </a:prstGeom>
              <a:noFill/>
              <a:ln>
                <a:noFill/>
              </a:ln>
            </p:spPr>
            <p:txBody>
              <a:bodyPr spcFirstLastPara="1" wrap="square" lIns="91425" tIns="91425" rIns="91425" bIns="91425" anchor="t" anchorCtr="0">
                <a:noAutofit/>
              </a:bodyPr>
              <a:lstStyle/>
              <a:p>
                <a:pPr marL="457200" lvl="0" indent="-342900" algn="l" rtl="0">
                  <a:spcBef>
                    <a:spcPts val="0"/>
                  </a:spcBef>
                  <a:spcAft>
                    <a:spcPts val="0"/>
                  </a:spcAft>
                  <a:buClr>
                    <a:schemeClr val="accent1"/>
                  </a:buClr>
                  <a:buSzPts val="1800"/>
                  <a:buChar char="●"/>
                </a:pPr>
                <a14:m>
                  <m:oMath xmlns:m="http://schemas.openxmlformats.org/officeDocument/2006/math">
                    <m:r>
                      <a:rPr lang="pt-BR" sz="1800" b="0" i="1" smtClean="0">
                        <a:solidFill>
                          <a:schemeClr val="accent1"/>
                        </a:solidFill>
                        <a:latin typeface="Cambria Math" panose="02040503050406030204" pitchFamily="18" charset="0"/>
                      </a:rPr>
                      <m:t>𝐶</m:t>
                    </m:r>
                    <m:r>
                      <a:rPr lang="en-IE" sz="1800" b="0" i="1" smtClean="0">
                        <a:solidFill>
                          <a:schemeClr val="accent1"/>
                        </a:solidFill>
                        <a:latin typeface="Cambria Math" panose="02040503050406030204" pitchFamily="18" charset="0"/>
                      </a:rPr>
                      <m:t>𝑜𝑠</m:t>
                    </m:r>
                    <m:r>
                      <a:rPr lang="en-IE" sz="1800" b="0" i="1" smtClean="0">
                        <a:solidFill>
                          <a:schemeClr val="accent1"/>
                        </a:solidFill>
                        <a:latin typeface="Cambria Math" panose="02040503050406030204" pitchFamily="18" charset="0"/>
                      </a:rPr>
                      <m:t> </m:t>
                    </m:r>
                    <m:r>
                      <a:rPr lang="en-IE" sz="1800" b="0" i="1" smtClean="0">
                        <a:solidFill>
                          <a:schemeClr val="accent1"/>
                        </a:solidFill>
                        <a:latin typeface="Cambria Math" panose="02040503050406030204" pitchFamily="18" charset="0"/>
                        <a:ea typeface="Cambria Math" panose="02040503050406030204" pitchFamily="18" charset="0"/>
                      </a:rPr>
                      <m:t>𝜃</m:t>
                    </m:r>
                    <m:r>
                      <a:rPr lang="en-IE" sz="1800" b="0" i="1" smtClean="0">
                        <a:solidFill>
                          <a:schemeClr val="accent1"/>
                        </a:solidFill>
                        <a:latin typeface="Cambria Math" panose="02040503050406030204" pitchFamily="18" charset="0"/>
                        <a:ea typeface="Cambria Math" panose="02040503050406030204" pitchFamily="18" charset="0"/>
                      </a:rPr>
                      <m:t>=</m:t>
                    </m:r>
                    <m:f>
                      <m:fPr>
                        <m:ctrlPr>
                          <a:rPr lang="en-IE" sz="1800" b="0" i="1" smtClean="0">
                            <a:solidFill>
                              <a:schemeClr val="accent1"/>
                            </a:solidFill>
                            <a:latin typeface="Cambria Math" panose="02040503050406030204" pitchFamily="18" charset="0"/>
                            <a:ea typeface="Cambria Math" panose="02040503050406030204" pitchFamily="18" charset="0"/>
                          </a:rPr>
                        </m:ctrlPr>
                      </m:fPr>
                      <m:num>
                        <m:r>
                          <a:rPr lang="en-IE" sz="1800" b="0" i="1" smtClean="0">
                            <a:solidFill>
                              <a:schemeClr val="accent1"/>
                            </a:solidFill>
                            <a:latin typeface="Cambria Math" panose="02040503050406030204" pitchFamily="18" charset="0"/>
                            <a:ea typeface="Cambria Math" panose="02040503050406030204" pitchFamily="18" charset="0"/>
                          </a:rPr>
                          <m:t>𝑎</m:t>
                        </m:r>
                      </m:num>
                      <m:den>
                        <m:r>
                          <a:rPr lang="en-IE" sz="1800" b="0" i="1" smtClean="0">
                            <a:solidFill>
                              <a:schemeClr val="accent1"/>
                            </a:solidFill>
                            <a:latin typeface="Cambria Math" panose="02040503050406030204" pitchFamily="18" charset="0"/>
                            <a:ea typeface="Cambria Math" panose="02040503050406030204" pitchFamily="18" charset="0"/>
                          </a:rPr>
                          <m:t>h</m:t>
                        </m:r>
                      </m:den>
                    </m:f>
                    <m:r>
                      <a:rPr lang="en-IE" sz="1800" b="0" i="1" smtClean="0">
                        <a:solidFill>
                          <a:schemeClr val="accent1"/>
                        </a:solidFill>
                        <a:latin typeface="Cambria Math" panose="02040503050406030204" pitchFamily="18" charset="0"/>
                        <a:ea typeface="Cambria Math" panose="02040503050406030204" pitchFamily="18" charset="0"/>
                      </a:rPr>
                      <m:t>, </m:t>
                    </m:r>
                    <m:r>
                      <a:rPr lang="en-IE" sz="1800" b="0" i="1" smtClean="0">
                        <a:solidFill>
                          <a:schemeClr val="accent1"/>
                        </a:solidFill>
                        <a:latin typeface="Cambria Math" panose="02040503050406030204" pitchFamily="18" charset="0"/>
                        <a:ea typeface="Cambria Math" panose="02040503050406030204" pitchFamily="18" charset="0"/>
                      </a:rPr>
                      <m:t>𝑤h𝑒𝑟𝑒</m:t>
                    </m:r>
                    <m:r>
                      <a:rPr lang="en-IE" sz="1800" b="0" i="1" smtClean="0">
                        <a:solidFill>
                          <a:schemeClr val="accent1"/>
                        </a:solidFill>
                        <a:latin typeface="Cambria Math" panose="02040503050406030204" pitchFamily="18" charset="0"/>
                        <a:ea typeface="Cambria Math" panose="02040503050406030204" pitchFamily="18" charset="0"/>
                      </a:rPr>
                      <m:t> </m:t>
                    </m:r>
                    <m:r>
                      <a:rPr lang="en-IE" sz="1800" b="0" i="1" smtClean="0">
                        <a:solidFill>
                          <a:schemeClr val="accent1"/>
                        </a:solidFill>
                        <a:latin typeface="Cambria Math" panose="02040503050406030204" pitchFamily="18" charset="0"/>
                        <a:ea typeface="Cambria Math" panose="02040503050406030204" pitchFamily="18" charset="0"/>
                      </a:rPr>
                      <m:t>h</m:t>
                    </m:r>
                    <m:r>
                      <a:rPr lang="en-IE" sz="1800" b="0" i="1" smtClean="0">
                        <a:solidFill>
                          <a:schemeClr val="accent1"/>
                        </a:solidFill>
                        <a:latin typeface="Cambria Math" panose="02040503050406030204" pitchFamily="18" charset="0"/>
                        <a:ea typeface="Cambria Math" panose="02040503050406030204" pitchFamily="18" charset="0"/>
                      </a:rPr>
                      <m:t>=1</m:t>
                    </m:r>
                  </m:oMath>
                </a14:m>
                <a:endParaRPr lang="pt-BR" sz="1800" dirty="0" smtClean="0">
                  <a:solidFill>
                    <a:schemeClr val="accent1"/>
                  </a:solidFill>
                </a:endParaRPr>
              </a:p>
              <a:p>
                <a:pPr marL="914400" lvl="1" indent="-342900">
                  <a:buClr>
                    <a:schemeClr val="accent1"/>
                  </a:buClr>
                  <a:buSzPts val="1800"/>
                  <a:buFont typeface="Arial"/>
                  <a:buChar char="○"/>
                </a:pPr>
                <a14:m>
                  <m:oMath xmlns:m="http://schemas.openxmlformats.org/officeDocument/2006/math">
                    <m:r>
                      <a:rPr lang="en-IE" sz="1800" i="1">
                        <a:solidFill>
                          <a:schemeClr val="dk2"/>
                        </a:solidFill>
                        <a:latin typeface="Cambria Math" panose="02040503050406030204" pitchFamily="18" charset="0"/>
                      </a:rPr>
                      <m:t>𝑎</m:t>
                    </m:r>
                    <m:r>
                      <a:rPr lang="en-IE" sz="1800" i="1">
                        <a:solidFill>
                          <a:schemeClr val="dk2"/>
                        </a:solidFill>
                        <a:latin typeface="Cambria Math" panose="02040503050406030204" pitchFamily="18" charset="0"/>
                      </a:rPr>
                      <m:t>=1∗</m:t>
                    </m:r>
                    <m:r>
                      <a:rPr lang="en-IE" sz="1800" i="1">
                        <a:solidFill>
                          <a:schemeClr val="dk2"/>
                        </a:solidFill>
                        <a:latin typeface="Cambria Math" panose="02040503050406030204" pitchFamily="18" charset="0"/>
                      </a:rPr>
                      <m:t>𝐶𝑜𝑠</m:t>
                    </m:r>
                    <m:r>
                      <a:rPr lang="en-IE" sz="1800" b="0" i="1" smtClean="0">
                        <a:solidFill>
                          <a:schemeClr val="dk2"/>
                        </a:solidFill>
                        <a:latin typeface="Cambria Math" panose="02040503050406030204" pitchFamily="18" charset="0"/>
                      </a:rPr>
                      <m:t> </m:t>
                    </m:r>
                    <m:r>
                      <a:rPr lang="en-IE" sz="1800" i="1">
                        <a:solidFill>
                          <a:schemeClr val="dk2"/>
                        </a:solidFill>
                        <a:latin typeface="Cambria Math" panose="02040503050406030204" pitchFamily="18" charset="0"/>
                        <a:ea typeface="Cambria Math" panose="02040503050406030204" pitchFamily="18" charset="0"/>
                      </a:rPr>
                      <m:t>𝜃</m:t>
                    </m:r>
                  </m:oMath>
                </a14:m>
                <a:endParaRPr lang="en-IE" sz="1800" dirty="0">
                  <a:solidFill>
                    <a:schemeClr val="dk2"/>
                  </a:solidFill>
                </a:endParaRPr>
              </a:p>
              <a:p>
                <a:pPr marL="914400" lvl="1" indent="-342900" algn="l" rtl="0">
                  <a:spcBef>
                    <a:spcPts val="0"/>
                  </a:spcBef>
                  <a:spcAft>
                    <a:spcPts val="0"/>
                  </a:spcAft>
                  <a:buClr>
                    <a:schemeClr val="accent1"/>
                  </a:buClr>
                  <a:buSzPts val="1800"/>
                  <a:buChar char="○"/>
                </a:pPr>
                <a14:m>
                  <m:oMath xmlns:m="http://schemas.openxmlformats.org/officeDocument/2006/math">
                    <m:r>
                      <a:rPr lang="en-IE" sz="1800" b="0" i="1" smtClean="0">
                        <a:solidFill>
                          <a:schemeClr val="accent1"/>
                        </a:solidFill>
                        <a:latin typeface="Cambria Math" panose="02040503050406030204" pitchFamily="18" charset="0"/>
                      </a:rPr>
                      <m:t>𝑎</m:t>
                    </m:r>
                    <m:r>
                      <a:rPr lang="en-IE" sz="1800" b="0" i="1" smtClean="0">
                        <a:solidFill>
                          <a:schemeClr val="accent1"/>
                        </a:solidFill>
                        <a:latin typeface="Cambria Math" panose="02040503050406030204" pitchFamily="18" charset="0"/>
                      </a:rPr>
                      <m:t>=</m:t>
                    </m:r>
                    <m:r>
                      <a:rPr lang="en-IE" sz="1800" b="0" i="1" smtClean="0">
                        <a:solidFill>
                          <a:schemeClr val="accent1"/>
                        </a:solidFill>
                        <a:latin typeface="Cambria Math" panose="02040503050406030204" pitchFamily="18" charset="0"/>
                      </a:rPr>
                      <m:t>𝐶𝑜𝑠</m:t>
                    </m:r>
                    <m:r>
                      <a:rPr lang="en-IE" sz="1800" b="0" i="1" smtClean="0">
                        <a:solidFill>
                          <a:schemeClr val="accent1"/>
                        </a:solidFill>
                        <a:latin typeface="Cambria Math" panose="02040503050406030204" pitchFamily="18" charset="0"/>
                      </a:rPr>
                      <m:t> </m:t>
                    </m:r>
                    <m:r>
                      <a:rPr lang="en-IE" sz="1800" b="0" i="1" smtClean="0">
                        <a:solidFill>
                          <a:schemeClr val="accent1"/>
                        </a:solidFill>
                        <a:latin typeface="Cambria Math" panose="02040503050406030204" pitchFamily="18" charset="0"/>
                        <a:ea typeface="Cambria Math" panose="02040503050406030204" pitchFamily="18" charset="0"/>
                      </a:rPr>
                      <m:t>𝜃</m:t>
                    </m:r>
                  </m:oMath>
                </a14:m>
                <a:endParaRPr lang="en-IE" sz="1800" dirty="0" smtClean="0">
                  <a:solidFill>
                    <a:schemeClr val="dk2"/>
                  </a:solidFill>
                </a:endParaRPr>
              </a:p>
            </p:txBody>
          </p:sp>
        </mc:Choice>
        <mc:Fallback xmlns="">
          <p:sp>
            <p:nvSpPr>
              <p:cNvPr id="5320" name="Google Shape;5320;p91"/>
              <p:cNvSpPr txBox="1">
                <a:spLocks noRot="1" noChangeAspect="1" noMove="1" noResize="1" noEditPoints="1" noAdjustHandles="1" noChangeArrowheads="1" noChangeShapeType="1" noTextEdit="1"/>
              </p:cNvSpPr>
              <p:nvPr/>
            </p:nvSpPr>
            <p:spPr>
              <a:xfrm>
                <a:off x="4464850" y="1369225"/>
                <a:ext cx="4083900" cy="1023900"/>
              </a:xfrm>
              <a:prstGeom prst="rect">
                <a:avLst/>
              </a:prstGeom>
              <a:blipFill>
                <a:blip r:embed="rId4"/>
                <a:stretch>
                  <a:fillRect b="-10714"/>
                </a:stretch>
              </a:blipFill>
              <a:ln>
                <a:noFill/>
              </a:ln>
            </p:spPr>
            <p:txBody>
              <a:bodyPr/>
              <a:lstStyle/>
              <a:p>
                <a:r>
                  <a:rPr lang="en-IE">
                    <a:noFill/>
                  </a:rPr>
                  <a:t> </a:t>
                </a:r>
              </a:p>
            </p:txBody>
          </p:sp>
        </mc:Fallback>
      </mc:AlternateContent>
      <mc:AlternateContent xmlns:mc="http://schemas.openxmlformats.org/markup-compatibility/2006" xmlns:a14="http://schemas.microsoft.com/office/drawing/2010/main">
        <mc:Choice Requires="a14">
          <p:sp>
            <p:nvSpPr>
              <p:cNvPr id="5324" name="Google Shape;5324;p91"/>
              <p:cNvSpPr txBox="1"/>
              <p:nvPr/>
            </p:nvSpPr>
            <p:spPr>
              <a:xfrm>
                <a:off x="4464850" y="2321725"/>
                <a:ext cx="3822000" cy="1023900"/>
              </a:xfrm>
              <a:prstGeom prst="rect">
                <a:avLst/>
              </a:prstGeom>
              <a:noFill/>
              <a:ln>
                <a:noFill/>
              </a:ln>
            </p:spPr>
            <p:txBody>
              <a:bodyPr spcFirstLastPara="1" wrap="square" lIns="91425" tIns="91425" rIns="91425" bIns="91425" anchor="t" anchorCtr="0">
                <a:noAutofit/>
              </a:bodyPr>
              <a:lstStyle/>
              <a:p>
                <a:pPr marL="457200" lvl="0" indent="-342900" algn="l" rtl="0">
                  <a:spcBef>
                    <a:spcPts val="0"/>
                  </a:spcBef>
                  <a:spcAft>
                    <a:spcPts val="0"/>
                  </a:spcAft>
                  <a:buClr>
                    <a:schemeClr val="dk2"/>
                  </a:buClr>
                  <a:buSzPts val="1800"/>
                  <a:buChar char="●"/>
                </a:pPr>
                <a14:m>
                  <m:oMath xmlns:m="http://schemas.openxmlformats.org/officeDocument/2006/math">
                    <m:r>
                      <a:rPr lang="pt-BR" sz="1800" b="0" i="1" smtClean="0">
                        <a:solidFill>
                          <a:schemeClr val="dk2"/>
                        </a:solidFill>
                        <a:latin typeface="Cambria Math" panose="02040503050406030204" pitchFamily="18" charset="0"/>
                      </a:rPr>
                      <m:t>𝑆</m:t>
                    </m:r>
                    <m:r>
                      <a:rPr lang="en-IE" sz="1800" b="0" i="1" smtClean="0">
                        <a:solidFill>
                          <a:schemeClr val="dk2"/>
                        </a:solidFill>
                        <a:latin typeface="Cambria Math" panose="02040503050406030204" pitchFamily="18" charset="0"/>
                      </a:rPr>
                      <m:t>𝑖𝑛</m:t>
                    </m:r>
                    <m:r>
                      <a:rPr lang="en-IE" sz="1800" b="0" i="1" smtClean="0">
                        <a:solidFill>
                          <a:schemeClr val="dk2"/>
                        </a:solidFill>
                        <a:latin typeface="Cambria Math" panose="02040503050406030204" pitchFamily="18" charset="0"/>
                      </a:rPr>
                      <m:t> </m:t>
                    </m:r>
                    <m:r>
                      <a:rPr lang="en-IE" sz="1800" b="0" i="1" smtClean="0">
                        <a:solidFill>
                          <a:schemeClr val="dk2"/>
                        </a:solidFill>
                        <a:latin typeface="Cambria Math" panose="02040503050406030204" pitchFamily="18" charset="0"/>
                        <a:ea typeface="Cambria Math" panose="02040503050406030204" pitchFamily="18" charset="0"/>
                      </a:rPr>
                      <m:t>𝜃</m:t>
                    </m:r>
                    <m:r>
                      <a:rPr lang="en-IE" sz="1800" b="0" i="1" smtClean="0">
                        <a:solidFill>
                          <a:schemeClr val="dk2"/>
                        </a:solidFill>
                        <a:latin typeface="Cambria Math" panose="02040503050406030204" pitchFamily="18" charset="0"/>
                        <a:ea typeface="Cambria Math" panose="02040503050406030204" pitchFamily="18" charset="0"/>
                      </a:rPr>
                      <m:t>=</m:t>
                    </m:r>
                    <m:f>
                      <m:fPr>
                        <m:ctrlPr>
                          <a:rPr lang="en-IE" sz="1800" b="0" i="1" smtClean="0">
                            <a:solidFill>
                              <a:schemeClr val="dk2"/>
                            </a:solidFill>
                            <a:latin typeface="Cambria Math" panose="02040503050406030204" pitchFamily="18" charset="0"/>
                            <a:ea typeface="Cambria Math" panose="02040503050406030204" pitchFamily="18" charset="0"/>
                          </a:rPr>
                        </m:ctrlPr>
                      </m:fPr>
                      <m:num>
                        <m:r>
                          <a:rPr lang="en-IE" sz="1800" b="0" i="1" smtClean="0">
                            <a:solidFill>
                              <a:schemeClr val="dk2"/>
                            </a:solidFill>
                            <a:latin typeface="Cambria Math" panose="02040503050406030204" pitchFamily="18" charset="0"/>
                            <a:ea typeface="Cambria Math" panose="02040503050406030204" pitchFamily="18" charset="0"/>
                          </a:rPr>
                          <m:t>𝑜</m:t>
                        </m:r>
                      </m:num>
                      <m:den>
                        <m:r>
                          <a:rPr lang="en-IE" sz="1800" b="0" i="1" smtClean="0">
                            <a:solidFill>
                              <a:schemeClr val="dk2"/>
                            </a:solidFill>
                            <a:latin typeface="Cambria Math" panose="02040503050406030204" pitchFamily="18" charset="0"/>
                            <a:ea typeface="Cambria Math" panose="02040503050406030204" pitchFamily="18" charset="0"/>
                          </a:rPr>
                          <m:t>h</m:t>
                        </m:r>
                      </m:den>
                    </m:f>
                    <m:r>
                      <a:rPr lang="en-IE" sz="1800" b="0" i="1" smtClean="0">
                        <a:solidFill>
                          <a:schemeClr val="dk2"/>
                        </a:solidFill>
                        <a:latin typeface="Cambria Math" panose="02040503050406030204" pitchFamily="18" charset="0"/>
                        <a:ea typeface="Cambria Math" panose="02040503050406030204" pitchFamily="18" charset="0"/>
                      </a:rPr>
                      <m:t>, </m:t>
                    </m:r>
                    <m:r>
                      <a:rPr lang="en-IE" sz="1800" b="0" i="1" smtClean="0">
                        <a:solidFill>
                          <a:schemeClr val="dk2"/>
                        </a:solidFill>
                        <a:latin typeface="Cambria Math" panose="02040503050406030204" pitchFamily="18" charset="0"/>
                        <a:ea typeface="Cambria Math" panose="02040503050406030204" pitchFamily="18" charset="0"/>
                      </a:rPr>
                      <m:t>𝑤h𝑒𝑟𝑒</m:t>
                    </m:r>
                    <m:r>
                      <a:rPr lang="en-IE" sz="1800" b="0" i="1" smtClean="0">
                        <a:solidFill>
                          <a:schemeClr val="dk2"/>
                        </a:solidFill>
                        <a:latin typeface="Cambria Math" panose="02040503050406030204" pitchFamily="18" charset="0"/>
                        <a:ea typeface="Cambria Math" panose="02040503050406030204" pitchFamily="18" charset="0"/>
                      </a:rPr>
                      <m:t> </m:t>
                    </m:r>
                    <m:r>
                      <a:rPr lang="en-IE" sz="1800" b="0" i="1" smtClean="0">
                        <a:solidFill>
                          <a:schemeClr val="dk2"/>
                        </a:solidFill>
                        <a:latin typeface="Cambria Math" panose="02040503050406030204" pitchFamily="18" charset="0"/>
                        <a:ea typeface="Cambria Math" panose="02040503050406030204" pitchFamily="18" charset="0"/>
                      </a:rPr>
                      <m:t>h</m:t>
                    </m:r>
                    <m:r>
                      <a:rPr lang="en-IE" sz="1800" b="0" i="1" smtClean="0">
                        <a:solidFill>
                          <a:schemeClr val="dk2"/>
                        </a:solidFill>
                        <a:latin typeface="Cambria Math" panose="02040503050406030204" pitchFamily="18" charset="0"/>
                        <a:ea typeface="Cambria Math" panose="02040503050406030204" pitchFamily="18" charset="0"/>
                      </a:rPr>
                      <m:t>=1</m:t>
                    </m:r>
                  </m:oMath>
                </a14:m>
                <a:endParaRPr lang="pt-BR" sz="1800" dirty="0">
                  <a:solidFill>
                    <a:schemeClr val="dk2"/>
                  </a:solidFill>
                </a:endParaRPr>
              </a:p>
              <a:p>
                <a:pPr marL="914400" lvl="1" indent="-342900" algn="l" rtl="0">
                  <a:spcBef>
                    <a:spcPts val="0"/>
                  </a:spcBef>
                  <a:spcAft>
                    <a:spcPts val="0"/>
                  </a:spcAft>
                  <a:buClr>
                    <a:schemeClr val="dk2"/>
                  </a:buClr>
                  <a:buSzPts val="1800"/>
                  <a:buChar char="○"/>
                </a:pPr>
                <a14:m>
                  <m:oMath xmlns:m="http://schemas.openxmlformats.org/officeDocument/2006/math">
                    <m:r>
                      <a:rPr lang="en-IE" sz="1800" b="0" i="1" smtClean="0">
                        <a:solidFill>
                          <a:schemeClr val="dk2"/>
                        </a:solidFill>
                        <a:latin typeface="Cambria Math" panose="02040503050406030204" pitchFamily="18" charset="0"/>
                      </a:rPr>
                      <m:t>𝑜</m:t>
                    </m:r>
                    <m:r>
                      <a:rPr lang="en-IE" sz="1800" b="0" i="1" smtClean="0">
                        <a:solidFill>
                          <a:schemeClr val="dk2"/>
                        </a:solidFill>
                        <a:latin typeface="Cambria Math" panose="02040503050406030204" pitchFamily="18" charset="0"/>
                      </a:rPr>
                      <m:t>=1∗</m:t>
                    </m:r>
                    <m:r>
                      <a:rPr lang="en-IE" sz="1800" b="0" i="1" smtClean="0">
                        <a:solidFill>
                          <a:schemeClr val="dk2"/>
                        </a:solidFill>
                        <a:latin typeface="Cambria Math" panose="02040503050406030204" pitchFamily="18" charset="0"/>
                      </a:rPr>
                      <m:t>𝑆𝑖𝑛</m:t>
                    </m:r>
                    <m:r>
                      <a:rPr lang="en-IE" sz="1800" b="0" i="1" smtClean="0">
                        <a:solidFill>
                          <a:schemeClr val="dk2"/>
                        </a:solidFill>
                        <a:latin typeface="Cambria Math" panose="02040503050406030204" pitchFamily="18" charset="0"/>
                      </a:rPr>
                      <m:t> </m:t>
                    </m:r>
                    <m:r>
                      <a:rPr lang="en-IE" sz="1800" b="0" i="1" smtClean="0">
                        <a:solidFill>
                          <a:schemeClr val="dk2"/>
                        </a:solidFill>
                        <a:latin typeface="Cambria Math" panose="02040503050406030204" pitchFamily="18" charset="0"/>
                        <a:ea typeface="Cambria Math" panose="02040503050406030204" pitchFamily="18" charset="0"/>
                      </a:rPr>
                      <m:t>𝜃</m:t>
                    </m:r>
                  </m:oMath>
                </a14:m>
                <a:endParaRPr lang="pt-BR" sz="1800" dirty="0">
                  <a:solidFill>
                    <a:schemeClr val="dk2"/>
                  </a:solidFill>
                </a:endParaRPr>
              </a:p>
              <a:p>
                <a:pPr marL="914400" lvl="1" indent="-342900" algn="l" rtl="0">
                  <a:spcBef>
                    <a:spcPts val="0"/>
                  </a:spcBef>
                  <a:spcAft>
                    <a:spcPts val="0"/>
                  </a:spcAft>
                  <a:buClr>
                    <a:schemeClr val="dk2"/>
                  </a:buClr>
                  <a:buSzPts val="1800"/>
                  <a:buChar char="○"/>
                </a:pPr>
                <a14:m>
                  <m:oMath xmlns:m="http://schemas.openxmlformats.org/officeDocument/2006/math">
                    <m:r>
                      <a:rPr lang="en-IE" sz="1800" b="0" i="1" smtClean="0">
                        <a:solidFill>
                          <a:schemeClr val="dk2"/>
                        </a:solidFill>
                        <a:latin typeface="Cambria Math" panose="02040503050406030204" pitchFamily="18" charset="0"/>
                      </a:rPr>
                      <m:t>𝑜</m:t>
                    </m:r>
                    <m:r>
                      <a:rPr lang="en-IE" sz="1800" b="0" i="1" smtClean="0">
                        <a:solidFill>
                          <a:schemeClr val="dk2"/>
                        </a:solidFill>
                        <a:latin typeface="Cambria Math" panose="02040503050406030204" pitchFamily="18" charset="0"/>
                      </a:rPr>
                      <m:t>=</m:t>
                    </m:r>
                    <m:r>
                      <a:rPr lang="en-IE" sz="1800" b="0" i="1" smtClean="0">
                        <a:solidFill>
                          <a:schemeClr val="dk2"/>
                        </a:solidFill>
                        <a:latin typeface="Cambria Math" panose="02040503050406030204" pitchFamily="18" charset="0"/>
                      </a:rPr>
                      <m:t>𝑆𝑖𝑛</m:t>
                    </m:r>
                    <m:r>
                      <a:rPr lang="en-IE" sz="1800" b="0" i="1" smtClean="0">
                        <a:solidFill>
                          <a:schemeClr val="dk2"/>
                        </a:solidFill>
                        <a:latin typeface="Cambria Math" panose="02040503050406030204" pitchFamily="18" charset="0"/>
                      </a:rPr>
                      <m:t> </m:t>
                    </m:r>
                    <m:r>
                      <a:rPr lang="en-IE" sz="1800" b="0" i="1" smtClean="0">
                        <a:solidFill>
                          <a:schemeClr val="dk2"/>
                        </a:solidFill>
                        <a:latin typeface="Cambria Math" panose="02040503050406030204" pitchFamily="18" charset="0"/>
                        <a:ea typeface="Cambria Math" panose="02040503050406030204" pitchFamily="18" charset="0"/>
                      </a:rPr>
                      <m:t>𝜃</m:t>
                    </m:r>
                  </m:oMath>
                </a14:m>
                <a:endParaRPr lang="pt-BR" sz="1800" dirty="0">
                  <a:solidFill>
                    <a:schemeClr val="dk2"/>
                  </a:solidFill>
                </a:endParaRPr>
              </a:p>
              <a:p>
                <a:pPr marL="0" lvl="0" indent="0" algn="l" rtl="0">
                  <a:spcBef>
                    <a:spcPts val="0"/>
                  </a:spcBef>
                  <a:spcAft>
                    <a:spcPts val="0"/>
                  </a:spcAft>
                  <a:buNone/>
                </a:pPr>
                <a:endParaRPr dirty="0"/>
              </a:p>
            </p:txBody>
          </p:sp>
        </mc:Choice>
        <mc:Fallback xmlns="">
          <p:sp>
            <p:nvSpPr>
              <p:cNvPr id="5324" name="Google Shape;5324;p91"/>
              <p:cNvSpPr txBox="1">
                <a:spLocks noRot="1" noChangeAspect="1" noMove="1" noResize="1" noEditPoints="1" noAdjustHandles="1" noChangeArrowheads="1" noChangeShapeType="1" noTextEdit="1"/>
              </p:cNvSpPr>
              <p:nvPr/>
            </p:nvSpPr>
            <p:spPr>
              <a:xfrm>
                <a:off x="4464850" y="2321725"/>
                <a:ext cx="3822000" cy="1023900"/>
              </a:xfrm>
              <a:prstGeom prst="rect">
                <a:avLst/>
              </a:prstGeom>
              <a:blipFill>
                <a:blip r:embed="rId5"/>
                <a:stretch>
                  <a:fillRect b="-10714"/>
                </a:stretch>
              </a:blipFill>
              <a:ln>
                <a:noFill/>
              </a:ln>
            </p:spPr>
            <p:txBody>
              <a:bodyPr/>
              <a:lstStyle/>
              <a:p>
                <a:r>
                  <a:rPr lang="en-IE">
                    <a:noFill/>
                  </a:rPr>
                  <a:t> </a:t>
                </a:r>
              </a:p>
            </p:txBody>
          </p:sp>
        </mc:Fallback>
      </mc:AlternateContent>
      <p:sp>
        <p:nvSpPr>
          <p:cNvPr id="5325" name="Google Shape;5325;p91"/>
          <p:cNvSpPr txBox="1"/>
          <p:nvPr/>
        </p:nvSpPr>
        <p:spPr>
          <a:xfrm>
            <a:off x="3143250" y="1559875"/>
            <a:ext cx="1488300" cy="36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dirty="0">
                <a:latin typeface="Cambria Math" panose="02040503050406030204" pitchFamily="18" charset="0"/>
                <a:ea typeface="Cambria Math" panose="02040503050406030204" pitchFamily="18" charset="0"/>
              </a:rPr>
              <a:t>(</a:t>
            </a:r>
            <a:r>
              <a:rPr lang="en-GB" b="1" dirty="0" smtClean="0">
                <a:latin typeface="Cambria Math" panose="02040503050406030204" pitchFamily="18" charset="0"/>
                <a:ea typeface="Cambria Math" panose="02040503050406030204" pitchFamily="18" charset="0"/>
              </a:rPr>
              <a:t>Cos 𝜭</a:t>
            </a:r>
            <a:r>
              <a:rPr lang="en-GB" b="1" dirty="0">
                <a:latin typeface="Cambria Math" panose="02040503050406030204" pitchFamily="18" charset="0"/>
                <a:ea typeface="Cambria Math" panose="02040503050406030204" pitchFamily="18" charset="0"/>
              </a:rPr>
              <a:t>, </a:t>
            </a:r>
            <a:r>
              <a:rPr lang="en-GB" b="1" dirty="0" smtClean="0">
                <a:latin typeface="Cambria Math" panose="02040503050406030204" pitchFamily="18" charset="0"/>
                <a:ea typeface="Cambria Math" panose="02040503050406030204" pitchFamily="18" charset="0"/>
              </a:rPr>
              <a:t>Sin 𝜭</a:t>
            </a:r>
            <a:r>
              <a:rPr lang="en-GB" b="1" dirty="0">
                <a:latin typeface="Cambria Math" panose="02040503050406030204" pitchFamily="18" charset="0"/>
                <a:ea typeface="Cambria Math" panose="02040503050406030204" pitchFamily="18" charset="0"/>
              </a:rPr>
              <a:t>)</a:t>
            </a:r>
            <a:r>
              <a:rPr lang="en-GB" sz="1800" dirty="0">
                <a:solidFill>
                  <a:schemeClr val="dk2"/>
                </a:solidFill>
                <a:latin typeface="Cambria Math" panose="02040503050406030204" pitchFamily="18" charset="0"/>
                <a:ea typeface="Cambria Math" panose="02040503050406030204" pitchFamily="18" charset="0"/>
              </a:rPr>
              <a:t> </a:t>
            </a:r>
            <a:endParaRPr b="1" dirty="0">
              <a:latin typeface="Cambria Math" panose="02040503050406030204" pitchFamily="18" charset="0"/>
              <a:ea typeface="Cambria Math" panose="02040503050406030204" pitchFamily="18" charset="0"/>
            </a:endParaRPr>
          </a:p>
        </p:txBody>
      </p:sp>
      <mc:AlternateContent xmlns:mc="http://schemas.openxmlformats.org/markup-compatibility/2006" xmlns:a14="http://schemas.microsoft.com/office/drawing/2010/main">
        <mc:Choice Requires="a14">
          <p:sp>
            <p:nvSpPr>
              <p:cNvPr id="5326" name="Google Shape;5326;p91"/>
              <p:cNvSpPr txBox="1"/>
              <p:nvPr/>
            </p:nvSpPr>
            <p:spPr>
              <a:xfrm>
                <a:off x="4464850" y="3214625"/>
                <a:ext cx="3822000" cy="523800"/>
              </a:xfrm>
              <a:prstGeom prst="rect">
                <a:avLst/>
              </a:prstGeom>
              <a:noFill/>
              <a:ln>
                <a:noFill/>
              </a:ln>
            </p:spPr>
            <p:txBody>
              <a:bodyPr spcFirstLastPara="1" wrap="square" lIns="91425" tIns="91425" rIns="91425" bIns="91425" anchor="t" anchorCtr="0">
                <a:noAutofit/>
              </a:bodyPr>
              <a:lstStyle/>
              <a:p>
                <a:pPr marL="457200" marR="0" lvl="0" indent="-342900" algn="l" rtl="0">
                  <a:lnSpc>
                    <a:spcPct val="100000"/>
                  </a:lnSpc>
                  <a:spcBef>
                    <a:spcPts val="0"/>
                  </a:spcBef>
                  <a:spcAft>
                    <a:spcPts val="0"/>
                  </a:spcAft>
                  <a:buClr>
                    <a:schemeClr val="dk2"/>
                  </a:buClr>
                  <a:buSzPts val="1800"/>
                  <a:buFont typeface="Arial"/>
                  <a:buChar char="●"/>
                </a:pPr>
                <a14:m>
                  <m:oMath xmlns:m="http://schemas.openxmlformats.org/officeDocument/2006/math">
                    <m:r>
                      <a:rPr lang="en-IE" sz="1800" b="0" i="1" smtClean="0">
                        <a:solidFill>
                          <a:schemeClr val="dk2"/>
                        </a:solidFill>
                        <a:latin typeface="Cambria Math" panose="02040503050406030204" pitchFamily="18" charset="0"/>
                      </a:rPr>
                      <m:t>𝐶𝑜</m:t>
                    </m:r>
                    <m:sSup>
                      <m:sSupPr>
                        <m:ctrlPr>
                          <a:rPr lang="en-IE" sz="1800" b="0" i="1" smtClean="0">
                            <a:solidFill>
                              <a:schemeClr val="dk2"/>
                            </a:solidFill>
                            <a:latin typeface="Cambria Math" panose="02040503050406030204" pitchFamily="18" charset="0"/>
                          </a:rPr>
                        </m:ctrlPr>
                      </m:sSupPr>
                      <m:e>
                        <m:r>
                          <a:rPr lang="en-IE" sz="1800" b="0" i="1" smtClean="0">
                            <a:solidFill>
                              <a:schemeClr val="dk2"/>
                            </a:solidFill>
                            <a:latin typeface="Cambria Math" panose="02040503050406030204" pitchFamily="18" charset="0"/>
                          </a:rPr>
                          <m:t>𝑠</m:t>
                        </m:r>
                      </m:e>
                      <m:sup>
                        <m:r>
                          <a:rPr lang="en-IE" sz="1800" b="0" i="1" smtClean="0">
                            <a:solidFill>
                              <a:schemeClr val="dk2"/>
                            </a:solidFill>
                            <a:latin typeface="Cambria Math" panose="02040503050406030204" pitchFamily="18" charset="0"/>
                          </a:rPr>
                          <m:t>2</m:t>
                        </m:r>
                      </m:sup>
                    </m:sSup>
                    <m:r>
                      <a:rPr lang="en-IE" sz="1800" b="0" i="1" smtClean="0">
                        <a:solidFill>
                          <a:schemeClr val="dk2"/>
                        </a:solidFill>
                        <a:latin typeface="Cambria Math" panose="02040503050406030204" pitchFamily="18" charset="0"/>
                        <a:ea typeface="Cambria Math" panose="02040503050406030204" pitchFamily="18" charset="0"/>
                      </a:rPr>
                      <m:t>𝜃</m:t>
                    </m:r>
                    <m:r>
                      <a:rPr lang="en-IE" sz="1800" b="0" i="1" smtClean="0">
                        <a:solidFill>
                          <a:schemeClr val="dk2"/>
                        </a:solidFill>
                        <a:latin typeface="Cambria Math" panose="02040503050406030204" pitchFamily="18" charset="0"/>
                        <a:ea typeface="Cambria Math" panose="02040503050406030204" pitchFamily="18" charset="0"/>
                      </a:rPr>
                      <m:t>+</m:t>
                    </m:r>
                    <m:r>
                      <a:rPr lang="en-IE" sz="1800" b="0" i="1" smtClean="0">
                        <a:solidFill>
                          <a:schemeClr val="dk2"/>
                        </a:solidFill>
                        <a:latin typeface="Cambria Math" panose="02040503050406030204" pitchFamily="18" charset="0"/>
                        <a:ea typeface="Cambria Math" panose="02040503050406030204" pitchFamily="18" charset="0"/>
                      </a:rPr>
                      <m:t>𝑆𝑖</m:t>
                    </m:r>
                    <m:sSup>
                      <m:sSupPr>
                        <m:ctrlPr>
                          <a:rPr lang="en-IE" sz="1800" b="0" i="1" smtClean="0">
                            <a:solidFill>
                              <a:schemeClr val="dk2"/>
                            </a:solidFill>
                            <a:latin typeface="Cambria Math" panose="02040503050406030204" pitchFamily="18" charset="0"/>
                            <a:ea typeface="Cambria Math" panose="02040503050406030204" pitchFamily="18" charset="0"/>
                          </a:rPr>
                        </m:ctrlPr>
                      </m:sSupPr>
                      <m:e>
                        <m:r>
                          <a:rPr lang="en-IE" sz="1800" b="0" i="1" smtClean="0">
                            <a:solidFill>
                              <a:schemeClr val="dk2"/>
                            </a:solidFill>
                            <a:latin typeface="Cambria Math" panose="02040503050406030204" pitchFamily="18" charset="0"/>
                            <a:ea typeface="Cambria Math" panose="02040503050406030204" pitchFamily="18" charset="0"/>
                          </a:rPr>
                          <m:t>𝑛</m:t>
                        </m:r>
                      </m:e>
                      <m:sup>
                        <m:r>
                          <a:rPr lang="en-IE" sz="1800" b="0" i="1" smtClean="0">
                            <a:solidFill>
                              <a:schemeClr val="dk2"/>
                            </a:solidFill>
                            <a:latin typeface="Cambria Math" panose="02040503050406030204" pitchFamily="18" charset="0"/>
                            <a:ea typeface="Cambria Math" panose="02040503050406030204" pitchFamily="18" charset="0"/>
                          </a:rPr>
                          <m:t>2</m:t>
                        </m:r>
                      </m:sup>
                    </m:sSup>
                    <m:r>
                      <a:rPr lang="en-IE" sz="1800" b="0" i="1" smtClean="0">
                        <a:solidFill>
                          <a:schemeClr val="dk2"/>
                        </a:solidFill>
                        <a:latin typeface="Cambria Math" panose="02040503050406030204" pitchFamily="18" charset="0"/>
                        <a:ea typeface="Cambria Math" panose="02040503050406030204" pitchFamily="18" charset="0"/>
                      </a:rPr>
                      <m:t>𝜃</m:t>
                    </m:r>
                    <m:r>
                      <a:rPr lang="en-IE" sz="1800" b="0" i="1" smtClean="0">
                        <a:solidFill>
                          <a:schemeClr val="dk2"/>
                        </a:solidFill>
                        <a:latin typeface="Cambria Math" panose="02040503050406030204" pitchFamily="18" charset="0"/>
                        <a:ea typeface="Cambria Math" panose="02040503050406030204" pitchFamily="18" charset="0"/>
                      </a:rPr>
                      <m:t>=1</m:t>
                    </m:r>
                  </m:oMath>
                </a14:m>
                <a:endParaRPr lang="en-IE" sz="1800" dirty="0">
                  <a:solidFill>
                    <a:schemeClr val="accent1"/>
                  </a:solidFill>
                </a:endParaRPr>
              </a:p>
              <a:p>
                <a:pPr marL="0" lvl="0" indent="0" algn="l" rtl="0">
                  <a:spcBef>
                    <a:spcPts val="0"/>
                  </a:spcBef>
                  <a:spcAft>
                    <a:spcPts val="0"/>
                  </a:spcAft>
                  <a:buNone/>
                </a:pPr>
                <a:endParaRPr dirty="0"/>
              </a:p>
            </p:txBody>
          </p:sp>
        </mc:Choice>
        <mc:Fallback xmlns="">
          <p:sp>
            <p:nvSpPr>
              <p:cNvPr id="5326" name="Google Shape;5326;p91"/>
              <p:cNvSpPr txBox="1">
                <a:spLocks noRot="1" noChangeAspect="1" noMove="1" noResize="1" noEditPoints="1" noAdjustHandles="1" noChangeArrowheads="1" noChangeShapeType="1" noTextEdit="1"/>
              </p:cNvSpPr>
              <p:nvPr/>
            </p:nvSpPr>
            <p:spPr>
              <a:xfrm>
                <a:off x="4464850" y="3214625"/>
                <a:ext cx="3822000" cy="523800"/>
              </a:xfrm>
              <a:prstGeom prst="rect">
                <a:avLst/>
              </a:prstGeom>
              <a:blipFill>
                <a:blip r:embed="rId6"/>
                <a:stretch>
                  <a:fillRect/>
                </a:stretch>
              </a:blipFill>
              <a:ln>
                <a:noFill/>
              </a:ln>
            </p:spPr>
            <p:txBody>
              <a:bodyPr/>
              <a:lstStyle/>
              <a:p>
                <a:r>
                  <a:rPr lang="en-IE">
                    <a:noFill/>
                  </a:rPr>
                  <a:t> </a:t>
                </a:r>
              </a:p>
            </p:txBody>
          </p:sp>
        </mc:Fallback>
      </mc:AlternateContent>
    </p:spTree>
    <p:extLst>
      <p:ext uri="{BB962C8B-B14F-4D97-AF65-F5344CB8AC3E}">
        <p14:creationId xmlns:p14="http://schemas.microsoft.com/office/powerpoint/2010/main" val="2607041170"/>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320"/>
                                        </p:tgtEl>
                                        <p:attrNameLst>
                                          <p:attrName>style.visibility</p:attrName>
                                        </p:attrNameLst>
                                      </p:cBhvr>
                                      <p:to>
                                        <p:strVal val="visible"/>
                                      </p:to>
                                    </p:set>
                                    <p:animEffect transition="in" filter="fade">
                                      <p:cBhvr>
                                        <p:cTn id="7" dur="1000"/>
                                        <p:tgtEl>
                                          <p:spTgt spid="532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327"/>
                                        </p:tgtEl>
                                        <p:attrNameLst>
                                          <p:attrName>style.visibility</p:attrName>
                                        </p:attrNameLst>
                                      </p:cBhvr>
                                      <p:to>
                                        <p:strVal val="visible"/>
                                      </p:to>
                                    </p:set>
                                    <p:animEffect transition="in" filter="fade">
                                      <p:cBhvr>
                                        <p:cTn id="10" dur="500"/>
                                        <p:tgtEl>
                                          <p:spTgt spid="532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324"/>
                                        </p:tgtEl>
                                        <p:attrNameLst>
                                          <p:attrName>style.visibility</p:attrName>
                                        </p:attrNameLst>
                                      </p:cBhvr>
                                      <p:to>
                                        <p:strVal val="visible"/>
                                      </p:to>
                                    </p:set>
                                    <p:animEffect transition="in" filter="fade">
                                      <p:cBhvr>
                                        <p:cTn id="15" dur="1000"/>
                                        <p:tgtEl>
                                          <p:spTgt spid="532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328"/>
                                        </p:tgtEl>
                                        <p:attrNameLst>
                                          <p:attrName>style.visibility</p:attrName>
                                        </p:attrNameLst>
                                      </p:cBhvr>
                                      <p:to>
                                        <p:strVal val="visible"/>
                                      </p:to>
                                    </p:set>
                                    <p:animEffect transition="in" filter="fade">
                                      <p:cBhvr>
                                        <p:cTn id="18" dur="500"/>
                                        <p:tgtEl>
                                          <p:spTgt spid="5328"/>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325"/>
                                        </p:tgtEl>
                                        <p:attrNameLst>
                                          <p:attrName>style.visibility</p:attrName>
                                        </p:attrNameLst>
                                      </p:cBhvr>
                                      <p:to>
                                        <p:strVal val="visible"/>
                                      </p:to>
                                    </p:set>
                                    <p:animEffect transition="in" filter="fade">
                                      <p:cBhvr>
                                        <p:cTn id="23" dur="1000"/>
                                        <p:tgtEl>
                                          <p:spTgt spid="532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5326"/>
                                        </p:tgtEl>
                                        <p:attrNameLst>
                                          <p:attrName>style.visibility</p:attrName>
                                        </p:attrNameLst>
                                      </p:cBhvr>
                                      <p:to>
                                        <p:strVal val="visible"/>
                                      </p:to>
                                    </p:set>
                                    <p:animEffect transition="in" filter="fade">
                                      <p:cBhvr>
                                        <p:cTn id="28" dur="1000"/>
                                        <p:tgtEl>
                                          <p:spTgt spid="5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7" grpId="0"/>
      <p:bldP spid="5328" grpId="0"/>
    </p:bld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IE" sz="2400" dirty="0" smtClean="0"/>
              <a:t>Complete Square Form</a:t>
            </a:r>
            <a:endParaRPr lang="en-IE" sz="2400" dirty="0"/>
          </a:p>
        </p:txBody>
      </p:sp>
      <mc:AlternateContent xmlns:mc="http://schemas.openxmlformats.org/markup-compatibility/2006" xmlns:a14="http://schemas.microsoft.com/office/drawing/2010/main">
        <mc:Choice Requires="a14">
          <p:sp>
            <p:nvSpPr>
              <p:cNvPr id="5" name="Text Placeholder 4"/>
              <p:cNvSpPr>
                <a:spLocks noGrp="1"/>
              </p:cNvSpPr>
              <p:nvPr>
                <p:ph type="body" idx="1"/>
              </p:nvPr>
            </p:nvSpPr>
            <p:spPr>
              <a:xfrm>
                <a:off x="386098" y="1697954"/>
                <a:ext cx="7843501" cy="2772300"/>
              </a:xfrm>
            </p:spPr>
            <p:txBody>
              <a:bodyPr/>
              <a:lstStyle/>
              <a:p>
                <a:pPr marL="514350" indent="-285750">
                  <a:lnSpc>
                    <a:spcPct val="150000"/>
                  </a:lnSpc>
                  <a:buFont typeface="Arial" panose="020B0604020202020204" pitchFamily="34" charset="0"/>
                  <a:buChar char="•"/>
                </a:pPr>
                <a:r>
                  <a:rPr lang="en-IE" sz="1800" dirty="0" smtClean="0"/>
                  <a:t>The first place the complete square form is mentioned in the syllabus is LCHL</a:t>
                </a:r>
              </a:p>
              <a:p>
                <a:pPr marL="514350" indent="-285750">
                  <a:lnSpc>
                    <a:spcPct val="150000"/>
                  </a:lnSpc>
                  <a:buFont typeface="Arial" panose="020B0604020202020204" pitchFamily="34" charset="0"/>
                  <a:buChar char="•"/>
                </a:pPr>
                <a:r>
                  <a:rPr lang="en-IE" sz="1800" dirty="0" smtClean="0"/>
                  <a:t>However, this question was asked in JCHL 2015</a:t>
                </a:r>
              </a:p>
              <a:p>
                <a:pPr marL="514350" indent="-285750">
                  <a:lnSpc>
                    <a:spcPct val="150000"/>
                  </a:lnSpc>
                  <a:buFont typeface="Arial" panose="020B0604020202020204" pitchFamily="34" charset="0"/>
                  <a:buChar char="•"/>
                </a:pPr>
                <a:r>
                  <a:rPr lang="en-IE" sz="1800" dirty="0" smtClean="0"/>
                  <a:t>Students are expected to have this knowledge for JC transformations</a:t>
                </a:r>
              </a:p>
              <a:p>
                <a:pPr marL="514350" indent="-285750">
                  <a:lnSpc>
                    <a:spcPct val="150000"/>
                  </a:lnSpc>
                  <a:buFont typeface="Arial" panose="020B0604020202020204" pitchFamily="34" charset="0"/>
                  <a:buChar char="•"/>
                </a:pPr>
                <a:r>
                  <a:rPr lang="en-IE" sz="1800" dirty="0" smtClean="0"/>
                  <a:t>Therefore, when do we teach the complete square form?</a:t>
                </a:r>
              </a:p>
              <a:p>
                <a:pPr marL="514350" indent="-285750">
                  <a:lnSpc>
                    <a:spcPct val="150000"/>
                  </a:lnSpc>
                  <a:buFont typeface="Arial" panose="020B0604020202020204" pitchFamily="34" charset="0"/>
                  <a:buChar char="•"/>
                </a:pPr>
                <a:r>
                  <a:rPr lang="en-IE" sz="1800" dirty="0" smtClean="0"/>
                  <a:t>This knowledge would help students to understand the algebra for the equation of a circle</a:t>
                </a:r>
              </a:p>
              <a:p>
                <a:pPr marL="971550" lvl="1" indent="-285750">
                  <a:lnSpc>
                    <a:spcPct val="150000"/>
                  </a:lnSpc>
                  <a:buFont typeface="Arial" panose="020B0604020202020204" pitchFamily="34" charset="0"/>
                  <a:buChar char="•"/>
                </a:pPr>
                <a14:m>
                  <m:oMath xmlns:m="http://schemas.openxmlformats.org/officeDocument/2006/math">
                    <m:sSup>
                      <m:sSupPr>
                        <m:ctrlPr>
                          <a:rPr lang="en-IE" sz="1700" b="0" i="1" smtClean="0">
                            <a:latin typeface="Cambria Math" panose="02040503050406030204" pitchFamily="18" charset="0"/>
                          </a:rPr>
                        </m:ctrlPr>
                      </m:sSupPr>
                      <m:e>
                        <m:r>
                          <a:rPr lang="en-IE" sz="1700" b="0" i="1" smtClean="0">
                            <a:latin typeface="Cambria Math" panose="02040503050406030204" pitchFamily="18" charset="0"/>
                          </a:rPr>
                          <m:t>𝑥</m:t>
                        </m:r>
                      </m:e>
                      <m:sup>
                        <m:r>
                          <a:rPr lang="en-IE" sz="1700" b="0" i="1" smtClean="0">
                            <a:latin typeface="Cambria Math" panose="02040503050406030204" pitchFamily="18" charset="0"/>
                          </a:rPr>
                          <m:t>2</m:t>
                        </m:r>
                      </m:sup>
                    </m:sSup>
                    <m:r>
                      <a:rPr lang="en-IE" sz="1700" b="0" i="1" smtClean="0">
                        <a:latin typeface="Cambria Math" panose="02040503050406030204" pitchFamily="18" charset="0"/>
                      </a:rPr>
                      <m:t>+</m:t>
                    </m:r>
                    <m:sSup>
                      <m:sSupPr>
                        <m:ctrlPr>
                          <a:rPr lang="en-IE" sz="1700" b="0" i="1" smtClean="0">
                            <a:latin typeface="Cambria Math" panose="02040503050406030204" pitchFamily="18" charset="0"/>
                          </a:rPr>
                        </m:ctrlPr>
                      </m:sSupPr>
                      <m:e>
                        <m:r>
                          <a:rPr lang="en-IE" sz="1700" b="0" i="1" smtClean="0">
                            <a:latin typeface="Cambria Math" panose="02040503050406030204" pitchFamily="18" charset="0"/>
                          </a:rPr>
                          <m:t>𝑦</m:t>
                        </m:r>
                      </m:e>
                      <m:sup>
                        <m:r>
                          <a:rPr lang="en-IE" sz="1700" b="0" i="1" smtClean="0">
                            <a:latin typeface="Cambria Math" panose="02040503050406030204" pitchFamily="18" charset="0"/>
                          </a:rPr>
                          <m:t>2</m:t>
                        </m:r>
                      </m:sup>
                    </m:sSup>
                    <m:r>
                      <a:rPr lang="en-IE" sz="1700" b="0" i="1" smtClean="0">
                        <a:latin typeface="Cambria Math" panose="02040503050406030204" pitchFamily="18" charset="0"/>
                      </a:rPr>
                      <m:t>+</m:t>
                    </m:r>
                    <m:r>
                      <a:rPr lang="en-IE" sz="1700" b="0" i="1" smtClean="0">
                        <a:latin typeface="Cambria Math" panose="02040503050406030204" pitchFamily="18" charset="0"/>
                      </a:rPr>
                      <m:t>2</m:t>
                    </m:r>
                    <m:r>
                      <a:rPr lang="en-IE" sz="1700" b="0" i="1" smtClean="0">
                        <a:latin typeface="Cambria Math" panose="02040503050406030204" pitchFamily="18" charset="0"/>
                      </a:rPr>
                      <m:t>𝑔𝑥</m:t>
                    </m:r>
                    <m:r>
                      <a:rPr lang="en-IE" sz="1700" b="0" i="1" smtClean="0">
                        <a:latin typeface="Cambria Math" panose="02040503050406030204" pitchFamily="18" charset="0"/>
                      </a:rPr>
                      <m:t>+</m:t>
                    </m:r>
                    <m:r>
                      <a:rPr lang="en-IE" sz="1700" b="0" i="1" smtClean="0">
                        <a:latin typeface="Cambria Math" panose="02040503050406030204" pitchFamily="18" charset="0"/>
                      </a:rPr>
                      <m:t>2</m:t>
                    </m:r>
                    <m:r>
                      <a:rPr lang="en-IE" sz="1700" b="0" i="1" smtClean="0">
                        <a:latin typeface="Cambria Math" panose="02040503050406030204" pitchFamily="18" charset="0"/>
                      </a:rPr>
                      <m:t>𝑓𝑦</m:t>
                    </m:r>
                    <m:r>
                      <a:rPr lang="en-IE" sz="1700" b="0" i="1" smtClean="0">
                        <a:latin typeface="Cambria Math" panose="02040503050406030204" pitchFamily="18" charset="0"/>
                      </a:rPr>
                      <m:t>+</m:t>
                    </m:r>
                    <m:r>
                      <a:rPr lang="en-IE" sz="1700" b="0" i="1" smtClean="0">
                        <a:latin typeface="Cambria Math" panose="02040503050406030204" pitchFamily="18" charset="0"/>
                      </a:rPr>
                      <m:t>𝑐</m:t>
                    </m:r>
                    <m:r>
                      <a:rPr lang="en-IE" sz="1700" b="0" i="1" smtClean="0">
                        <a:latin typeface="Cambria Math" panose="02040503050406030204" pitchFamily="18" charset="0"/>
                      </a:rPr>
                      <m:t>=</m:t>
                    </m:r>
                    <m:r>
                      <a:rPr lang="en-IE" sz="1700" b="0" i="1" smtClean="0">
                        <a:latin typeface="Cambria Math" panose="02040503050406030204" pitchFamily="18" charset="0"/>
                      </a:rPr>
                      <m:t>0</m:t>
                    </m:r>
                  </m:oMath>
                </a14:m>
                <a:endParaRPr lang="en-IE" sz="1700" dirty="0"/>
              </a:p>
            </p:txBody>
          </p:sp>
        </mc:Choice>
        <mc:Fallback xmlns="">
          <p:sp>
            <p:nvSpPr>
              <p:cNvPr id="5" name="Text Placeholder 4"/>
              <p:cNvSpPr>
                <a:spLocks noGrp="1" noRot="1" noChangeAspect="1" noMove="1" noResize="1" noEditPoints="1" noAdjustHandles="1" noChangeArrowheads="1" noChangeShapeType="1" noTextEdit="1"/>
              </p:cNvSpPr>
              <p:nvPr>
                <p:ph type="body" idx="1"/>
              </p:nvPr>
            </p:nvSpPr>
            <p:spPr>
              <a:xfrm>
                <a:off x="386098" y="1697954"/>
                <a:ext cx="7843501" cy="2772300"/>
              </a:xfrm>
              <a:blipFill>
                <a:blip r:embed="rId2"/>
                <a:stretch>
                  <a:fillRect b="-12996"/>
                </a:stretch>
              </a:blipFill>
            </p:spPr>
            <p:txBody>
              <a:bodyPr/>
              <a:lstStyle/>
              <a:p>
                <a:r>
                  <a:rPr lang="en-IE">
                    <a:noFill/>
                  </a:rPr>
                  <a:t> </a:t>
                </a:r>
              </a:p>
            </p:txBody>
          </p:sp>
        </mc:Fallback>
      </mc:AlternateContent>
      <p:pic>
        <p:nvPicPr>
          <p:cNvPr id="6" name="Picture 5"/>
          <p:cNvPicPr>
            <a:picLocks noChangeAspect="1"/>
          </p:cNvPicPr>
          <p:nvPr/>
        </p:nvPicPr>
        <p:blipFill>
          <a:blip r:embed="rId3"/>
          <a:stretch>
            <a:fillRect/>
          </a:stretch>
        </p:blipFill>
        <p:spPr>
          <a:xfrm>
            <a:off x="2432242" y="2405909"/>
            <a:ext cx="4324350" cy="1181100"/>
          </a:xfrm>
          <a:prstGeom prst="rect">
            <a:avLst/>
          </a:prstGeom>
          <a:ln w="12700">
            <a:solidFill>
              <a:srgbClr val="408763"/>
            </a:solidFill>
          </a:ln>
        </p:spPr>
      </p:pic>
      <p:pic>
        <p:nvPicPr>
          <p:cNvPr id="7" name="Picture 6"/>
          <p:cNvPicPr>
            <a:picLocks noChangeAspect="1"/>
          </p:cNvPicPr>
          <p:nvPr/>
        </p:nvPicPr>
        <p:blipFill>
          <a:blip r:embed="rId4"/>
          <a:stretch>
            <a:fillRect/>
          </a:stretch>
        </p:blipFill>
        <p:spPr>
          <a:xfrm>
            <a:off x="3708077" y="2798110"/>
            <a:ext cx="1772681" cy="838781"/>
          </a:xfrm>
          <a:prstGeom prst="rect">
            <a:avLst/>
          </a:prstGeom>
        </p:spPr>
      </p:pic>
      <p:pic>
        <p:nvPicPr>
          <p:cNvPr id="8" name="Picture 7"/>
          <p:cNvPicPr>
            <a:picLocks noChangeAspect="1"/>
          </p:cNvPicPr>
          <p:nvPr/>
        </p:nvPicPr>
        <p:blipFill>
          <a:blip r:embed="rId5"/>
          <a:stretch>
            <a:fillRect/>
          </a:stretch>
        </p:blipFill>
        <p:spPr>
          <a:xfrm>
            <a:off x="386098" y="3707343"/>
            <a:ext cx="5245021" cy="1129697"/>
          </a:xfrm>
          <a:prstGeom prst="rect">
            <a:avLst/>
          </a:prstGeom>
        </p:spPr>
      </p:pic>
      <p:pic>
        <p:nvPicPr>
          <p:cNvPr id="9" name="Picture 8"/>
          <p:cNvPicPr>
            <a:picLocks noChangeAspect="1"/>
          </p:cNvPicPr>
          <p:nvPr/>
        </p:nvPicPr>
        <p:blipFill>
          <a:blip r:embed="rId6"/>
          <a:stretch>
            <a:fillRect/>
          </a:stretch>
        </p:blipFill>
        <p:spPr>
          <a:xfrm>
            <a:off x="5631119" y="2106680"/>
            <a:ext cx="3459704" cy="2730361"/>
          </a:xfrm>
          <a:prstGeom prst="rect">
            <a:avLst/>
          </a:prstGeom>
        </p:spPr>
      </p:pic>
    </p:spTree>
    <p:extLst>
      <p:ext uri="{BB962C8B-B14F-4D97-AF65-F5344CB8AC3E}">
        <p14:creationId xmlns:p14="http://schemas.microsoft.com/office/powerpoint/2010/main" val="2507896151"/>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2" presetClass="entr" presetSubtype="4" fill="hold" nodeType="with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additive="base">
                                        <p:cTn id="19"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nodeType="clickEffect">
                                  <p:stCondLst>
                                    <p:cond delay="0"/>
                                  </p:stCondLst>
                                  <p:childTnLst>
                                    <p:set>
                                      <p:cBhvr>
                                        <p:cTn id="32" dur="1" fill="hold">
                                          <p:stCondLst>
                                            <p:cond delay="0"/>
                                          </p:stCondLst>
                                        </p:cTn>
                                        <p:tgtEl>
                                          <p:spTgt spid="7"/>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8"/>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9"/>
                                        </p:tgtEl>
                                        <p:attrNameLst>
                                          <p:attrName>style.visibility</p:attrName>
                                        </p:attrNameLst>
                                      </p:cBhvr>
                                      <p:to>
                                        <p:strVal val="hidden"/>
                                      </p:to>
                                    </p:set>
                                  </p:childTnLst>
                                </p:cTn>
                              </p:par>
                              <p:par>
                                <p:cTn id="37" presetID="2" presetClass="entr" presetSubtype="4" fill="hold" nodeType="withEffect">
                                  <p:stCondLst>
                                    <p:cond delay="0"/>
                                  </p:stCondLst>
                                  <p:childTnLst>
                                    <p:set>
                                      <p:cBhvr>
                                        <p:cTn id="38" dur="1" fill="hold">
                                          <p:stCondLst>
                                            <p:cond delay="0"/>
                                          </p:stCondLst>
                                        </p:cTn>
                                        <p:tgtEl>
                                          <p:spTgt spid="5">
                                            <p:txEl>
                                              <p:pRg st="2" end="2"/>
                                            </p:txEl>
                                          </p:spTgt>
                                        </p:tgtEl>
                                        <p:attrNameLst>
                                          <p:attrName>style.visibility</p:attrName>
                                        </p:attrNameLst>
                                      </p:cBhvr>
                                      <p:to>
                                        <p:strVal val="visible"/>
                                      </p:to>
                                    </p:set>
                                    <p:anim calcmode="lin" valueType="num">
                                      <p:cBhvr additive="base">
                                        <p:cTn id="3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5">
                                            <p:txEl>
                                              <p:pRg st="3" end="3"/>
                                            </p:txEl>
                                          </p:spTgt>
                                        </p:tgtEl>
                                        <p:attrNameLst>
                                          <p:attrName>style.visibility</p:attrName>
                                        </p:attrNameLst>
                                      </p:cBhvr>
                                      <p:to>
                                        <p:strVal val="visible"/>
                                      </p:to>
                                    </p:set>
                                    <p:anim calcmode="lin" valueType="num">
                                      <p:cBhvr additive="base">
                                        <p:cTn id="45"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5">
                                            <p:txEl>
                                              <p:pRg st="4" end="4"/>
                                            </p:txEl>
                                          </p:spTgt>
                                        </p:tgtEl>
                                        <p:attrNameLst>
                                          <p:attrName>style.visibility</p:attrName>
                                        </p:attrNameLst>
                                      </p:cBhvr>
                                      <p:to>
                                        <p:strVal val="visible"/>
                                      </p:to>
                                    </p:set>
                                    <p:anim calcmode="lin" valueType="num">
                                      <p:cBhvr additive="base">
                                        <p:cTn id="51"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5">
                                            <p:txEl>
                                              <p:pRg st="4" end="4"/>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5">
                                            <p:txEl>
                                              <p:pRg st="5" end="5"/>
                                            </p:txEl>
                                          </p:spTgt>
                                        </p:tgtEl>
                                        <p:attrNameLst>
                                          <p:attrName>style.visibility</p:attrName>
                                        </p:attrNameLst>
                                      </p:cBhvr>
                                      <p:to>
                                        <p:strVal val="visible"/>
                                      </p:to>
                                    </p:set>
                                    <p:anim calcmode="lin" valueType="num">
                                      <p:cBhvr additive="base">
                                        <p:cTn id="55"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itle 1"/>
              <p:cNvSpPr>
                <a:spLocks noGrp="1"/>
              </p:cNvSpPr>
              <p:nvPr>
                <p:ph type="title"/>
              </p:nvPr>
            </p:nvSpPr>
            <p:spPr>
              <a:xfrm>
                <a:off x="386099" y="673212"/>
                <a:ext cx="5681213" cy="594900"/>
              </a:xfrm>
            </p:spPr>
            <p:txBody>
              <a:bodyPr/>
              <a:lstStyle/>
              <a:p>
                <a:r>
                  <a:rPr lang="en-IE" sz="2400" b="1" dirty="0" smtClean="0"/>
                  <a:t>Explore:	</a:t>
                </a:r>
                <a14:m>
                  <m:oMath xmlns:m="http://schemas.openxmlformats.org/officeDocument/2006/math">
                    <m:sSup>
                      <m:sSupPr>
                        <m:ctrlPr>
                          <a:rPr lang="en-IE" sz="2400" b="1" i="1" smtClean="0">
                            <a:latin typeface="Cambria Math" panose="02040503050406030204" pitchFamily="18" charset="0"/>
                          </a:rPr>
                        </m:ctrlPr>
                      </m:sSupPr>
                      <m:e>
                        <m:d>
                          <m:dPr>
                            <m:ctrlPr>
                              <a:rPr lang="en-IE" sz="2400" b="1" i="1" smtClean="0">
                                <a:latin typeface="Cambria Math" panose="02040503050406030204" pitchFamily="18" charset="0"/>
                              </a:rPr>
                            </m:ctrlPr>
                          </m:dPr>
                          <m:e>
                            <m:r>
                              <a:rPr lang="en-IE" sz="2400" b="1" i="1" smtClean="0">
                                <a:latin typeface="Cambria Math" panose="02040503050406030204" pitchFamily="18" charset="0"/>
                              </a:rPr>
                              <m:t>𝒙</m:t>
                            </m:r>
                            <m:r>
                              <a:rPr lang="en-IE" sz="2400" b="1" i="1" smtClean="0">
                                <a:latin typeface="Cambria Math" panose="02040503050406030204" pitchFamily="18" charset="0"/>
                              </a:rPr>
                              <m:t>−</m:t>
                            </m:r>
                            <m:r>
                              <a:rPr lang="en-IE" sz="2400" b="1" i="1" smtClean="0">
                                <a:latin typeface="Cambria Math" panose="02040503050406030204" pitchFamily="18" charset="0"/>
                              </a:rPr>
                              <m:t>𝟑</m:t>
                            </m:r>
                          </m:e>
                        </m:d>
                      </m:e>
                      <m:sup>
                        <m:r>
                          <a:rPr lang="en-IE" sz="2400" b="1" i="1" smtClean="0">
                            <a:latin typeface="Cambria Math" panose="02040503050406030204" pitchFamily="18" charset="0"/>
                          </a:rPr>
                          <m:t>𝟐</m:t>
                        </m:r>
                      </m:sup>
                    </m:sSup>
                    <m:r>
                      <a:rPr lang="en-IE" sz="2400" b="1" i="1" smtClean="0">
                        <a:latin typeface="Cambria Math" panose="02040503050406030204" pitchFamily="18" charset="0"/>
                      </a:rPr>
                      <m:t>+</m:t>
                    </m:r>
                    <m:sSup>
                      <m:sSupPr>
                        <m:ctrlPr>
                          <a:rPr lang="en-IE" sz="2400" b="1" i="1" smtClean="0">
                            <a:latin typeface="Cambria Math" panose="02040503050406030204" pitchFamily="18" charset="0"/>
                          </a:rPr>
                        </m:ctrlPr>
                      </m:sSupPr>
                      <m:e>
                        <m:d>
                          <m:dPr>
                            <m:ctrlPr>
                              <a:rPr lang="en-IE" sz="2400" b="1" i="1" smtClean="0">
                                <a:latin typeface="Cambria Math" panose="02040503050406030204" pitchFamily="18" charset="0"/>
                              </a:rPr>
                            </m:ctrlPr>
                          </m:dPr>
                          <m:e>
                            <m:r>
                              <a:rPr lang="en-IE" sz="2400" b="1" i="1" smtClean="0">
                                <a:latin typeface="Cambria Math" panose="02040503050406030204" pitchFamily="18" charset="0"/>
                              </a:rPr>
                              <m:t>𝒚</m:t>
                            </m:r>
                            <m:r>
                              <a:rPr lang="en-IE" sz="2400" b="1" i="1" smtClean="0">
                                <a:latin typeface="Cambria Math" panose="02040503050406030204" pitchFamily="18" charset="0"/>
                              </a:rPr>
                              <m:t>−</m:t>
                            </m:r>
                            <m:r>
                              <a:rPr lang="en-IE" sz="2400" b="1" i="1" smtClean="0">
                                <a:latin typeface="Cambria Math" panose="02040503050406030204" pitchFamily="18" charset="0"/>
                              </a:rPr>
                              <m:t>𝟐</m:t>
                            </m:r>
                          </m:e>
                        </m:d>
                      </m:e>
                      <m:sup>
                        <m:r>
                          <a:rPr lang="en-IE" sz="2400" b="1" i="1" smtClean="0">
                            <a:latin typeface="Cambria Math" panose="02040503050406030204" pitchFamily="18" charset="0"/>
                          </a:rPr>
                          <m:t>𝟐</m:t>
                        </m:r>
                      </m:sup>
                    </m:sSup>
                    <m:r>
                      <a:rPr lang="en-IE" sz="2400" b="1" i="1" smtClean="0">
                        <a:latin typeface="Cambria Math" panose="02040503050406030204" pitchFamily="18" charset="0"/>
                      </a:rPr>
                      <m:t>=</m:t>
                    </m:r>
                    <m:sSup>
                      <m:sSupPr>
                        <m:ctrlPr>
                          <a:rPr lang="en-IE" sz="2400" b="1" i="1" smtClean="0">
                            <a:latin typeface="Cambria Math" panose="02040503050406030204" pitchFamily="18" charset="0"/>
                          </a:rPr>
                        </m:ctrlPr>
                      </m:sSupPr>
                      <m:e>
                        <m:r>
                          <a:rPr lang="en-IE" sz="2400" b="1" i="1" smtClean="0">
                            <a:latin typeface="Cambria Math" panose="02040503050406030204" pitchFamily="18" charset="0"/>
                          </a:rPr>
                          <m:t>𝟓</m:t>
                        </m:r>
                      </m:e>
                      <m:sup>
                        <m:r>
                          <a:rPr lang="en-IE" sz="2400" b="1" i="1" smtClean="0">
                            <a:latin typeface="Cambria Math" panose="02040503050406030204" pitchFamily="18" charset="0"/>
                          </a:rPr>
                          <m:t>𝟐</m:t>
                        </m:r>
                      </m:sup>
                    </m:sSup>
                  </m:oMath>
                </a14:m>
                <a:endParaRPr lang="en-IE" sz="2400" dirty="0"/>
              </a:p>
            </p:txBody>
          </p:sp>
        </mc:Choice>
        <mc:Fallback xmlns="">
          <p:sp>
            <p:nvSpPr>
              <p:cNvPr id="2" name="Title 1"/>
              <p:cNvSpPr>
                <a:spLocks noGrp="1" noRot="1" noChangeAspect="1" noMove="1" noResize="1" noEditPoints="1" noAdjustHandles="1" noChangeArrowheads="1" noChangeShapeType="1" noTextEdit="1"/>
              </p:cNvSpPr>
              <p:nvPr>
                <p:ph type="title"/>
              </p:nvPr>
            </p:nvSpPr>
            <p:spPr>
              <a:xfrm>
                <a:off x="386099" y="673212"/>
                <a:ext cx="5681213" cy="594900"/>
              </a:xfrm>
              <a:blipFill>
                <a:blip r:embed="rId2"/>
                <a:stretch>
                  <a:fillRect l="-3219" b="-30612"/>
                </a:stretch>
              </a:blipFill>
            </p:spPr>
            <p:txBody>
              <a:bodyPr/>
              <a:lstStyle/>
              <a:p>
                <a:r>
                  <a:rPr lang="en-IE">
                    <a:noFill/>
                  </a:rPr>
                  <a:t> </a:t>
                </a:r>
              </a:p>
            </p:txBody>
          </p:sp>
        </mc:Fallback>
      </mc:AlternateContent>
      <p:pic>
        <p:nvPicPr>
          <p:cNvPr id="5" name="Picture 4"/>
          <p:cNvPicPr>
            <a:picLocks noChangeAspect="1"/>
          </p:cNvPicPr>
          <p:nvPr/>
        </p:nvPicPr>
        <p:blipFill>
          <a:blip r:embed="rId3"/>
          <a:stretch>
            <a:fillRect/>
          </a:stretch>
        </p:blipFill>
        <p:spPr>
          <a:xfrm>
            <a:off x="2235364" y="1708711"/>
            <a:ext cx="4704195" cy="2658893"/>
          </a:xfrm>
          <a:prstGeom prst="rect">
            <a:avLst/>
          </a:prstGeom>
          <a:ln>
            <a:solidFill>
              <a:schemeClr val="accent1"/>
            </a:solidFill>
          </a:ln>
        </p:spPr>
      </p:pic>
    </p:spTree>
    <p:extLst>
      <p:ext uri="{BB962C8B-B14F-4D97-AF65-F5344CB8AC3E}">
        <p14:creationId xmlns:p14="http://schemas.microsoft.com/office/powerpoint/2010/main" val="2402595852"/>
      </p:ext>
    </p:extLst>
  </p:cSld>
  <p:clrMapOvr>
    <a:masterClrMapping/>
  </p:clrMapOvr>
  <p:transition spd="slow">
    <p:fade thruBlk="1"/>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332"/>
        <p:cNvGrpSpPr/>
        <p:nvPr/>
      </p:nvGrpSpPr>
      <p:grpSpPr>
        <a:xfrm>
          <a:off x="0" y="0"/>
          <a:ext cx="0" cy="0"/>
          <a:chOff x="0" y="0"/>
          <a:chExt cx="0" cy="0"/>
        </a:xfrm>
      </p:grpSpPr>
      <p:sp>
        <p:nvSpPr>
          <p:cNvPr id="5333" name="Google Shape;5333;p92"/>
          <p:cNvSpPr txBox="1">
            <a:spLocks noGrp="1"/>
          </p:cNvSpPr>
          <p:nvPr>
            <p:ph type="body" idx="1"/>
          </p:nvPr>
        </p:nvSpPr>
        <p:spPr>
          <a:xfrm>
            <a:off x="386100" y="1697946"/>
            <a:ext cx="7507800" cy="2056500"/>
          </a:xfrm>
          <a:prstGeom prst="rect">
            <a:avLst/>
          </a:prstGeom>
        </p:spPr>
        <p:txBody>
          <a:bodyPr spcFirstLastPara="1" wrap="square" lIns="0" tIns="0" rIns="0" bIns="0" anchor="t" anchorCtr="0">
            <a:noAutofit/>
          </a:bodyPr>
          <a:lstStyle/>
          <a:p>
            <a:pPr marL="457200" lvl="0" indent="-361950" algn="just" rtl="0">
              <a:lnSpc>
                <a:spcPct val="150000"/>
              </a:lnSpc>
              <a:spcBef>
                <a:spcPts val="0"/>
              </a:spcBef>
              <a:spcAft>
                <a:spcPts val="0"/>
              </a:spcAft>
              <a:buSzPts val="2100"/>
              <a:buFont typeface="Calibri"/>
              <a:buChar char="●"/>
            </a:pPr>
            <a:r>
              <a:rPr lang="en-GB" sz="2100"/>
              <a:t>Recognise the importance of Pythagoras’ Theorem in making sense of the equation of a circle.</a:t>
            </a:r>
            <a:endParaRPr sz="2100"/>
          </a:p>
          <a:p>
            <a:pPr marL="457200" lvl="0" indent="-361950" algn="just" rtl="0">
              <a:lnSpc>
                <a:spcPct val="150000"/>
              </a:lnSpc>
              <a:spcBef>
                <a:spcPts val="0"/>
              </a:spcBef>
              <a:spcAft>
                <a:spcPts val="0"/>
              </a:spcAft>
              <a:buSzPts val="2100"/>
              <a:buFont typeface="Calibri"/>
              <a:buChar char="●"/>
            </a:pPr>
            <a:r>
              <a:rPr lang="en-GB" sz="2100"/>
              <a:t>Understand that often new mathematical knowledge may be developed using knowledge students already have.</a:t>
            </a:r>
            <a:endParaRPr sz="2100"/>
          </a:p>
          <a:p>
            <a:pPr marL="0" lvl="0" indent="0" algn="just" rtl="0">
              <a:lnSpc>
                <a:spcPct val="150000"/>
              </a:lnSpc>
              <a:spcBef>
                <a:spcPts val="0"/>
              </a:spcBef>
              <a:spcAft>
                <a:spcPts val="0"/>
              </a:spcAft>
              <a:buNone/>
            </a:pPr>
            <a:endParaRPr sz="2100"/>
          </a:p>
          <a:p>
            <a:pPr marL="0" lvl="0" indent="0" algn="l" rtl="0">
              <a:spcBef>
                <a:spcPts val="300"/>
              </a:spcBef>
              <a:spcAft>
                <a:spcPts val="300"/>
              </a:spcAft>
              <a:buNone/>
            </a:pPr>
            <a:endParaRPr sz="2100"/>
          </a:p>
        </p:txBody>
      </p:sp>
      <p:sp>
        <p:nvSpPr>
          <p:cNvPr id="5334" name="Google Shape;5334;p92"/>
          <p:cNvSpPr txBox="1">
            <a:spLocks noGrp="1"/>
          </p:cNvSpPr>
          <p:nvPr>
            <p:ph type="title"/>
          </p:nvPr>
        </p:nvSpPr>
        <p:spPr>
          <a:xfrm>
            <a:off x="386100" y="673200"/>
            <a:ext cx="59124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
            </a:r>
            <a:br>
              <a:rPr lang="en-GB" sz="2400" dirty="0" smtClean="0"/>
            </a:br>
            <a:r>
              <a:rPr lang="en-GB" sz="2400" dirty="0" smtClean="0"/>
              <a:t>The Circle</a:t>
            </a:r>
            <a:br>
              <a:rPr lang="en-GB" sz="2400" dirty="0" smtClean="0"/>
            </a:br>
            <a:r>
              <a:rPr lang="en-GB" sz="2400" dirty="0" smtClean="0"/>
              <a:t>Learning </a:t>
            </a:r>
            <a:r>
              <a:rPr lang="en-GB" sz="2400" dirty="0"/>
              <a:t>Outcomes</a:t>
            </a:r>
            <a:endParaRPr sz="2400" dirty="0"/>
          </a:p>
        </p:txBody>
      </p:sp>
      <p:sp>
        <p:nvSpPr>
          <p:cNvPr id="5335" name="Google Shape;5335;p92"/>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15</a:t>
            </a:fld>
            <a:endParaRPr/>
          </a:p>
        </p:txBody>
      </p:sp>
    </p:spTree>
    <p:extLst>
      <p:ext uri="{BB962C8B-B14F-4D97-AF65-F5344CB8AC3E}">
        <p14:creationId xmlns:p14="http://schemas.microsoft.com/office/powerpoint/2010/main" val="2267150529"/>
      </p:ext>
    </p:extLst>
  </p:cSld>
  <p:clrMapOvr>
    <a:masterClrMapping/>
  </p:clrMapOvr>
  <p:transition spd="slow">
    <p:fade thruBlk="1"/>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952"/>
        <p:cNvGrpSpPr/>
        <p:nvPr/>
      </p:nvGrpSpPr>
      <p:grpSpPr>
        <a:xfrm>
          <a:off x="0" y="0"/>
          <a:ext cx="0" cy="0"/>
          <a:chOff x="0" y="0"/>
          <a:chExt cx="0" cy="0"/>
        </a:xfrm>
      </p:grpSpPr>
      <p:sp>
        <p:nvSpPr>
          <p:cNvPr id="9953" name="Google Shape;9953;p100"/>
          <p:cNvSpPr txBox="1">
            <a:spLocks noGrp="1"/>
          </p:cNvSpPr>
          <p:nvPr>
            <p:ph type="sldNum" idx="12"/>
          </p:nvPr>
        </p:nvSpPr>
        <p:spPr>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SzPts val="1200"/>
              <a:buNone/>
            </a:pPr>
            <a:fld id="{00000000-1234-1234-1234-123412341234}" type="slidenum">
              <a:rPr lang="en-GB" sz="1200" b="1">
                <a:solidFill>
                  <a:schemeClr val="accent2"/>
                </a:solidFill>
                <a:latin typeface="Calibri"/>
                <a:ea typeface="Calibri"/>
                <a:cs typeface="Calibri"/>
                <a:sym typeface="Calibri"/>
              </a:rPr>
              <a:t>16</a:t>
            </a:fld>
            <a:endParaRPr sz="1200" b="1">
              <a:solidFill>
                <a:schemeClr val="accent2"/>
              </a:solidFill>
              <a:latin typeface="Calibri"/>
              <a:ea typeface="Calibri"/>
              <a:cs typeface="Calibri"/>
              <a:sym typeface="Calibri"/>
            </a:endParaRPr>
          </a:p>
        </p:txBody>
      </p:sp>
      <p:pic>
        <p:nvPicPr>
          <p:cNvPr id="9954" name="Google Shape;9954;p100" descr="https://www.projectmaths.ie/wp-content/uploads/2018/09/SchoolVisitGraphic.png"/>
          <p:cNvPicPr preferRelativeResize="0"/>
          <p:nvPr/>
        </p:nvPicPr>
        <p:blipFill rotWithShape="1">
          <a:blip r:embed="rId3">
            <a:alphaModFix/>
          </a:blip>
          <a:srcRect/>
          <a:stretch/>
        </p:blipFill>
        <p:spPr>
          <a:xfrm>
            <a:off x="1223763" y="1105489"/>
            <a:ext cx="6673600" cy="3798724"/>
          </a:xfrm>
          <a:prstGeom prst="rect">
            <a:avLst/>
          </a:prstGeom>
          <a:noFill/>
          <a:ln>
            <a:noFill/>
          </a:ln>
        </p:spPr>
      </p:pic>
      <p:sp>
        <p:nvSpPr>
          <p:cNvPr id="4" name="Google Shape;10220;p125"/>
          <p:cNvSpPr txBox="1">
            <a:spLocks noGrp="1"/>
          </p:cNvSpPr>
          <p:nvPr>
            <p:ph type="title"/>
          </p:nvPr>
        </p:nvSpPr>
        <p:spPr>
          <a:xfrm>
            <a:off x="1223763" y="392645"/>
            <a:ext cx="6501900" cy="594900"/>
          </a:xfrm>
          <a:prstGeom prst="rect">
            <a:avLst/>
          </a:prstGeom>
        </p:spPr>
        <p:txBody>
          <a:bodyPr spcFirstLastPara="1" wrap="square" lIns="0" tIns="0" rIns="0" bIns="0" anchor="b" anchorCtr="0">
            <a:noAutofit/>
          </a:bodyPr>
          <a:lstStyle/>
          <a:p>
            <a:pPr marL="457200" lvl="0" indent="0" algn="ctr" rtl="0">
              <a:spcBef>
                <a:spcPts val="0"/>
              </a:spcBef>
              <a:spcAft>
                <a:spcPts val="0"/>
              </a:spcAft>
              <a:buNone/>
            </a:pPr>
            <a:r>
              <a:rPr lang="en-GB" sz="2400" dirty="0" smtClean="0"/>
              <a:t>PDST </a:t>
            </a:r>
            <a:r>
              <a:rPr lang="en-GB" sz="2400" smtClean="0"/>
              <a:t>School Support</a:t>
            </a:r>
            <a:endParaRPr sz="2400" dirty="0"/>
          </a:p>
        </p:txBody>
      </p:sp>
    </p:spTree>
  </p:cSld>
  <p:clrMapOvr>
    <a:masterClrMapping/>
  </p:clrMapOvr>
  <p:transition spd="slow">
    <p:fade thruBlk="1"/>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345"/>
        <p:cNvGrpSpPr/>
        <p:nvPr/>
      </p:nvGrpSpPr>
      <p:grpSpPr>
        <a:xfrm>
          <a:off x="0" y="0"/>
          <a:ext cx="0" cy="0"/>
          <a:chOff x="0" y="0"/>
          <a:chExt cx="0" cy="0"/>
        </a:xfrm>
      </p:grpSpPr>
      <p:sp>
        <p:nvSpPr>
          <p:cNvPr id="10346" name="Google Shape;10346;p142"/>
          <p:cNvSpPr txBox="1">
            <a:spLocks noGrp="1"/>
          </p:cNvSpPr>
          <p:nvPr>
            <p:ph type="sldNum" idx="12"/>
          </p:nvPr>
        </p:nvSpPr>
        <p:spPr>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17</a:t>
            </a:fld>
            <a:endParaRPr sz="1200" b="1" i="0" u="none" strike="noStrike" cap="none">
              <a:solidFill>
                <a:schemeClr val="accent2"/>
              </a:solidFill>
              <a:latin typeface="Calibri"/>
              <a:ea typeface="Calibri"/>
              <a:cs typeface="Calibri"/>
              <a:sym typeface="Calibri"/>
            </a:endParaRPr>
          </a:p>
        </p:txBody>
      </p:sp>
      <p:pic>
        <p:nvPicPr>
          <p:cNvPr id="10347" name="Google Shape;10347;p142"/>
          <p:cNvPicPr preferRelativeResize="0"/>
          <p:nvPr/>
        </p:nvPicPr>
        <p:blipFill rotWithShape="1">
          <a:blip r:embed="rId3">
            <a:alphaModFix/>
          </a:blip>
          <a:srcRect/>
          <a:stretch/>
        </p:blipFill>
        <p:spPr>
          <a:xfrm>
            <a:off x="1304727" y="1642767"/>
            <a:ext cx="6480337" cy="2135700"/>
          </a:xfrm>
          <a:prstGeom prst="rect">
            <a:avLst/>
          </a:prstGeom>
          <a:noFill/>
          <a:ln>
            <a:noFill/>
          </a:ln>
        </p:spPr>
      </p:pic>
    </p:spTree>
  </p:cSld>
  <p:clrMapOvr>
    <a:masterClrMapping/>
  </p:clrMapOvr>
  <p:transition spd="slow">
    <p:fade thruBlk="1"/>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076"/>
        <p:cNvGrpSpPr/>
        <p:nvPr/>
      </p:nvGrpSpPr>
      <p:grpSpPr>
        <a:xfrm>
          <a:off x="0" y="0"/>
          <a:ext cx="0" cy="0"/>
          <a:chOff x="0" y="0"/>
          <a:chExt cx="0" cy="0"/>
        </a:xfrm>
      </p:grpSpPr>
      <p:sp>
        <p:nvSpPr>
          <p:cNvPr id="10077" name="Google Shape;10077;p114"/>
          <p:cNvSpPr txBox="1">
            <a:spLocks noGrp="1"/>
          </p:cNvSpPr>
          <p:nvPr>
            <p:ph type="sldNum" idx="12"/>
          </p:nvPr>
        </p:nvSpPr>
        <p:spPr>
          <a:prstGeom prst="rect">
            <a:avLst/>
          </a:prstGeom>
          <a:noFill/>
          <a:ln>
            <a:noFill/>
          </a:ln>
        </p:spPr>
        <p:txBody>
          <a:bodyPr spcFirstLastPara="1"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1200" b="1">
                <a:solidFill>
                  <a:schemeClr val="accent2"/>
                </a:solidFill>
                <a:latin typeface="Calibri"/>
                <a:ea typeface="Calibri"/>
                <a:cs typeface="Calibri"/>
                <a:sym typeface="Calibri"/>
              </a:rPr>
              <a:t>2</a:t>
            </a:fld>
            <a:endParaRPr sz="1200" b="1">
              <a:solidFill>
                <a:schemeClr val="accent2"/>
              </a:solidFill>
              <a:latin typeface="Calibri"/>
              <a:ea typeface="Calibri"/>
              <a:cs typeface="Calibri"/>
              <a:sym typeface="Calibri"/>
            </a:endParaRPr>
          </a:p>
        </p:txBody>
      </p:sp>
      <p:pic>
        <p:nvPicPr>
          <p:cNvPr id="10078" name="Google Shape;10078;p114" descr="https://www.projectmaths.ie/wp-content/uploads/2018/09/Lesson-Study-2018-Ad-Image.png"/>
          <p:cNvPicPr preferRelativeResize="0"/>
          <p:nvPr/>
        </p:nvPicPr>
        <p:blipFill rotWithShape="1">
          <a:blip r:embed="rId3">
            <a:alphaModFix/>
          </a:blip>
          <a:srcRect/>
          <a:stretch/>
        </p:blipFill>
        <p:spPr>
          <a:xfrm>
            <a:off x="1721342" y="688045"/>
            <a:ext cx="5981133" cy="3432134"/>
          </a:xfrm>
          <a:prstGeom prst="rect">
            <a:avLst/>
          </a:prstGeom>
          <a:noFill/>
          <a:ln>
            <a:noFill/>
          </a:ln>
        </p:spPr>
      </p:pic>
      <p:sp>
        <p:nvSpPr>
          <p:cNvPr id="3" name="TextBox 2"/>
          <p:cNvSpPr txBox="1"/>
          <p:nvPr/>
        </p:nvSpPr>
        <p:spPr>
          <a:xfrm>
            <a:off x="2441985" y="4305598"/>
            <a:ext cx="4087906" cy="461665"/>
          </a:xfrm>
          <a:prstGeom prst="rect">
            <a:avLst/>
          </a:prstGeom>
          <a:noFill/>
        </p:spPr>
        <p:txBody>
          <a:bodyPr wrap="square" rtlCol="0">
            <a:spAutoFit/>
          </a:bodyPr>
          <a:lstStyle/>
          <a:p>
            <a:r>
              <a:rPr lang="en-IE" sz="2400" b="1" dirty="0">
                <a:solidFill>
                  <a:srgbClr val="408763"/>
                </a:solidFill>
                <a:latin typeface="Calibri" panose="020F0502020204030204" pitchFamily="34" charset="0"/>
                <a:cs typeface="Calibri" panose="020F0502020204030204" pitchFamily="34" charset="0"/>
              </a:rPr>
              <a:t>tinyurl.com/LessonStudy2019</a:t>
            </a:r>
          </a:p>
        </p:txBody>
      </p:sp>
      <p:sp>
        <p:nvSpPr>
          <p:cNvPr id="4" name="Explosion 2 3"/>
          <p:cNvSpPr/>
          <p:nvPr/>
        </p:nvSpPr>
        <p:spPr>
          <a:xfrm>
            <a:off x="139848" y="129092"/>
            <a:ext cx="2302137" cy="1818043"/>
          </a:xfrm>
          <a:prstGeom prst="irregularSeal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5" name="TextBox 4"/>
          <p:cNvSpPr txBox="1"/>
          <p:nvPr/>
        </p:nvSpPr>
        <p:spPr>
          <a:xfrm rot="19686548">
            <a:off x="446965" y="540413"/>
            <a:ext cx="1662975" cy="1077218"/>
          </a:xfrm>
          <a:prstGeom prst="rect">
            <a:avLst/>
          </a:prstGeom>
          <a:noFill/>
        </p:spPr>
        <p:txBody>
          <a:bodyPr wrap="square" rtlCol="0">
            <a:spAutoFit/>
          </a:bodyPr>
          <a:lstStyle/>
          <a:p>
            <a:pPr algn="ctr"/>
            <a:r>
              <a:rPr lang="en-IE" sz="3200" dirty="0" smtClean="0">
                <a:solidFill>
                  <a:schemeClr val="bg1"/>
                </a:solidFill>
                <a:latin typeface="Calibri" panose="020F0502020204030204" pitchFamily="34" charset="0"/>
                <a:cs typeface="Calibri" panose="020F0502020204030204" pitchFamily="34" charset="0"/>
              </a:rPr>
              <a:t>Sign up now</a:t>
            </a:r>
            <a:endParaRPr lang="en-IE" sz="3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63687808"/>
      </p:ext>
    </p:extLst>
  </p:cSld>
  <p:clrMapOvr>
    <a:masterClrMapping/>
  </p:clrMapOvr>
  <p:transition spd="slow">
    <p:fade thruBlk="1"/>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083"/>
        <p:cNvGrpSpPr/>
        <p:nvPr/>
      </p:nvGrpSpPr>
      <p:grpSpPr>
        <a:xfrm>
          <a:off x="0" y="0"/>
          <a:ext cx="0" cy="0"/>
          <a:chOff x="0" y="0"/>
          <a:chExt cx="0" cy="0"/>
        </a:xfrm>
      </p:grpSpPr>
      <p:sp>
        <p:nvSpPr>
          <p:cNvPr id="10084" name="Google Shape;10084;p115"/>
          <p:cNvSpPr txBox="1">
            <a:spLocks noGrp="1"/>
          </p:cNvSpPr>
          <p:nvPr>
            <p:ph type="sldNum" idx="12"/>
          </p:nvPr>
        </p:nvSpPr>
        <p:spPr>
          <a:prstGeom prst="rect">
            <a:avLst/>
          </a:prstGeom>
          <a:noFill/>
          <a:ln>
            <a:noFill/>
          </a:ln>
        </p:spPr>
        <p:txBody>
          <a:bodyPr spcFirstLastPara="1"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1200" b="1">
                <a:solidFill>
                  <a:schemeClr val="accent2"/>
                </a:solidFill>
                <a:latin typeface="Calibri"/>
                <a:ea typeface="Calibri"/>
                <a:cs typeface="Calibri"/>
                <a:sym typeface="Calibri"/>
              </a:rPr>
              <a:t>3</a:t>
            </a:fld>
            <a:endParaRPr sz="1200" b="1">
              <a:solidFill>
                <a:schemeClr val="accent2"/>
              </a:solidFill>
              <a:latin typeface="Calibri"/>
              <a:ea typeface="Calibri"/>
              <a:cs typeface="Calibri"/>
              <a:sym typeface="Calibri"/>
            </a:endParaRPr>
          </a:p>
        </p:txBody>
      </p:sp>
      <p:sp>
        <p:nvSpPr>
          <p:cNvPr id="10085" name="Google Shape;10085;p115"/>
          <p:cNvSpPr txBox="1"/>
          <p:nvPr/>
        </p:nvSpPr>
        <p:spPr>
          <a:xfrm>
            <a:off x="1211346" y="260866"/>
            <a:ext cx="6372600" cy="392400"/>
          </a:xfrm>
          <a:prstGeom prst="rect">
            <a:avLst/>
          </a:prstGeom>
          <a:noFill/>
          <a:ln>
            <a:noFill/>
          </a:ln>
        </p:spPr>
        <p:txBody>
          <a:bodyPr spcFirstLastPara="1" wrap="square" lIns="68575" tIns="34275" rIns="68575" bIns="34275" anchor="t" anchorCtr="0">
            <a:noAutofit/>
          </a:bodyPr>
          <a:lstStyle/>
          <a:p>
            <a:pPr marL="0" marR="0" lvl="0" indent="0" algn="ctr" rtl="0">
              <a:spcBef>
                <a:spcPts val="0"/>
              </a:spcBef>
              <a:spcAft>
                <a:spcPts val="0"/>
              </a:spcAft>
              <a:buNone/>
            </a:pPr>
            <a:r>
              <a:rPr lang="en-GB" sz="2100" b="1" dirty="0">
                <a:solidFill>
                  <a:srgbClr val="30654A"/>
                </a:solidFill>
                <a:latin typeface="Calibri"/>
                <a:ea typeface="Calibri"/>
                <a:cs typeface="Calibri"/>
                <a:sym typeface="Calibri"/>
              </a:rPr>
              <a:t>Lesson Study Resource Bank</a:t>
            </a:r>
            <a:endParaRPr sz="2100" b="1" dirty="0">
              <a:solidFill>
                <a:srgbClr val="30654A"/>
              </a:solidFill>
              <a:latin typeface="Calibri"/>
              <a:ea typeface="Calibri"/>
              <a:cs typeface="Calibri"/>
              <a:sym typeface="Calibri"/>
            </a:endParaRPr>
          </a:p>
        </p:txBody>
      </p:sp>
      <p:pic>
        <p:nvPicPr>
          <p:cNvPr id="2" name="Picture 1"/>
          <p:cNvPicPr>
            <a:picLocks noChangeAspect="1"/>
          </p:cNvPicPr>
          <p:nvPr/>
        </p:nvPicPr>
        <p:blipFill>
          <a:blip r:embed="rId3"/>
          <a:stretch>
            <a:fillRect/>
          </a:stretch>
        </p:blipFill>
        <p:spPr>
          <a:xfrm>
            <a:off x="1129444" y="653266"/>
            <a:ext cx="6599262" cy="4461473"/>
          </a:xfrm>
          <a:prstGeom prst="rect">
            <a:avLst/>
          </a:prstGeom>
        </p:spPr>
      </p:pic>
    </p:spTree>
    <p:extLst>
      <p:ext uri="{BB962C8B-B14F-4D97-AF65-F5344CB8AC3E}">
        <p14:creationId xmlns:p14="http://schemas.microsoft.com/office/powerpoint/2010/main" val="4251695282"/>
      </p:ext>
    </p:extLst>
  </p:cSld>
  <p:clrMapOvr>
    <a:masterClrMapping/>
  </p:clrMapOvr>
  <p:transition spd="slow">
    <p:fade thruBlk="1"/>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091"/>
        <p:cNvGrpSpPr/>
        <p:nvPr/>
      </p:nvGrpSpPr>
      <p:grpSpPr>
        <a:xfrm>
          <a:off x="0" y="0"/>
          <a:ext cx="0" cy="0"/>
          <a:chOff x="0" y="0"/>
          <a:chExt cx="0" cy="0"/>
        </a:xfrm>
      </p:grpSpPr>
      <p:sp>
        <p:nvSpPr>
          <p:cNvPr id="5" name="Title 1"/>
          <p:cNvSpPr>
            <a:spLocks noGrp="1"/>
          </p:cNvSpPr>
          <p:nvPr>
            <p:ph type="title"/>
          </p:nvPr>
        </p:nvSpPr>
        <p:spPr/>
        <p:txBody>
          <a:bodyPr/>
          <a:lstStyle/>
          <a:p>
            <a:r>
              <a:rPr lang="en-IE" sz="2400" dirty="0" smtClean="0"/>
              <a:t>Project Maths Website</a:t>
            </a:r>
            <a:endParaRPr lang="en-IE" sz="2400" dirty="0"/>
          </a:p>
        </p:txBody>
      </p:sp>
      <p:sp>
        <p:nvSpPr>
          <p:cNvPr id="10092" name="Google Shape;10092;p116"/>
          <p:cNvSpPr txBox="1">
            <a:spLocks noGrp="1"/>
          </p:cNvSpPr>
          <p:nvPr>
            <p:ph type="sldNum" idx="12"/>
          </p:nvPr>
        </p:nvSpPr>
        <p:spPr>
          <a:prstGeom prst="rect">
            <a:avLst/>
          </a:prstGeom>
          <a:noFill/>
          <a:ln>
            <a:noFill/>
          </a:ln>
        </p:spPr>
        <p:txBody>
          <a:bodyPr spcFirstLastPara="1"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1200" b="1">
                <a:solidFill>
                  <a:schemeClr val="accent2"/>
                </a:solidFill>
                <a:latin typeface="Calibri"/>
                <a:ea typeface="Calibri"/>
                <a:cs typeface="Calibri"/>
                <a:sym typeface="Calibri"/>
              </a:rPr>
              <a:t>4</a:t>
            </a:fld>
            <a:endParaRPr sz="1200" b="1">
              <a:solidFill>
                <a:schemeClr val="accent2"/>
              </a:solidFill>
              <a:latin typeface="Calibri"/>
              <a:ea typeface="Calibri"/>
              <a:cs typeface="Calibri"/>
              <a:sym typeface="Calibri"/>
            </a:endParaRPr>
          </a:p>
        </p:txBody>
      </p:sp>
      <p:pic>
        <p:nvPicPr>
          <p:cNvPr id="10094" name="Google Shape;10094;p116"/>
          <p:cNvPicPr preferRelativeResize="0"/>
          <p:nvPr/>
        </p:nvPicPr>
        <p:blipFill rotWithShape="1">
          <a:blip r:embed="rId3">
            <a:alphaModFix/>
          </a:blip>
          <a:srcRect l="7939" t="14560" r="23435" b="6693"/>
          <a:stretch/>
        </p:blipFill>
        <p:spPr>
          <a:xfrm>
            <a:off x="1559486" y="1459183"/>
            <a:ext cx="6005708" cy="3308080"/>
          </a:xfrm>
          <a:prstGeom prst="rect">
            <a:avLst/>
          </a:prstGeom>
          <a:noFill/>
          <a:ln w="9525" cap="flat" cmpd="sng">
            <a:solidFill>
              <a:srgbClr val="999999"/>
            </a:solidFill>
            <a:prstDash val="solid"/>
            <a:round/>
            <a:headEnd type="none" w="sm" len="sm"/>
            <a:tailEnd type="none" w="sm" len="sm"/>
          </a:ln>
        </p:spPr>
      </p:pic>
    </p:spTree>
    <p:extLst>
      <p:ext uri="{BB962C8B-B14F-4D97-AF65-F5344CB8AC3E}">
        <p14:creationId xmlns:p14="http://schemas.microsoft.com/office/powerpoint/2010/main" val="1200826383"/>
      </p:ext>
    </p:extLst>
  </p:cSld>
  <p:clrMapOvr>
    <a:masterClrMapping/>
  </p:clrMapOvr>
  <p:transition spd="slow">
    <p:fade thruBlk="1"/>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277"/>
        <p:cNvGrpSpPr/>
        <p:nvPr/>
      </p:nvGrpSpPr>
      <p:grpSpPr>
        <a:xfrm>
          <a:off x="0" y="0"/>
          <a:ext cx="0" cy="0"/>
          <a:chOff x="0" y="0"/>
          <a:chExt cx="0" cy="0"/>
        </a:xfrm>
      </p:grpSpPr>
      <p:pic>
        <p:nvPicPr>
          <p:cNvPr id="10278" name="Google Shape;10278;p132"/>
          <p:cNvPicPr preferRelativeResize="0"/>
          <p:nvPr/>
        </p:nvPicPr>
        <p:blipFill>
          <a:blip r:embed="rId3">
            <a:alphaModFix/>
          </a:blip>
          <a:stretch>
            <a:fillRect/>
          </a:stretch>
        </p:blipFill>
        <p:spPr>
          <a:xfrm>
            <a:off x="341496" y="1772584"/>
            <a:ext cx="2454250" cy="2487725"/>
          </a:xfrm>
          <a:prstGeom prst="rect">
            <a:avLst/>
          </a:prstGeom>
          <a:noFill/>
          <a:ln>
            <a:noFill/>
          </a:ln>
        </p:spPr>
      </p:pic>
      <p:sp>
        <p:nvSpPr>
          <p:cNvPr id="3" name="TextBox 2"/>
          <p:cNvSpPr txBox="1"/>
          <p:nvPr/>
        </p:nvSpPr>
        <p:spPr>
          <a:xfrm>
            <a:off x="3310641" y="2128349"/>
            <a:ext cx="3532117" cy="923330"/>
          </a:xfrm>
          <a:prstGeom prst="rect">
            <a:avLst/>
          </a:prstGeom>
          <a:noFill/>
        </p:spPr>
        <p:txBody>
          <a:bodyPr wrap="square" rtlCol="0">
            <a:spAutoFit/>
          </a:bodyPr>
          <a:lstStyle/>
          <a:p>
            <a:pPr lvl="0"/>
            <a:r>
              <a:rPr lang="en-IE" sz="1800" b="1" u="sng" dirty="0">
                <a:solidFill>
                  <a:srgbClr val="002060"/>
                </a:solidFill>
                <a:latin typeface="Calibri" panose="020F0502020204030204" pitchFamily="34" charset="0"/>
                <a:cs typeface="Calibri" panose="020F0502020204030204" pitchFamily="34" charset="0"/>
                <a:hlinkClick r:id="rId4"/>
              </a:rPr>
              <a:t>http://</a:t>
            </a:r>
            <a:r>
              <a:rPr lang="en-IE" sz="1800" b="1" u="sng" dirty="0" smtClean="0">
                <a:solidFill>
                  <a:srgbClr val="002060"/>
                </a:solidFill>
                <a:latin typeface="Calibri" panose="020F0502020204030204" pitchFamily="34" charset="0"/>
                <a:cs typeface="Calibri" panose="020F0502020204030204" pitchFamily="34" charset="0"/>
                <a:hlinkClick r:id="rId4"/>
              </a:rPr>
              <a:t>tinyurl.com/thecirclecounts</a:t>
            </a:r>
            <a:endParaRPr lang="en-IE" sz="1800" b="1" u="sng" dirty="0" smtClean="0">
              <a:solidFill>
                <a:srgbClr val="002060"/>
              </a:solidFill>
              <a:latin typeface="Calibri" panose="020F0502020204030204" pitchFamily="34" charset="0"/>
              <a:cs typeface="Calibri" panose="020F0502020204030204" pitchFamily="34" charset="0"/>
            </a:endParaRPr>
          </a:p>
          <a:p>
            <a:pPr lvl="0" algn="ctr"/>
            <a:endParaRPr lang="en-IE" sz="1800" dirty="0" smtClean="0">
              <a:solidFill>
                <a:srgbClr val="002060"/>
              </a:solidFill>
              <a:latin typeface="Calibri" panose="020F0502020204030204" pitchFamily="34" charset="0"/>
              <a:cs typeface="Calibri" panose="020F0502020204030204" pitchFamily="34" charset="0"/>
            </a:endParaRPr>
          </a:p>
          <a:p>
            <a:pPr lvl="0" algn="ctr"/>
            <a:r>
              <a:rPr lang="en-IE" sz="1800" dirty="0" smtClean="0">
                <a:solidFill>
                  <a:srgbClr val="002060"/>
                </a:solidFill>
                <a:latin typeface="Calibri" panose="020F0502020204030204" pitchFamily="34" charset="0"/>
                <a:cs typeface="Calibri" panose="020F0502020204030204" pitchFamily="34" charset="0"/>
              </a:rPr>
              <a:t>Password: </a:t>
            </a:r>
            <a:r>
              <a:rPr lang="en-IE" sz="1800" dirty="0" err="1" smtClean="0">
                <a:solidFill>
                  <a:srgbClr val="002060"/>
                </a:solidFill>
                <a:latin typeface="Calibri" panose="020F0502020204030204" pitchFamily="34" charset="0"/>
                <a:cs typeface="Calibri" panose="020F0502020204030204" pitchFamily="34" charset="0"/>
              </a:rPr>
              <a:t>Thecircle</a:t>
            </a:r>
            <a:endParaRPr lang="en-IE" sz="1800" dirty="0">
              <a:latin typeface="Calibri" panose="020F0502020204030204" pitchFamily="34" charset="0"/>
              <a:cs typeface="Calibri" panose="020F0502020204030204" pitchFamily="34" charset="0"/>
            </a:endParaRPr>
          </a:p>
        </p:txBody>
      </p:sp>
      <p:sp>
        <p:nvSpPr>
          <p:cNvPr id="5" name="Title 1"/>
          <p:cNvSpPr>
            <a:spLocks noGrp="1"/>
          </p:cNvSpPr>
          <p:nvPr>
            <p:ph type="title"/>
          </p:nvPr>
        </p:nvSpPr>
        <p:spPr>
          <a:xfrm>
            <a:off x="553739" y="609600"/>
            <a:ext cx="7819749" cy="1024272"/>
          </a:xfrm>
        </p:spPr>
        <p:txBody>
          <a:bodyPr/>
          <a:lstStyle/>
          <a:p>
            <a:pPr algn="ctr">
              <a:lnSpc>
                <a:spcPct val="150000"/>
              </a:lnSpc>
            </a:pPr>
            <a:r>
              <a:rPr lang="en-IE" sz="2400" dirty="0" smtClean="0"/>
              <a:t>How do you teach the circle?</a:t>
            </a:r>
            <a:br>
              <a:rPr lang="en-IE" sz="2400" dirty="0" smtClean="0"/>
            </a:br>
            <a:r>
              <a:rPr lang="en-IE" sz="2400" dirty="0" smtClean="0"/>
              <a:t>What difficulties do your students have in this area?</a:t>
            </a:r>
            <a:endParaRPr lang="en-IE" sz="2400" dirty="0"/>
          </a:p>
        </p:txBody>
      </p:sp>
      <p:pic>
        <p:nvPicPr>
          <p:cNvPr id="2" name="Picture 1"/>
          <p:cNvPicPr>
            <a:picLocks noChangeAspect="1"/>
          </p:cNvPicPr>
          <p:nvPr/>
        </p:nvPicPr>
        <p:blipFill>
          <a:blip r:embed="rId5"/>
          <a:stretch>
            <a:fillRect/>
          </a:stretch>
        </p:blipFill>
        <p:spPr>
          <a:xfrm>
            <a:off x="4557588" y="3546157"/>
            <a:ext cx="1038225" cy="1038225"/>
          </a:xfrm>
          <a:prstGeom prst="rect">
            <a:avLst/>
          </a:prstGeom>
        </p:spPr>
      </p:pic>
    </p:spTree>
  </p:cSld>
  <p:clrMapOvr>
    <a:masterClrMapping/>
  </p:clrMapOvr>
  <p:transition spd="slow">
    <p:fade thruBlk="1"/>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270"/>
        <p:cNvGrpSpPr/>
        <p:nvPr/>
      </p:nvGrpSpPr>
      <p:grpSpPr>
        <a:xfrm>
          <a:off x="0" y="0"/>
          <a:ext cx="0" cy="0"/>
          <a:chOff x="0" y="0"/>
          <a:chExt cx="0" cy="0"/>
        </a:xfrm>
      </p:grpSpPr>
      <p:sp>
        <p:nvSpPr>
          <p:cNvPr id="5271" name="Google Shape;5271;p87"/>
          <p:cNvSpPr txBox="1">
            <a:spLocks noGrp="1"/>
          </p:cNvSpPr>
          <p:nvPr>
            <p:ph type="body" idx="1"/>
          </p:nvPr>
        </p:nvSpPr>
        <p:spPr>
          <a:xfrm>
            <a:off x="386100" y="1697946"/>
            <a:ext cx="7507800" cy="2056500"/>
          </a:xfrm>
          <a:prstGeom prst="rect">
            <a:avLst/>
          </a:prstGeom>
        </p:spPr>
        <p:txBody>
          <a:bodyPr spcFirstLastPara="1" wrap="square" lIns="0" tIns="0" rIns="0" bIns="0" anchor="t" anchorCtr="0">
            <a:noAutofit/>
          </a:bodyPr>
          <a:lstStyle/>
          <a:p>
            <a:pPr marL="457200" lvl="0" indent="-361950" algn="just" rtl="0">
              <a:lnSpc>
                <a:spcPct val="150000"/>
              </a:lnSpc>
              <a:spcBef>
                <a:spcPts val="0"/>
              </a:spcBef>
              <a:spcAft>
                <a:spcPts val="0"/>
              </a:spcAft>
              <a:buSzPts val="2100"/>
              <a:buFont typeface="Calibri"/>
              <a:buChar char="●"/>
            </a:pPr>
            <a:r>
              <a:rPr lang="en-GB" sz="2100"/>
              <a:t>Recognise the importance of Pythagoras’ Theorem in making sense of the equation of a circle.</a:t>
            </a:r>
            <a:endParaRPr sz="2100"/>
          </a:p>
          <a:p>
            <a:pPr marL="457200" lvl="0" indent="-361950" algn="just" rtl="0">
              <a:lnSpc>
                <a:spcPct val="150000"/>
              </a:lnSpc>
              <a:spcBef>
                <a:spcPts val="0"/>
              </a:spcBef>
              <a:spcAft>
                <a:spcPts val="0"/>
              </a:spcAft>
              <a:buSzPts val="2100"/>
              <a:buFont typeface="Calibri"/>
              <a:buChar char="●"/>
            </a:pPr>
            <a:r>
              <a:rPr lang="en-GB" sz="2100"/>
              <a:t>Understand that often new mathematical knowledge may be developed using knowledge students already have.</a:t>
            </a:r>
            <a:endParaRPr sz="2100"/>
          </a:p>
          <a:p>
            <a:pPr marL="0" lvl="0" indent="0" algn="l" rtl="0">
              <a:spcBef>
                <a:spcPts val="300"/>
              </a:spcBef>
              <a:spcAft>
                <a:spcPts val="300"/>
              </a:spcAft>
              <a:buNone/>
            </a:pPr>
            <a:endParaRPr sz="2100"/>
          </a:p>
        </p:txBody>
      </p:sp>
      <p:sp>
        <p:nvSpPr>
          <p:cNvPr id="5272" name="Google Shape;5272;p87"/>
          <p:cNvSpPr txBox="1">
            <a:spLocks noGrp="1"/>
          </p:cNvSpPr>
          <p:nvPr>
            <p:ph type="title"/>
          </p:nvPr>
        </p:nvSpPr>
        <p:spPr>
          <a:xfrm>
            <a:off x="386100" y="673200"/>
            <a:ext cx="695958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
            </a:r>
            <a:br>
              <a:rPr lang="en-GB" sz="2400" dirty="0" smtClean="0"/>
            </a:br>
            <a:r>
              <a:rPr lang="en-GB" sz="2400" dirty="0" smtClean="0"/>
              <a:t>The Circle</a:t>
            </a:r>
            <a:br>
              <a:rPr lang="en-GB" sz="2400" dirty="0" smtClean="0"/>
            </a:br>
            <a:r>
              <a:rPr lang="en-GB" sz="2400" dirty="0" smtClean="0"/>
              <a:t>Learning </a:t>
            </a:r>
            <a:r>
              <a:rPr lang="en-GB" sz="2400" dirty="0"/>
              <a:t>Outcomes</a:t>
            </a:r>
            <a:endParaRPr sz="2400" dirty="0"/>
          </a:p>
        </p:txBody>
      </p:sp>
      <p:sp>
        <p:nvSpPr>
          <p:cNvPr id="5273" name="Google Shape;5273;p87"/>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6</a:t>
            </a:fld>
            <a:endParaRPr/>
          </a:p>
        </p:txBody>
      </p:sp>
    </p:spTree>
    <p:extLst>
      <p:ext uri="{BB962C8B-B14F-4D97-AF65-F5344CB8AC3E}">
        <p14:creationId xmlns:p14="http://schemas.microsoft.com/office/powerpoint/2010/main" val="1758672931"/>
      </p:ext>
    </p:extLst>
  </p:cSld>
  <p:clrMapOvr>
    <a:masterClrMapping/>
  </p:clrMapOvr>
  <p:transition spd="slow">
    <p:fade thruBlk="1"/>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233"/>
        <p:cNvGrpSpPr/>
        <p:nvPr/>
      </p:nvGrpSpPr>
      <p:grpSpPr>
        <a:xfrm>
          <a:off x="0" y="0"/>
          <a:ext cx="0" cy="0"/>
          <a:chOff x="0" y="0"/>
          <a:chExt cx="0" cy="0"/>
        </a:xfrm>
      </p:grpSpPr>
      <p:sp>
        <p:nvSpPr>
          <p:cNvPr id="8"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dirty="0" smtClean="0"/>
              <a:t/>
            </a:r>
            <a:br>
              <a:rPr lang="en-GB" sz="2400" dirty="0" smtClean="0"/>
            </a:br>
            <a:r>
              <a:rPr lang="en-GB" sz="2400" dirty="0"/>
              <a:t/>
            </a:r>
            <a:br>
              <a:rPr lang="en-GB" sz="2400" dirty="0"/>
            </a:br>
            <a:r>
              <a:rPr lang="en-GB" sz="2400" dirty="0" smtClean="0"/>
              <a:t>Link to Syllabus</a:t>
            </a:r>
            <a:endParaRPr sz="2400" dirty="0"/>
          </a:p>
        </p:txBody>
      </p:sp>
      <p:pic>
        <p:nvPicPr>
          <p:cNvPr id="6" name="Picture 5"/>
          <p:cNvPicPr>
            <a:picLocks noChangeAspect="1"/>
          </p:cNvPicPr>
          <p:nvPr/>
        </p:nvPicPr>
        <p:blipFill>
          <a:blip r:embed="rId3">
            <a:duotone>
              <a:schemeClr val="accent2">
                <a:shade val="45000"/>
                <a:satMod val="135000"/>
              </a:schemeClr>
              <a:prstClr val="white"/>
            </a:duotone>
          </a:blip>
          <a:stretch>
            <a:fillRect/>
          </a:stretch>
        </p:blipFill>
        <p:spPr>
          <a:xfrm>
            <a:off x="308543" y="1268100"/>
            <a:ext cx="8570662" cy="3769026"/>
          </a:xfrm>
          <a:prstGeom prst="rect">
            <a:avLst/>
          </a:prstGeom>
        </p:spPr>
      </p:pic>
      <p:pic>
        <p:nvPicPr>
          <p:cNvPr id="4" name="Picture 3"/>
          <p:cNvPicPr>
            <a:picLocks noChangeAspect="1"/>
          </p:cNvPicPr>
          <p:nvPr/>
        </p:nvPicPr>
        <p:blipFill>
          <a:blip r:embed="rId4"/>
          <a:stretch>
            <a:fillRect/>
          </a:stretch>
        </p:blipFill>
        <p:spPr>
          <a:xfrm>
            <a:off x="1122450" y="2680173"/>
            <a:ext cx="3962400" cy="1838325"/>
          </a:xfrm>
          <a:prstGeom prst="rect">
            <a:avLst/>
          </a:prstGeom>
          <a:ln>
            <a:solidFill>
              <a:schemeClr val="accent1"/>
            </a:solidFill>
          </a:ln>
        </p:spPr>
      </p:pic>
      <p:pic>
        <p:nvPicPr>
          <p:cNvPr id="5" name="Picture 4"/>
          <p:cNvPicPr>
            <a:picLocks noChangeAspect="1"/>
          </p:cNvPicPr>
          <p:nvPr/>
        </p:nvPicPr>
        <p:blipFill>
          <a:blip r:embed="rId5"/>
          <a:stretch>
            <a:fillRect/>
          </a:stretch>
        </p:blipFill>
        <p:spPr>
          <a:xfrm>
            <a:off x="5084850" y="2808276"/>
            <a:ext cx="3943350" cy="2228850"/>
          </a:xfrm>
          <a:prstGeom prst="rect">
            <a:avLst/>
          </a:prstGeom>
          <a:ln>
            <a:solidFill>
              <a:schemeClr val="accent1"/>
            </a:solid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242"/>
        <p:cNvGrpSpPr/>
        <p:nvPr/>
      </p:nvGrpSpPr>
      <p:grpSpPr>
        <a:xfrm>
          <a:off x="0" y="0"/>
          <a:ext cx="0" cy="0"/>
          <a:chOff x="0" y="0"/>
          <a:chExt cx="0" cy="0"/>
        </a:xfrm>
      </p:grpSpPr>
      <p:sp>
        <p:nvSpPr>
          <p:cNvPr id="6" name="Google Shape;10220;p125"/>
          <p:cNvSpPr txBox="1">
            <a:spLocks noGrp="1"/>
          </p:cNvSpPr>
          <p:nvPr>
            <p:ph type="title"/>
          </p:nvPr>
        </p:nvSpPr>
        <p:spPr>
          <a:xfrm>
            <a:off x="386100" y="673200"/>
            <a:ext cx="6501900" cy="594900"/>
          </a:xfrm>
          <a:prstGeom prst="rect">
            <a:avLst/>
          </a:prstGeom>
        </p:spPr>
        <p:txBody>
          <a:bodyPr spcFirstLastPara="1" wrap="square" lIns="0" tIns="0" rIns="0" bIns="0" anchor="b" anchorCtr="0">
            <a:noAutofit/>
          </a:bodyPr>
          <a:lstStyle/>
          <a:p>
            <a:pPr marL="457200" lvl="0" indent="0" algn="l" rtl="0">
              <a:spcBef>
                <a:spcPts val="0"/>
              </a:spcBef>
              <a:spcAft>
                <a:spcPts val="0"/>
              </a:spcAft>
              <a:buNone/>
            </a:pP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a:t/>
            </a:r>
            <a:br>
              <a:rPr lang="en-GB" sz="2400" dirty="0"/>
            </a:br>
            <a:r>
              <a:rPr lang="en-GB" sz="2400" dirty="0" smtClean="0"/>
              <a:t/>
            </a:r>
            <a:br>
              <a:rPr lang="en-GB" sz="2400" dirty="0" smtClean="0"/>
            </a:br>
            <a:r>
              <a:rPr lang="en-GB" sz="2400" dirty="0"/>
              <a:t/>
            </a:r>
            <a:br>
              <a:rPr lang="en-GB" sz="2400" dirty="0"/>
            </a:br>
            <a:r>
              <a:rPr lang="en-GB" sz="2400" dirty="0" smtClean="0"/>
              <a:t>Prior Knowledge</a:t>
            </a:r>
            <a:endParaRPr sz="2400" dirty="0"/>
          </a:p>
        </p:txBody>
      </p:sp>
      <p:sp>
        <p:nvSpPr>
          <p:cNvPr id="2" name="Text Placeholder 1"/>
          <p:cNvSpPr>
            <a:spLocks noGrp="1"/>
          </p:cNvSpPr>
          <p:nvPr>
            <p:ph type="body" idx="1"/>
          </p:nvPr>
        </p:nvSpPr>
        <p:spPr>
          <a:xfrm>
            <a:off x="386098" y="1697954"/>
            <a:ext cx="7752061" cy="2772300"/>
          </a:xfrm>
        </p:spPr>
        <p:txBody>
          <a:bodyPr/>
          <a:lstStyle/>
          <a:p>
            <a:pPr marL="514350" indent="-285750">
              <a:lnSpc>
                <a:spcPct val="150000"/>
              </a:lnSpc>
              <a:buFont typeface="Arial" panose="020B0604020202020204" pitchFamily="34" charset="0"/>
              <a:buChar char="•"/>
            </a:pPr>
            <a:r>
              <a:rPr lang="en-IE" sz="1800" dirty="0" smtClean="0"/>
              <a:t>Coordinate Geometry</a:t>
            </a:r>
          </a:p>
          <a:p>
            <a:pPr marL="514350" indent="-285750">
              <a:lnSpc>
                <a:spcPct val="150000"/>
              </a:lnSpc>
              <a:buFont typeface="Arial" panose="020B0604020202020204" pitchFamily="34" charset="0"/>
              <a:buChar char="•"/>
            </a:pPr>
            <a:r>
              <a:rPr lang="en-IE" sz="1800" dirty="0" smtClean="0"/>
              <a:t>Pythagoras’ Theorem</a:t>
            </a:r>
          </a:p>
          <a:p>
            <a:pPr marL="514350" indent="-285750">
              <a:lnSpc>
                <a:spcPct val="150000"/>
              </a:lnSpc>
              <a:buFont typeface="Arial" panose="020B0604020202020204" pitchFamily="34" charset="0"/>
              <a:buChar char="•"/>
            </a:pPr>
            <a:r>
              <a:rPr lang="en-IE" sz="1800" dirty="0" smtClean="0"/>
              <a:t>Application of Pythagoras’ Theorem</a:t>
            </a:r>
          </a:p>
          <a:p>
            <a:pPr marL="514350" indent="-285750">
              <a:lnSpc>
                <a:spcPct val="150000"/>
              </a:lnSpc>
              <a:buFont typeface="Arial" panose="020B0604020202020204" pitchFamily="34" charset="0"/>
              <a:buChar char="•"/>
            </a:pPr>
            <a:r>
              <a:rPr lang="en-IE" sz="1800" dirty="0" smtClean="0"/>
              <a:t>Geometry (Theorems)</a:t>
            </a:r>
            <a:endParaRPr lang="en-IE" sz="1800" dirty="0"/>
          </a:p>
        </p:txBody>
      </p:sp>
      <p:pic>
        <p:nvPicPr>
          <p:cNvPr id="1026" name="Picture 2" descr="File:Proof-Pythagorean-Theorem.sv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29637" y="1697954"/>
            <a:ext cx="3470600" cy="210521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277"/>
        <p:cNvGrpSpPr/>
        <p:nvPr/>
      </p:nvGrpSpPr>
      <p:grpSpPr>
        <a:xfrm>
          <a:off x="0" y="0"/>
          <a:ext cx="0" cy="0"/>
          <a:chOff x="0" y="0"/>
          <a:chExt cx="0" cy="0"/>
        </a:xfrm>
      </p:grpSpPr>
      <p:sp>
        <p:nvSpPr>
          <p:cNvPr id="5278" name="Google Shape;5278;p88"/>
          <p:cNvSpPr txBox="1">
            <a:spLocks noGrp="1"/>
          </p:cNvSpPr>
          <p:nvPr>
            <p:ph type="body" idx="1"/>
          </p:nvPr>
        </p:nvSpPr>
        <p:spPr>
          <a:xfrm>
            <a:off x="386100" y="1697953"/>
            <a:ext cx="7507800" cy="873900"/>
          </a:xfrm>
          <a:prstGeom prst="rect">
            <a:avLst/>
          </a:prstGeom>
        </p:spPr>
        <p:txBody>
          <a:bodyPr spcFirstLastPara="1" wrap="square" lIns="0" tIns="0" rIns="0" bIns="0" anchor="t" anchorCtr="0">
            <a:noAutofit/>
          </a:bodyPr>
          <a:lstStyle/>
          <a:p>
            <a:pPr marL="95250" lvl="0" indent="0" algn="l" rtl="0">
              <a:spcBef>
                <a:spcPts val="300"/>
              </a:spcBef>
              <a:spcAft>
                <a:spcPts val="0"/>
              </a:spcAft>
              <a:buSzPts val="2100"/>
            </a:pPr>
            <a:r>
              <a:rPr lang="en-GB" sz="2100" dirty="0"/>
              <a:t>Write down the coordinates of as many points as possible that are equidistant from the origin?</a:t>
            </a:r>
            <a:endParaRPr sz="2100" dirty="0"/>
          </a:p>
          <a:p>
            <a:pPr marL="0" lvl="0" indent="0" algn="l" rtl="0">
              <a:spcBef>
                <a:spcPts val="300"/>
              </a:spcBef>
              <a:spcAft>
                <a:spcPts val="300"/>
              </a:spcAft>
              <a:buNone/>
            </a:pPr>
            <a:endParaRPr sz="2100" dirty="0"/>
          </a:p>
        </p:txBody>
      </p:sp>
      <p:sp>
        <p:nvSpPr>
          <p:cNvPr id="5279" name="Google Shape;5279;p88"/>
          <p:cNvSpPr txBox="1">
            <a:spLocks noGrp="1"/>
          </p:cNvSpPr>
          <p:nvPr>
            <p:ph type="title"/>
          </p:nvPr>
        </p:nvSpPr>
        <p:spPr>
          <a:xfrm>
            <a:off x="386100" y="673200"/>
            <a:ext cx="59124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
            </a:r>
            <a:br>
              <a:rPr lang="en-GB" sz="2400" dirty="0" smtClean="0"/>
            </a:br>
            <a:r>
              <a:rPr lang="en-GB" sz="2400" dirty="0" smtClean="0"/>
              <a:t>Going </a:t>
            </a:r>
            <a:r>
              <a:rPr lang="en-GB" sz="2400" dirty="0"/>
              <a:t>in circles with Pythagoras</a:t>
            </a:r>
            <a:endParaRPr sz="2400" dirty="0"/>
          </a:p>
        </p:txBody>
      </p:sp>
      <p:pic>
        <p:nvPicPr>
          <p:cNvPr id="5280" name="Google Shape;5280;p88"/>
          <p:cNvPicPr preferRelativeResize="0"/>
          <p:nvPr/>
        </p:nvPicPr>
        <p:blipFill>
          <a:blip r:embed="rId3">
            <a:alphaModFix/>
          </a:blip>
          <a:stretch>
            <a:fillRect/>
          </a:stretch>
        </p:blipFill>
        <p:spPr>
          <a:xfrm>
            <a:off x="3581406" y="2500417"/>
            <a:ext cx="2254767" cy="2266846"/>
          </a:xfrm>
          <a:prstGeom prst="rect">
            <a:avLst/>
          </a:prstGeom>
          <a:noFill/>
          <a:ln>
            <a:noFill/>
          </a:ln>
        </p:spPr>
      </p:pic>
      <p:pic>
        <p:nvPicPr>
          <p:cNvPr id="5281" name="Google Shape;5281;p88">
            <a:hlinkClick r:id="rId4"/>
          </p:cNvPr>
          <p:cNvPicPr preferRelativeResize="0"/>
          <p:nvPr/>
        </p:nvPicPr>
        <p:blipFill>
          <a:blip r:embed="rId5">
            <a:alphaModFix/>
          </a:blip>
          <a:stretch>
            <a:fillRect/>
          </a:stretch>
        </p:blipFill>
        <p:spPr>
          <a:xfrm>
            <a:off x="7893850" y="741325"/>
            <a:ext cx="956625" cy="956625"/>
          </a:xfrm>
          <a:prstGeom prst="rect">
            <a:avLst/>
          </a:prstGeom>
          <a:noFill/>
          <a:ln>
            <a:noFill/>
          </a:ln>
        </p:spPr>
      </p:pic>
      <p:pic>
        <p:nvPicPr>
          <p:cNvPr id="5282" name="Google Shape;5282;p88"/>
          <p:cNvPicPr preferRelativeResize="0"/>
          <p:nvPr/>
        </p:nvPicPr>
        <p:blipFill>
          <a:blip r:embed="rId6">
            <a:alphaModFix/>
          </a:blip>
          <a:stretch>
            <a:fillRect/>
          </a:stretch>
        </p:blipFill>
        <p:spPr>
          <a:xfrm>
            <a:off x="789603" y="2571852"/>
            <a:ext cx="734076" cy="873900"/>
          </a:xfrm>
          <a:prstGeom prst="rect">
            <a:avLst/>
          </a:prstGeom>
          <a:noFill/>
          <a:ln>
            <a:noFill/>
          </a:ln>
        </p:spPr>
      </p:pic>
      <p:sp>
        <p:nvSpPr>
          <p:cNvPr id="5283" name="Google Shape;5283;p88"/>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9</a:t>
            </a:fld>
            <a:endParaRPr/>
          </a:p>
        </p:txBody>
      </p:sp>
    </p:spTree>
    <p:extLst>
      <p:ext uri="{BB962C8B-B14F-4D97-AF65-F5344CB8AC3E}">
        <p14:creationId xmlns:p14="http://schemas.microsoft.com/office/powerpoint/2010/main" val="4014102356"/>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43200000">
                                      <p:cBhvr>
                                        <p:cTn id="6" dur="2000" fill="hold"/>
                                        <p:tgtEl>
                                          <p:spTgt spid="528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310</Words>
  <Application>Microsoft Office PowerPoint</Application>
  <PresentationFormat>On-screen Show (16:9)</PresentationFormat>
  <Paragraphs>84</Paragraphs>
  <Slides>17</Slides>
  <Notes>15</Notes>
  <HiddenSlides>2</HiddenSlides>
  <MMClips>0</MMClips>
  <ScaleCrop>false</ScaleCrop>
  <HeadingPairs>
    <vt:vector size="6" baseType="variant">
      <vt:variant>
        <vt:lpstr>Fonts Used</vt:lpstr>
      </vt:variant>
      <vt:variant>
        <vt:i4>3</vt:i4>
      </vt:variant>
      <vt:variant>
        <vt:lpstr>Theme</vt:lpstr>
      </vt:variant>
      <vt:variant>
        <vt:i4>4</vt:i4>
      </vt:variant>
      <vt:variant>
        <vt:lpstr>Slide Titles</vt:lpstr>
      </vt:variant>
      <vt:variant>
        <vt:i4>17</vt:i4>
      </vt:variant>
    </vt:vector>
  </HeadingPairs>
  <TitlesOfParts>
    <vt:vector size="24" baseType="lpstr">
      <vt:lpstr>Arial</vt:lpstr>
      <vt:lpstr>Calibri</vt:lpstr>
      <vt:lpstr>Cambria Math</vt:lpstr>
      <vt:lpstr>PDST</vt:lpstr>
      <vt:lpstr>PDST</vt:lpstr>
      <vt:lpstr>PDST</vt:lpstr>
      <vt:lpstr>PDST</vt:lpstr>
      <vt:lpstr>The Circle</vt:lpstr>
      <vt:lpstr>PowerPoint Presentation</vt:lpstr>
      <vt:lpstr>PowerPoint Presentation</vt:lpstr>
      <vt:lpstr>Project Maths Website</vt:lpstr>
      <vt:lpstr>How do you teach the circle? What difficulties do your students have in this area?</vt:lpstr>
      <vt:lpstr> The Circle Learning Outcomes</vt:lpstr>
      <vt:lpstr>  Link to Syllabus</vt:lpstr>
      <vt:lpstr>            Prior Knowledge</vt:lpstr>
      <vt:lpstr> Going in circles with Pythagoras</vt:lpstr>
      <vt:lpstr> Going in circles with Pythagoras</vt:lpstr>
      <vt:lpstr>(x-3)^2+(y-2)^2=2^2</vt:lpstr>
      <vt:lpstr>            Trigonometry –  Pythagoras, The Unit Circle  and Trigonometric Identities</vt:lpstr>
      <vt:lpstr>Complete Square Form</vt:lpstr>
      <vt:lpstr>Explore: (x-3)^2+(y-2)^2=5^2</vt:lpstr>
      <vt:lpstr> The Circle Learning Outcomes</vt:lpstr>
      <vt:lpstr>PDST School Support</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modified xsi:type="dcterms:W3CDTF">2019-05-02T13:20:53Z</dcterms:modified>
</cp:coreProperties>
</file>