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 id="2147483710" r:id="rId2"/>
  </p:sldMasterIdLst>
  <p:notesMasterIdLst>
    <p:notesMasterId r:id="rId36"/>
  </p:notesMasterIdLst>
  <p:sldIdLst>
    <p:sldId id="256" r:id="rId3"/>
    <p:sldId id="257" r:id="rId4"/>
    <p:sldId id="263" r:id="rId5"/>
    <p:sldId id="265" r:id="rId6"/>
    <p:sldId id="266" r:id="rId7"/>
    <p:sldId id="267" r:id="rId8"/>
    <p:sldId id="268" r:id="rId9"/>
    <p:sldId id="269" r:id="rId10"/>
    <p:sldId id="270" r:id="rId11"/>
    <p:sldId id="271" r:id="rId12"/>
    <p:sldId id="272" r:id="rId13"/>
    <p:sldId id="273" r:id="rId14"/>
    <p:sldId id="274" r:id="rId15"/>
    <p:sldId id="275" r:id="rId16"/>
    <p:sldId id="277" r:id="rId17"/>
    <p:sldId id="278" r:id="rId18"/>
    <p:sldId id="279" r:id="rId19"/>
    <p:sldId id="280" r:id="rId20"/>
    <p:sldId id="281" r:id="rId21"/>
    <p:sldId id="282" r:id="rId22"/>
    <p:sldId id="283" r:id="rId23"/>
    <p:sldId id="285" r:id="rId24"/>
    <p:sldId id="286" r:id="rId25"/>
    <p:sldId id="287" r:id="rId26"/>
    <p:sldId id="289" r:id="rId27"/>
    <p:sldId id="290" r:id="rId28"/>
    <p:sldId id="291" r:id="rId29"/>
    <p:sldId id="292" r:id="rId30"/>
    <p:sldId id="293" r:id="rId31"/>
    <p:sldId id="294" r:id="rId32"/>
    <p:sldId id="295" r:id="rId33"/>
    <p:sldId id="296" r:id="rId34"/>
    <p:sldId id="297" r:id="rId35"/>
  </p:sldIdLst>
  <p:sldSz cx="12192000" cy="6858000"/>
  <p:notesSz cx="6858000" cy="9144000"/>
  <p:embeddedFontLst>
    <p:embeddedFont>
      <p:font typeface="Calibri" panose="020F0502020204030204" pitchFamily="3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273" autoAdjust="0"/>
  </p:normalViewPr>
  <p:slideViewPr>
    <p:cSldViewPr snapToGrid="0">
      <p:cViewPr varScale="1">
        <p:scale>
          <a:sx n="34" d="100"/>
          <a:sy n="34" d="100"/>
        </p:scale>
        <p:origin x="211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1"/>
        <p:cNvGrpSpPr/>
        <p:nvPr/>
      </p:nvGrpSpPr>
      <p:grpSpPr>
        <a:xfrm>
          <a:off x="0" y="0"/>
          <a:ext cx="0" cy="0"/>
          <a:chOff x="0" y="0"/>
          <a:chExt cx="0" cy="0"/>
        </a:xfrm>
      </p:grpSpPr>
      <p:sp>
        <p:nvSpPr>
          <p:cNvPr id="5232" name="Google Shape;5232;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sym typeface="Arial"/>
            </a:endParaRPr>
          </a:p>
        </p:txBody>
      </p:sp>
      <p:sp>
        <p:nvSpPr>
          <p:cNvPr id="5233" name="Google Shape;523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5"/>
        <p:cNvGrpSpPr/>
        <p:nvPr/>
      </p:nvGrpSpPr>
      <p:grpSpPr>
        <a:xfrm>
          <a:off x="0" y="0"/>
          <a:ext cx="0" cy="0"/>
          <a:chOff x="0" y="0"/>
          <a:chExt cx="0" cy="0"/>
        </a:xfrm>
      </p:grpSpPr>
      <p:sp>
        <p:nvSpPr>
          <p:cNvPr id="5406" name="Google Shape;5406;g603e435498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7" name="Google Shape;5407;g603e435498_0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5408" name="Google Shape;5408;g603e435498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7"/>
        <p:cNvGrpSpPr/>
        <p:nvPr/>
      </p:nvGrpSpPr>
      <p:grpSpPr>
        <a:xfrm>
          <a:off x="0" y="0"/>
          <a:ext cx="0" cy="0"/>
          <a:chOff x="0" y="0"/>
          <a:chExt cx="0" cy="0"/>
        </a:xfrm>
      </p:grpSpPr>
      <p:sp>
        <p:nvSpPr>
          <p:cNvPr id="5418" name="Google Shape;5418;g620e20cbf5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9" name="Google Shape;5419;g620e20cbf5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0" name="Google Shape;5420;g620e20cbf5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0"/>
        <p:cNvGrpSpPr/>
        <p:nvPr/>
      </p:nvGrpSpPr>
      <p:grpSpPr>
        <a:xfrm>
          <a:off x="0" y="0"/>
          <a:ext cx="0" cy="0"/>
          <a:chOff x="0" y="0"/>
          <a:chExt cx="0" cy="0"/>
        </a:xfrm>
      </p:grpSpPr>
      <p:sp>
        <p:nvSpPr>
          <p:cNvPr id="5431" name="Google Shape;5431;g61829c1dac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2" name="Google Shape;5432;g61829c1dac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3" name="Google Shape;5433;g61829c1dac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2"/>
        <p:cNvGrpSpPr/>
        <p:nvPr/>
      </p:nvGrpSpPr>
      <p:grpSpPr>
        <a:xfrm>
          <a:off x="0" y="0"/>
          <a:ext cx="0" cy="0"/>
          <a:chOff x="0" y="0"/>
          <a:chExt cx="0" cy="0"/>
        </a:xfrm>
      </p:grpSpPr>
      <p:sp>
        <p:nvSpPr>
          <p:cNvPr id="5443" name="Google Shape;5443;g603e435498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4" name="Google Shape;5444;g603e435498_0_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5" name="Google Shape;5445;g603e435498_0_6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1"/>
        <p:cNvGrpSpPr/>
        <p:nvPr/>
      </p:nvGrpSpPr>
      <p:grpSpPr>
        <a:xfrm>
          <a:off x="0" y="0"/>
          <a:ext cx="0" cy="0"/>
          <a:chOff x="0" y="0"/>
          <a:chExt cx="0" cy="0"/>
        </a:xfrm>
      </p:grpSpPr>
      <p:sp>
        <p:nvSpPr>
          <p:cNvPr id="5452" name="Google Shape;5452;g63025d92b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3" name="Google Shape;5453;g63025d92b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4" name="Google Shape;5454;g63025d92b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1"/>
        <p:cNvGrpSpPr/>
        <p:nvPr/>
      </p:nvGrpSpPr>
      <p:grpSpPr>
        <a:xfrm>
          <a:off x="0" y="0"/>
          <a:ext cx="0" cy="0"/>
          <a:chOff x="0" y="0"/>
          <a:chExt cx="0" cy="0"/>
        </a:xfrm>
      </p:grpSpPr>
      <p:sp>
        <p:nvSpPr>
          <p:cNvPr id="5472" name="Google Shape;5472;g6327279f67_8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3" name="Google Shape;5473;g6327279f67_8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4" name="Google Shape;5474;g6327279f67_8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8"/>
        <p:cNvGrpSpPr/>
        <p:nvPr/>
      </p:nvGrpSpPr>
      <p:grpSpPr>
        <a:xfrm>
          <a:off x="0" y="0"/>
          <a:ext cx="0" cy="0"/>
          <a:chOff x="0" y="0"/>
          <a:chExt cx="0" cy="0"/>
        </a:xfrm>
      </p:grpSpPr>
      <p:sp>
        <p:nvSpPr>
          <p:cNvPr id="5479" name="Google Shape;5479;g6327279f67_3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0" name="Google Shape;5480;g6327279f67_3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1" name="Google Shape;5481;g6327279f67_3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7"/>
        <p:cNvGrpSpPr/>
        <p:nvPr/>
      </p:nvGrpSpPr>
      <p:grpSpPr>
        <a:xfrm>
          <a:off x="0" y="0"/>
          <a:ext cx="0" cy="0"/>
          <a:chOff x="0" y="0"/>
          <a:chExt cx="0" cy="0"/>
        </a:xfrm>
      </p:grpSpPr>
      <p:sp>
        <p:nvSpPr>
          <p:cNvPr id="5488" name="Google Shape;5488;g620e20cbf5_1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9" name="Google Shape;5489;g620e20cbf5_1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0" name="Google Shape;5490;g620e20cbf5_1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7"/>
        <p:cNvGrpSpPr/>
        <p:nvPr/>
      </p:nvGrpSpPr>
      <p:grpSpPr>
        <a:xfrm>
          <a:off x="0" y="0"/>
          <a:ext cx="0" cy="0"/>
          <a:chOff x="0" y="0"/>
          <a:chExt cx="0" cy="0"/>
        </a:xfrm>
      </p:grpSpPr>
      <p:sp>
        <p:nvSpPr>
          <p:cNvPr id="5498" name="Google Shape;5498;g60a1698b8a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9" name="Google Shape;5499;g60a1698b8a_0_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0" name="Google Shape;5500;g60a1698b8a_0_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1"/>
        <p:cNvGrpSpPr/>
        <p:nvPr/>
      </p:nvGrpSpPr>
      <p:grpSpPr>
        <a:xfrm>
          <a:off x="0" y="0"/>
          <a:ext cx="0" cy="0"/>
          <a:chOff x="0" y="0"/>
          <a:chExt cx="0" cy="0"/>
        </a:xfrm>
      </p:grpSpPr>
      <p:sp>
        <p:nvSpPr>
          <p:cNvPr id="5512" name="Google Shape;5512;g6211e7bc9f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3" name="Google Shape;5513;g6211e7bc9f_1_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14" name="Google Shape;5514;g6211e7bc9f_1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1"/>
        <p:cNvGrpSpPr/>
        <p:nvPr/>
      </p:nvGrpSpPr>
      <p:grpSpPr>
        <a:xfrm>
          <a:off x="0" y="0"/>
          <a:ext cx="0" cy="0"/>
          <a:chOff x="0" y="0"/>
          <a:chExt cx="0" cy="0"/>
        </a:xfrm>
      </p:grpSpPr>
      <p:sp>
        <p:nvSpPr>
          <p:cNvPr id="5242" name="Google Shape;5242;g631c7a73d0_3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3" name="Google Shape;5243;g631c7a73d0_3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endParaRPr/>
          </a:p>
        </p:txBody>
      </p:sp>
      <p:sp>
        <p:nvSpPr>
          <p:cNvPr id="5244" name="Google Shape;5244;g631c7a73d0_3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0"/>
        <p:cNvGrpSpPr/>
        <p:nvPr/>
      </p:nvGrpSpPr>
      <p:grpSpPr>
        <a:xfrm>
          <a:off x="0" y="0"/>
          <a:ext cx="0" cy="0"/>
          <a:chOff x="0" y="0"/>
          <a:chExt cx="0" cy="0"/>
        </a:xfrm>
      </p:grpSpPr>
      <p:sp>
        <p:nvSpPr>
          <p:cNvPr id="5521" name="Google Shape;5521;g6211e7bc9f_7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2" name="Google Shape;5522;g6211e7bc9f_7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523" name="Google Shape;5523;g6211e7bc9f_7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8"/>
        <p:cNvGrpSpPr/>
        <p:nvPr/>
      </p:nvGrpSpPr>
      <p:grpSpPr>
        <a:xfrm>
          <a:off x="0" y="0"/>
          <a:ext cx="0" cy="0"/>
          <a:chOff x="0" y="0"/>
          <a:chExt cx="0" cy="0"/>
        </a:xfrm>
      </p:grpSpPr>
      <p:sp>
        <p:nvSpPr>
          <p:cNvPr id="5529" name="Google Shape;5529;g6327279f67_8_3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0" name="Google Shape;5530;g6327279f67_8_3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31" name="Google Shape;5531;g6327279f67_8_3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0"/>
        <p:cNvGrpSpPr/>
        <p:nvPr/>
      </p:nvGrpSpPr>
      <p:grpSpPr>
        <a:xfrm>
          <a:off x="0" y="0"/>
          <a:ext cx="0" cy="0"/>
          <a:chOff x="0" y="0"/>
          <a:chExt cx="0" cy="0"/>
        </a:xfrm>
      </p:grpSpPr>
      <p:sp>
        <p:nvSpPr>
          <p:cNvPr id="5551" name="Google Shape;5551;g6211e7bc9f_5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2" name="Google Shape;5552;g6211e7bc9f_5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3" name="Google Shape;5553;g6211e7bc9f_5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8"/>
        <p:cNvGrpSpPr/>
        <p:nvPr/>
      </p:nvGrpSpPr>
      <p:grpSpPr>
        <a:xfrm>
          <a:off x="0" y="0"/>
          <a:ext cx="0" cy="0"/>
          <a:chOff x="0" y="0"/>
          <a:chExt cx="0" cy="0"/>
        </a:xfrm>
      </p:grpSpPr>
      <p:sp>
        <p:nvSpPr>
          <p:cNvPr id="5569" name="Google Shape;5569;g60a1698b8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0" name="Google Shape;5570;g60a1698b8a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71" name="Google Shape;5571;g60a1698b8a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1"/>
        <p:cNvGrpSpPr/>
        <p:nvPr/>
      </p:nvGrpSpPr>
      <p:grpSpPr>
        <a:xfrm>
          <a:off x="0" y="0"/>
          <a:ext cx="0" cy="0"/>
          <a:chOff x="0" y="0"/>
          <a:chExt cx="0" cy="0"/>
        </a:xfrm>
      </p:grpSpPr>
      <p:sp>
        <p:nvSpPr>
          <p:cNvPr id="5582" name="Google Shape;5582;g63025d92bf_4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3" name="Google Shape;5583;g63025d92bf_4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4" name="Google Shape;5584;g63025d92bf_4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8"/>
        <p:cNvGrpSpPr/>
        <p:nvPr/>
      </p:nvGrpSpPr>
      <p:grpSpPr>
        <a:xfrm>
          <a:off x="0" y="0"/>
          <a:ext cx="0" cy="0"/>
          <a:chOff x="0" y="0"/>
          <a:chExt cx="0" cy="0"/>
        </a:xfrm>
      </p:grpSpPr>
      <p:sp>
        <p:nvSpPr>
          <p:cNvPr id="5599" name="Google Shape;5599;g6504994114_3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0" name="Google Shape;5600;g6504994114_3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1" name="Google Shape;5601;g6504994114_3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5"/>
        <p:cNvGrpSpPr/>
        <p:nvPr/>
      </p:nvGrpSpPr>
      <p:grpSpPr>
        <a:xfrm>
          <a:off x="0" y="0"/>
          <a:ext cx="0" cy="0"/>
          <a:chOff x="0" y="0"/>
          <a:chExt cx="0" cy="0"/>
        </a:xfrm>
      </p:grpSpPr>
      <p:sp>
        <p:nvSpPr>
          <p:cNvPr id="5606" name="Google Shape;5606;g63025d92bf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7" name="Google Shape;5607;g63025d92bf_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8" name="Google Shape;5608;g63025d92bf_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3"/>
        <p:cNvGrpSpPr/>
        <p:nvPr/>
      </p:nvGrpSpPr>
      <p:grpSpPr>
        <a:xfrm>
          <a:off x="0" y="0"/>
          <a:ext cx="0" cy="0"/>
          <a:chOff x="0" y="0"/>
          <a:chExt cx="0" cy="0"/>
        </a:xfrm>
      </p:grpSpPr>
      <p:sp>
        <p:nvSpPr>
          <p:cNvPr id="5614" name="Google Shape;5614;g6498be460c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5" name="Google Shape;5615;g6498be460c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sym typeface="Arial"/>
            </a:endParaRPr>
          </a:p>
        </p:txBody>
      </p:sp>
      <p:sp>
        <p:nvSpPr>
          <p:cNvPr id="5616" name="Google Shape;5616;g6498be460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2"/>
        <p:cNvGrpSpPr/>
        <p:nvPr/>
      </p:nvGrpSpPr>
      <p:grpSpPr>
        <a:xfrm>
          <a:off x="0" y="0"/>
          <a:ext cx="0" cy="0"/>
          <a:chOff x="0" y="0"/>
          <a:chExt cx="0" cy="0"/>
        </a:xfrm>
      </p:grpSpPr>
      <p:sp>
        <p:nvSpPr>
          <p:cNvPr id="5623" name="Google Shape;5623;g60a1698b8a_4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4" name="Google Shape;5624;g60a1698b8a_4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5625" name="Google Shape;5625;g60a1698b8a_4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5"/>
        <p:cNvGrpSpPr/>
        <p:nvPr/>
      </p:nvGrpSpPr>
      <p:grpSpPr>
        <a:xfrm>
          <a:off x="0" y="0"/>
          <a:ext cx="0" cy="0"/>
          <a:chOff x="0" y="0"/>
          <a:chExt cx="0" cy="0"/>
        </a:xfrm>
      </p:grpSpPr>
      <p:sp>
        <p:nvSpPr>
          <p:cNvPr id="5636" name="Google Shape;5636;g61b3353b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7" name="Google Shape;5637;g61b3353b0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400"/>
              </a:spcBef>
              <a:spcAft>
                <a:spcPts val="400"/>
              </a:spcAft>
              <a:buNone/>
            </a:pPr>
            <a:endParaRPr>
              <a:sym typeface="Arial"/>
            </a:endParaRPr>
          </a:p>
        </p:txBody>
      </p:sp>
      <p:sp>
        <p:nvSpPr>
          <p:cNvPr id="5638" name="Google Shape;5638;g61b3353b0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1"/>
        <p:cNvGrpSpPr/>
        <p:nvPr/>
      </p:nvGrpSpPr>
      <p:grpSpPr>
        <a:xfrm>
          <a:off x="0" y="0"/>
          <a:ext cx="0" cy="0"/>
          <a:chOff x="0" y="0"/>
          <a:chExt cx="0" cy="0"/>
        </a:xfrm>
      </p:grpSpPr>
      <p:sp>
        <p:nvSpPr>
          <p:cNvPr id="5322" name="Google Shape;5322;g6327279f67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3" name="Google Shape;5323;g6327279f67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spcBef>
                <a:spcPts val="0"/>
              </a:spcBef>
              <a:spcAft>
                <a:spcPts val="0"/>
              </a:spcAft>
              <a:buNone/>
            </a:pPr>
            <a:endParaRPr/>
          </a:p>
        </p:txBody>
      </p:sp>
      <p:sp>
        <p:nvSpPr>
          <p:cNvPr id="5324" name="Google Shape;5324;g6327279f67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7"/>
        <p:cNvGrpSpPr/>
        <p:nvPr/>
      </p:nvGrpSpPr>
      <p:grpSpPr>
        <a:xfrm>
          <a:off x="0" y="0"/>
          <a:ext cx="0" cy="0"/>
          <a:chOff x="0" y="0"/>
          <a:chExt cx="0" cy="0"/>
        </a:xfrm>
      </p:grpSpPr>
      <p:sp>
        <p:nvSpPr>
          <p:cNvPr id="5648" name="Google Shape;5648;g60a1698b8a_4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9" name="Google Shape;5649;g60a1698b8a_4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dirty="0"/>
          </a:p>
        </p:txBody>
      </p:sp>
      <p:sp>
        <p:nvSpPr>
          <p:cNvPr id="5650" name="Google Shape;5650;g60a1698b8a_4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5"/>
        <p:cNvGrpSpPr/>
        <p:nvPr/>
      </p:nvGrpSpPr>
      <p:grpSpPr>
        <a:xfrm>
          <a:off x="0" y="0"/>
          <a:ext cx="0" cy="0"/>
          <a:chOff x="0" y="0"/>
          <a:chExt cx="0" cy="0"/>
        </a:xfrm>
      </p:grpSpPr>
      <p:sp>
        <p:nvSpPr>
          <p:cNvPr id="5656" name="Google Shape;5656;g60a1698b8a_4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7" name="Google Shape;5657;g60a1698b8a_4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5658" name="Google Shape;5658;g60a1698b8a_4_5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4"/>
        <p:cNvGrpSpPr/>
        <p:nvPr/>
      </p:nvGrpSpPr>
      <p:grpSpPr>
        <a:xfrm>
          <a:off x="0" y="0"/>
          <a:ext cx="0" cy="0"/>
          <a:chOff x="0" y="0"/>
          <a:chExt cx="0" cy="0"/>
        </a:xfrm>
      </p:grpSpPr>
      <p:sp>
        <p:nvSpPr>
          <p:cNvPr id="5665" name="Google Shape;5665;g623ed6c005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6" name="Google Shape;5666;g623ed6c005_0_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1"/>
        <p:cNvGrpSpPr/>
        <p:nvPr/>
      </p:nvGrpSpPr>
      <p:grpSpPr>
        <a:xfrm>
          <a:off x="0" y="0"/>
          <a:ext cx="0" cy="0"/>
          <a:chOff x="0" y="0"/>
          <a:chExt cx="0" cy="0"/>
        </a:xfrm>
      </p:grpSpPr>
      <p:sp>
        <p:nvSpPr>
          <p:cNvPr id="5672" name="Google Shape;5672;g6211e7bc9f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73" name="Google Shape;5673;g6211e7bc9f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5674" name="Google Shape;5674;g6211e7bc9f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1"/>
        <p:cNvGrpSpPr/>
        <p:nvPr/>
      </p:nvGrpSpPr>
      <p:grpSpPr>
        <a:xfrm>
          <a:off x="0" y="0"/>
          <a:ext cx="0" cy="0"/>
          <a:chOff x="0" y="0"/>
          <a:chExt cx="0" cy="0"/>
        </a:xfrm>
      </p:grpSpPr>
      <p:sp>
        <p:nvSpPr>
          <p:cNvPr id="5342" name="Google Shape;5342;g60a1698b8a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3" name="Google Shape;5343;g60a1698b8a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344" name="Google Shape;5344;g60a1698b8a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4"/>
        <p:cNvGrpSpPr/>
        <p:nvPr/>
      </p:nvGrpSpPr>
      <p:grpSpPr>
        <a:xfrm>
          <a:off x="0" y="0"/>
          <a:ext cx="0" cy="0"/>
          <a:chOff x="0" y="0"/>
          <a:chExt cx="0" cy="0"/>
        </a:xfrm>
      </p:grpSpPr>
      <p:sp>
        <p:nvSpPr>
          <p:cNvPr id="5355" name="Google Shape;5355;g60a1698b8a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6" name="Google Shape;5356;g60a1698b8a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dirty="0">
              <a:sym typeface="Arial"/>
            </a:endParaRPr>
          </a:p>
        </p:txBody>
      </p:sp>
      <p:sp>
        <p:nvSpPr>
          <p:cNvPr id="5357" name="Google Shape;5357;g60a1698b8a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1"/>
        <p:cNvGrpSpPr/>
        <p:nvPr/>
      </p:nvGrpSpPr>
      <p:grpSpPr>
        <a:xfrm>
          <a:off x="0" y="0"/>
          <a:ext cx="0" cy="0"/>
          <a:chOff x="0" y="0"/>
          <a:chExt cx="0" cy="0"/>
        </a:xfrm>
      </p:grpSpPr>
      <p:sp>
        <p:nvSpPr>
          <p:cNvPr id="5372" name="Google Shape;5372;g6504994114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3" name="Google Shape;5373;g6504994114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4" name="Google Shape;5374;g6504994114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8"/>
        <p:cNvGrpSpPr/>
        <p:nvPr/>
      </p:nvGrpSpPr>
      <p:grpSpPr>
        <a:xfrm>
          <a:off x="0" y="0"/>
          <a:ext cx="0" cy="0"/>
          <a:chOff x="0" y="0"/>
          <a:chExt cx="0" cy="0"/>
        </a:xfrm>
      </p:grpSpPr>
      <p:sp>
        <p:nvSpPr>
          <p:cNvPr id="5379" name="Google Shape;5379;g603e435498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0" name="Google Shape;5380;g603e435498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dirty="0"/>
          </a:p>
        </p:txBody>
      </p:sp>
      <p:sp>
        <p:nvSpPr>
          <p:cNvPr id="5381" name="Google Shape;5381;g603e435498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7"/>
        <p:cNvGrpSpPr/>
        <p:nvPr/>
      </p:nvGrpSpPr>
      <p:grpSpPr>
        <a:xfrm>
          <a:off x="0" y="0"/>
          <a:ext cx="0" cy="0"/>
          <a:chOff x="0" y="0"/>
          <a:chExt cx="0" cy="0"/>
        </a:xfrm>
      </p:grpSpPr>
      <p:sp>
        <p:nvSpPr>
          <p:cNvPr id="5388" name="Google Shape;5388;g603e43549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9" name="Google Shape;5389;g603e435498_0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0" name="Google Shape;5390;g603e435498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7"/>
        <p:cNvGrpSpPr/>
        <p:nvPr/>
      </p:nvGrpSpPr>
      <p:grpSpPr>
        <a:xfrm>
          <a:off x="0" y="0"/>
          <a:ext cx="0" cy="0"/>
          <a:chOff x="0" y="0"/>
          <a:chExt cx="0" cy="0"/>
        </a:xfrm>
      </p:grpSpPr>
      <p:sp>
        <p:nvSpPr>
          <p:cNvPr id="5398" name="Google Shape;5398;g60a1698b8a_0_2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9" name="Google Shape;5399;g60a1698b8a_0_2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0" name="Google Shape;5400;g60a1698b8a_0_2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accent2"/>
                </a:solidFill>
                <a:latin typeface="Calibri"/>
                <a:ea typeface="Calibri"/>
                <a:cs typeface="Calibri"/>
                <a:sym typeface="Calibri"/>
              </a:defRPr>
            </a:lvl1pPr>
            <a:lvl2pPr marL="0" marR="0" lvl="1" indent="0" algn="r" rtl="0">
              <a:spcBef>
                <a:spcPts val="0"/>
              </a:spcBef>
              <a:buNone/>
              <a:defRPr sz="1600" b="1" i="0" u="none" strike="noStrike" cap="none">
                <a:solidFill>
                  <a:schemeClr val="accent2"/>
                </a:solidFill>
                <a:latin typeface="Calibri"/>
                <a:ea typeface="Calibri"/>
                <a:cs typeface="Calibri"/>
                <a:sym typeface="Calibri"/>
              </a:defRPr>
            </a:lvl2pPr>
            <a:lvl3pPr marL="0" marR="0" lvl="2" indent="0" algn="r" rtl="0">
              <a:spcBef>
                <a:spcPts val="0"/>
              </a:spcBef>
              <a:buNone/>
              <a:defRPr sz="1600" b="1" i="0" u="none" strike="noStrike" cap="none">
                <a:solidFill>
                  <a:schemeClr val="accent2"/>
                </a:solidFill>
                <a:latin typeface="Calibri"/>
                <a:ea typeface="Calibri"/>
                <a:cs typeface="Calibri"/>
                <a:sym typeface="Calibri"/>
              </a:defRPr>
            </a:lvl3pPr>
            <a:lvl4pPr marL="0" marR="0" lvl="3" indent="0" algn="r" rtl="0">
              <a:spcBef>
                <a:spcPts val="0"/>
              </a:spcBef>
              <a:buNone/>
              <a:defRPr sz="1600" b="1" i="0" u="none" strike="noStrike" cap="none">
                <a:solidFill>
                  <a:schemeClr val="accent2"/>
                </a:solidFill>
                <a:latin typeface="Calibri"/>
                <a:ea typeface="Calibri"/>
                <a:cs typeface="Calibri"/>
                <a:sym typeface="Calibri"/>
              </a:defRPr>
            </a:lvl4pPr>
            <a:lvl5pPr marL="0" marR="0" lvl="4" indent="0" algn="r" rtl="0">
              <a:spcBef>
                <a:spcPts val="0"/>
              </a:spcBef>
              <a:buNone/>
              <a:defRPr sz="1600" b="1" i="0" u="none" strike="noStrike" cap="none">
                <a:solidFill>
                  <a:schemeClr val="accent2"/>
                </a:solidFill>
                <a:latin typeface="Calibri"/>
                <a:ea typeface="Calibri"/>
                <a:cs typeface="Calibri"/>
                <a:sym typeface="Calibri"/>
              </a:defRPr>
            </a:lvl5pPr>
            <a:lvl6pPr marL="0" marR="0" lvl="5" indent="0" algn="r" rtl="0">
              <a:spcBef>
                <a:spcPts val="0"/>
              </a:spcBef>
              <a:buNone/>
              <a:defRPr sz="1600" b="1" i="0" u="none" strike="noStrike" cap="none">
                <a:solidFill>
                  <a:schemeClr val="accent2"/>
                </a:solidFill>
                <a:latin typeface="Calibri"/>
                <a:ea typeface="Calibri"/>
                <a:cs typeface="Calibri"/>
                <a:sym typeface="Calibri"/>
              </a:defRPr>
            </a:lvl6pPr>
            <a:lvl7pPr marL="0" marR="0" lvl="6" indent="0" algn="r" rtl="0">
              <a:spcBef>
                <a:spcPts val="0"/>
              </a:spcBef>
              <a:buNone/>
              <a:defRPr sz="1600" b="1" i="0" u="none" strike="noStrike" cap="none">
                <a:solidFill>
                  <a:schemeClr val="accent2"/>
                </a:solidFill>
                <a:latin typeface="Calibri"/>
                <a:ea typeface="Calibri"/>
                <a:cs typeface="Calibri"/>
                <a:sym typeface="Calibri"/>
              </a:defRPr>
            </a:lvl7pPr>
            <a:lvl8pPr marL="0" marR="0" lvl="7" indent="0" algn="r" rtl="0">
              <a:spcBef>
                <a:spcPts val="0"/>
              </a:spcBef>
              <a:buNone/>
              <a:defRPr sz="1600" b="1" i="0" u="none" strike="noStrike" cap="none">
                <a:solidFill>
                  <a:schemeClr val="accent2"/>
                </a:solidFill>
                <a:latin typeface="Calibri"/>
                <a:ea typeface="Calibri"/>
                <a:cs typeface="Calibri"/>
                <a:sym typeface="Calibri"/>
              </a:defRPr>
            </a:lvl8pPr>
            <a:lvl9pPr marL="0" marR="0" lvl="8" indent="0" algn="r" rtl="0">
              <a:spcBef>
                <a:spcPts val="0"/>
              </a:spcBef>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9" name="Google Shape;19;p2"/>
          <p:cNvGrpSpPr/>
          <p:nvPr/>
        </p:nvGrpSpPr>
        <p:grpSpPr>
          <a:xfrm>
            <a:off x="6961787" y="1092812"/>
            <a:ext cx="2484415" cy="997345"/>
            <a:chOff x="1899" y="899"/>
            <a:chExt cx="4165" cy="1672"/>
          </a:xfrm>
        </p:grpSpPr>
        <p:sp>
          <p:nvSpPr>
            <p:cNvPr id="20" name="Google Shape;20;p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 name="Google Shape;21;p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p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 name="Google Shape;23;p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 name="Google Shape;24;p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25;p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 name="Google Shape;26;p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 name="Google Shape;27;p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 name="Google Shape;28;p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 name="Google Shape;29;p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 name="Google Shape;30;p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 name="Google Shape;31;p2"/>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 name="Google Shape;32;p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 name="Google Shape;33;p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34;p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 name="Google Shape;36;p2"/>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 name="Google Shape;37;p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 name="Google Shape;38;p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 name="Google Shape;39;p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 name="Google Shape;41;p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 name="Google Shape;42;p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 name="Google Shape;44;p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 name="Google Shape;45;p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 name="Google Shape;47;p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 name="Google Shape;48;p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 name="Google Shape;49;p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 name="Google Shape;52;p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56;p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 name="Google Shape;61;p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63;p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 name="Google Shape;64;p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 name="Google Shape;65;p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 name="Google Shape;66;p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68;p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9" name="Google Shape;69;p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 name="Google Shape;70;p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 name="Google Shape;71;p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 name="Google Shape;73;p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 name="Google Shape;74;p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 name="Google Shape;76;p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2"/>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 name="Google Shape;110;p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 name="Google Shape;112;p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13" name="Google Shape;113;p2"/>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114" name="Google Shape;114;p2"/>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5" name="Google Shape;115;p2"/>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
          <p:cNvSpPr/>
          <p:nvPr/>
        </p:nvSpPr>
        <p:spPr>
          <a:xfrm>
            <a:off x="-2330633" y="180542"/>
            <a:ext cx="8883034" cy="622070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7" name="Google Shape;117;p2"/>
          <p:cNvGrpSpPr/>
          <p:nvPr/>
        </p:nvGrpSpPr>
        <p:grpSpPr>
          <a:xfrm>
            <a:off x="-1932891" y="195833"/>
            <a:ext cx="1368152" cy="2725764"/>
            <a:chOff x="-1555624" y="1196393"/>
            <a:chExt cx="1368152" cy="2725764"/>
          </a:xfrm>
        </p:grpSpPr>
        <p:grpSp>
          <p:nvGrpSpPr>
            <p:cNvPr id="118" name="Google Shape;118;p2"/>
            <p:cNvGrpSpPr/>
            <p:nvPr/>
          </p:nvGrpSpPr>
          <p:grpSpPr>
            <a:xfrm>
              <a:off x="-1555624" y="1488707"/>
              <a:ext cx="1368152" cy="2433450"/>
              <a:chOff x="-1836712" y="3275837"/>
              <a:chExt cx="1368152" cy="2433450"/>
            </a:xfrm>
          </p:grpSpPr>
          <p:sp>
            <p:nvSpPr>
              <p:cNvPr id="119" name="Google Shape;119;p2"/>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120" name="Google Shape;120;p2"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121" name="Google Shape;121;p2"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122" name="Google Shape;122;p2"/>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nodeType="withEffect">
                                  <p:stCondLst>
                                    <p:cond delay="0"/>
                                  </p:stCondLst>
                                  <p:childTnLst>
                                    <p:set>
                                      <p:cBhvr>
                                        <p:cTn id="13" dur="1" fill="hold">
                                          <p:stCondLst>
                                            <p:cond delay="0"/>
                                          </p:stCondLst>
                                        </p:cTn>
                                        <p:tgtEl>
                                          <p:spTgt spid="114"/>
                                        </p:tgtEl>
                                        <p:attrNameLst>
                                          <p:attrName>style.visibility</p:attrName>
                                        </p:attrNameLst>
                                      </p:cBhvr>
                                      <p:to>
                                        <p:strVal val="visible"/>
                                      </p:to>
                                    </p:set>
                                    <p:animEffect transition="in" filter="fade">
                                      <p:cBhvr>
                                        <p:cTn id="14" dur="500"/>
                                        <p:tgtEl>
                                          <p:spTgt spid="114"/>
                                        </p:tgtEl>
                                      </p:cBhvr>
                                    </p:animEffect>
                                  </p:childTnLst>
                                </p:cTn>
                              </p:par>
                              <p:par>
                                <p:cTn id="15" presetID="10" presetClass="entr" presetSubtype="0" fill="hold" nodeType="withEffect">
                                  <p:stCondLst>
                                    <p:cond delay="0"/>
                                  </p:stCondLst>
                                  <p:childTnLst>
                                    <p:set>
                                      <p:cBhvr>
                                        <p:cTn id="16" dur="1" fill="hold">
                                          <p:stCondLst>
                                            <p:cond delay="0"/>
                                          </p:stCondLst>
                                        </p:cTn>
                                        <p:tgtEl>
                                          <p:spTgt spid="115">
                                            <p:txEl>
                                              <p:pRg st="0" end="0"/>
                                            </p:txEl>
                                          </p:spTgt>
                                        </p:tgtEl>
                                        <p:attrNameLst>
                                          <p:attrName>style.visibility</p:attrName>
                                        </p:attrNameLst>
                                      </p:cBhvr>
                                      <p:to>
                                        <p:strVal val="visible"/>
                                      </p:to>
                                    </p:set>
                                    <p:animEffect transition="in" filter="fade">
                                      <p:cBhvr>
                                        <p:cTn id="17" dur="500"/>
                                        <p:tgtEl>
                                          <p:spTgt spid="11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5">
                                            <p:txEl>
                                              <p:pRg st="1" end="1"/>
                                            </p:txEl>
                                          </p:spTgt>
                                        </p:tgtEl>
                                        <p:attrNameLst>
                                          <p:attrName>style.visibility</p:attrName>
                                        </p:attrNameLst>
                                      </p:cBhvr>
                                      <p:to>
                                        <p:strVal val="visible"/>
                                      </p:to>
                                    </p:set>
                                    <p:animEffect transition="in" filter="fade">
                                      <p:cBhvr>
                                        <p:cTn id="20" dur="500"/>
                                        <p:tgtEl>
                                          <p:spTgt spid="115">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15">
                                            <p:txEl>
                                              <p:pRg st="2" end="2"/>
                                            </p:txEl>
                                          </p:spTgt>
                                        </p:tgtEl>
                                        <p:attrNameLst>
                                          <p:attrName>style.visibility</p:attrName>
                                        </p:attrNameLst>
                                      </p:cBhvr>
                                      <p:to>
                                        <p:strVal val="visible"/>
                                      </p:to>
                                    </p:set>
                                    <p:animEffect transition="in" filter="fade">
                                      <p:cBhvr>
                                        <p:cTn id="23" dur="500"/>
                                        <p:tgtEl>
                                          <p:spTgt spid="11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15">
                                            <p:txEl>
                                              <p:pRg st="3" end="3"/>
                                            </p:txEl>
                                          </p:spTgt>
                                        </p:tgtEl>
                                        <p:attrNameLst>
                                          <p:attrName>style.visibility</p:attrName>
                                        </p:attrNameLst>
                                      </p:cBhvr>
                                      <p:to>
                                        <p:strVal val="visible"/>
                                      </p:to>
                                    </p:set>
                                    <p:animEffect transition="in" filter="fade">
                                      <p:cBhvr>
                                        <p:cTn id="26" dur="500"/>
                                        <p:tgtEl>
                                          <p:spTgt spid="115">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15">
                                            <p:txEl>
                                              <p:pRg st="4" end="4"/>
                                            </p:txEl>
                                          </p:spTgt>
                                        </p:tgtEl>
                                        <p:attrNameLst>
                                          <p:attrName>style.visibility</p:attrName>
                                        </p:attrNameLst>
                                      </p:cBhvr>
                                      <p:to>
                                        <p:strVal val="visible"/>
                                      </p:to>
                                    </p:set>
                                    <p:animEffect transition="in" filter="fade">
                                      <p:cBhvr>
                                        <p:cTn id="29" dur="500"/>
                                        <p:tgtEl>
                                          <p:spTgt spid="115">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15">
                                            <p:txEl>
                                              <p:pRg st="5" end="5"/>
                                            </p:txEl>
                                          </p:spTgt>
                                        </p:tgtEl>
                                        <p:attrNameLst>
                                          <p:attrName>style.visibility</p:attrName>
                                        </p:attrNameLst>
                                      </p:cBhvr>
                                      <p:to>
                                        <p:strVal val="visible"/>
                                      </p:to>
                                    </p:set>
                                    <p:animEffect transition="in" filter="fade">
                                      <p:cBhvr>
                                        <p:cTn id="32" dur="500"/>
                                        <p:tgtEl>
                                          <p:spTgt spid="115">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15">
                                            <p:txEl>
                                              <p:pRg st="6" end="6"/>
                                            </p:txEl>
                                          </p:spTgt>
                                        </p:tgtEl>
                                        <p:attrNameLst>
                                          <p:attrName>style.visibility</p:attrName>
                                        </p:attrNameLst>
                                      </p:cBhvr>
                                      <p:to>
                                        <p:strVal val="visible"/>
                                      </p:to>
                                    </p:set>
                                    <p:animEffect transition="in" filter="fade">
                                      <p:cBhvr>
                                        <p:cTn id="35" dur="500"/>
                                        <p:tgtEl>
                                          <p:spTgt spid="115">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15">
                                            <p:txEl>
                                              <p:pRg st="7" end="7"/>
                                            </p:txEl>
                                          </p:spTgt>
                                        </p:tgtEl>
                                        <p:attrNameLst>
                                          <p:attrName>style.visibility</p:attrName>
                                        </p:attrNameLst>
                                      </p:cBhvr>
                                      <p:to>
                                        <p:strVal val="visible"/>
                                      </p:to>
                                    </p:set>
                                    <p:animEffect transition="in" filter="fade">
                                      <p:cBhvr>
                                        <p:cTn id="38" dur="500"/>
                                        <p:tgtEl>
                                          <p:spTgt spid="115">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15">
                                            <p:txEl>
                                              <p:pRg st="8" end="8"/>
                                            </p:txEl>
                                          </p:spTgt>
                                        </p:tgtEl>
                                        <p:attrNameLst>
                                          <p:attrName>style.visibility</p:attrName>
                                        </p:attrNameLst>
                                      </p:cBhvr>
                                      <p:to>
                                        <p:strVal val="visible"/>
                                      </p:to>
                                    </p:set>
                                    <p:animEffect transition="in" filter="fade">
                                      <p:cBhvr>
                                        <p:cTn id="41" dur="500"/>
                                        <p:tgtEl>
                                          <p:spTgt spid="1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1022"/>
        <p:cNvGrpSpPr/>
        <p:nvPr/>
      </p:nvGrpSpPr>
      <p:grpSpPr>
        <a:xfrm>
          <a:off x="0" y="0"/>
          <a:ext cx="0" cy="0"/>
          <a:chOff x="0" y="0"/>
          <a:chExt cx="0" cy="0"/>
        </a:xfrm>
      </p:grpSpPr>
      <p:sp>
        <p:nvSpPr>
          <p:cNvPr id="1023" name="Google Shape;1023;p11"/>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4" name="Google Shape;1024;p11"/>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5" name="Google Shape;1025;p1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26" name="Google Shape;1026;p1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027" name="Google Shape;1027;p11"/>
          <p:cNvGrpSpPr/>
          <p:nvPr/>
        </p:nvGrpSpPr>
        <p:grpSpPr>
          <a:xfrm>
            <a:off x="10553375" y="296652"/>
            <a:ext cx="1195327" cy="479853"/>
            <a:chOff x="1899" y="899"/>
            <a:chExt cx="4165" cy="1672"/>
          </a:xfrm>
        </p:grpSpPr>
        <p:sp>
          <p:nvSpPr>
            <p:cNvPr id="1028" name="Google Shape;1028;p1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9" name="Google Shape;1029;p1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0" name="Google Shape;1030;p1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1" name="Google Shape;1031;p1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2" name="Google Shape;1032;p1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3" name="Google Shape;1033;p1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4" name="Google Shape;1034;p1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5" name="Google Shape;1035;p1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6" name="Google Shape;1036;p1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7" name="Google Shape;1037;p1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8" name="Google Shape;1038;p1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9" name="Google Shape;1039;p11"/>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0" name="Google Shape;1040;p1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1" name="Google Shape;1041;p1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2" name="Google Shape;1042;p1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3" name="Google Shape;1043;p1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4" name="Google Shape;1044;p11"/>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5" name="Google Shape;1045;p1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6" name="Google Shape;1046;p1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7" name="Google Shape;1047;p1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8" name="Google Shape;1048;p1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9" name="Google Shape;1049;p1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0" name="Google Shape;1050;p1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1" name="Google Shape;1051;p1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2" name="Google Shape;1052;p1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3" name="Google Shape;1053;p1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4" name="Google Shape;1054;p1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5" name="Google Shape;1055;p1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6" name="Google Shape;1056;p1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7" name="Google Shape;1057;p1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8" name="Google Shape;1058;p1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9" name="Google Shape;1059;p1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0" name="Google Shape;1060;p1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1" name="Google Shape;1061;p1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2" name="Google Shape;1062;p1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3" name="Google Shape;1063;p1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4" name="Google Shape;1064;p1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5" name="Google Shape;1065;p1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6" name="Google Shape;1066;p1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7" name="Google Shape;1067;p1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8" name="Google Shape;1068;p1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9" name="Google Shape;1069;p11"/>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0" name="Google Shape;1070;p11"/>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1" name="Google Shape;1071;p11"/>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2" name="Google Shape;1072;p11"/>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3" name="Google Shape;1073;p11"/>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4" name="Google Shape;1074;p11"/>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5" name="Google Shape;1075;p11"/>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6" name="Google Shape;1076;p1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7" name="Google Shape;1077;p1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8" name="Google Shape;1078;p1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9" name="Google Shape;1079;p1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0" name="Google Shape;1080;p1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1" name="Google Shape;1081;p1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2" name="Google Shape;1082;p1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3" name="Google Shape;1083;p1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4" name="Google Shape;1084;p1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5" name="Google Shape;1085;p1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6" name="Google Shape;1086;p1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7" name="Google Shape;1087;p1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8" name="Google Shape;1088;p1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9" name="Google Shape;1089;p1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0" name="Google Shape;1090;p1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1" name="Google Shape;1091;p1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2" name="Google Shape;1092;p1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3" name="Google Shape;1093;p1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4" name="Google Shape;1094;p1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5" name="Google Shape;1095;p1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6" name="Google Shape;1096;p1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7" name="Google Shape;1097;p1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8" name="Google Shape;1098;p1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9" name="Google Shape;1099;p1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0" name="Google Shape;1100;p1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1" name="Google Shape;1101;p1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2" name="Google Shape;1102;p1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3" name="Google Shape;1103;p1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4" name="Google Shape;1104;p1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5" name="Google Shape;1105;p1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6" name="Google Shape;1106;p1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7" name="Google Shape;1107;p11"/>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8" name="Google Shape;1108;p1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09" name="Google Shape;1109;p1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0" name="Google Shape;1110;p1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1" name="Google Shape;1111;p1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2" name="Google Shape;1112;p1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3" name="Google Shape;1113;p1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4" name="Google Shape;1114;p1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5" name="Google Shape;1115;p1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6" name="Google Shape;1116;p1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7" name="Google Shape;1117;p1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8" name="Google Shape;1118;p1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9" name="Google Shape;1119;p1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20" name="Google Shape;1120;p1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121" name="Google Shape;1121;p11"/>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1122" name="Google Shape;1122;p11"/>
          <p:cNvGrpSpPr/>
          <p:nvPr/>
        </p:nvGrpSpPr>
        <p:grpSpPr>
          <a:xfrm>
            <a:off x="-2040904" y="3988723"/>
            <a:ext cx="1872208" cy="2902681"/>
            <a:chOff x="6195941" y="562596"/>
            <a:chExt cx="1872208" cy="2902681"/>
          </a:xfrm>
        </p:grpSpPr>
        <p:grpSp>
          <p:nvGrpSpPr>
            <p:cNvPr id="1123" name="Google Shape;1123;p11"/>
            <p:cNvGrpSpPr/>
            <p:nvPr/>
          </p:nvGrpSpPr>
          <p:grpSpPr>
            <a:xfrm>
              <a:off x="6195941" y="832626"/>
              <a:ext cx="1872208" cy="2632651"/>
              <a:chOff x="-1872716" y="660661"/>
              <a:chExt cx="1872208" cy="1974490"/>
            </a:xfrm>
          </p:grpSpPr>
          <p:sp>
            <p:nvSpPr>
              <p:cNvPr id="1124" name="Google Shape;1124;p11"/>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1125" name="Google Shape;1125;p1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126" name="Google Shape;1126;p11"/>
            <p:cNvGrpSpPr/>
            <p:nvPr/>
          </p:nvGrpSpPr>
          <p:grpSpPr>
            <a:xfrm>
              <a:off x="6303954" y="562596"/>
              <a:ext cx="540060" cy="540060"/>
              <a:chOff x="6303954" y="562596"/>
              <a:chExt cx="540060" cy="540060"/>
            </a:xfrm>
          </p:grpSpPr>
          <p:sp>
            <p:nvSpPr>
              <p:cNvPr id="1127" name="Google Shape;1127;p11"/>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128" name="Google Shape;1128;p1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129" name="Google Shape;1129;p11"/>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0" name="Google Shape;1130;p11"/>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1" name="Google Shape;1131;p11"/>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32" name="Google Shape;1132;p1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33" name="Google Shape;1133;p11"/>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34" name="Google Shape;1134;p11"/>
          <p:cNvGrpSpPr/>
          <p:nvPr/>
        </p:nvGrpSpPr>
        <p:grpSpPr>
          <a:xfrm>
            <a:off x="-2040904" y="871532"/>
            <a:ext cx="1368152" cy="2264265"/>
            <a:chOff x="-1836712" y="2937191"/>
            <a:chExt cx="1368152" cy="2264265"/>
          </a:xfrm>
        </p:grpSpPr>
        <p:pic>
          <p:nvPicPr>
            <p:cNvPr id="1135" name="Google Shape;1135;p1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136" name="Google Shape;1136;p11"/>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1137" name="Google Shape;1137;p1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1138"/>
        <p:cNvGrpSpPr/>
        <p:nvPr/>
      </p:nvGrpSpPr>
      <p:grpSpPr>
        <a:xfrm>
          <a:off x="0" y="0"/>
          <a:ext cx="0" cy="0"/>
          <a:chOff x="0" y="0"/>
          <a:chExt cx="0" cy="0"/>
        </a:xfrm>
      </p:grpSpPr>
      <p:sp>
        <p:nvSpPr>
          <p:cNvPr id="1139" name="Google Shape;1139;p12"/>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140" name="Google Shape;1140;p12"/>
          <p:cNvGrpSpPr/>
          <p:nvPr/>
        </p:nvGrpSpPr>
        <p:grpSpPr>
          <a:xfrm>
            <a:off x="10555200" y="295200"/>
            <a:ext cx="1192705" cy="478800"/>
            <a:chOff x="1899" y="899"/>
            <a:chExt cx="4165" cy="1672"/>
          </a:xfrm>
        </p:grpSpPr>
        <p:sp>
          <p:nvSpPr>
            <p:cNvPr id="1141" name="Google Shape;1141;p1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2" name="Google Shape;1142;p1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3" name="Google Shape;1143;p1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4" name="Google Shape;1144;p1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5" name="Google Shape;1145;p1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6" name="Google Shape;1146;p1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7" name="Google Shape;1147;p1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8" name="Google Shape;1148;p1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9" name="Google Shape;1149;p1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0" name="Google Shape;1150;p1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1" name="Google Shape;1151;p1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2" name="Google Shape;1152;p12"/>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3" name="Google Shape;1153;p1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4" name="Google Shape;1154;p1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5" name="Google Shape;1155;p1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6" name="Google Shape;1156;p1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7" name="Google Shape;1157;p12"/>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8" name="Google Shape;1158;p1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59" name="Google Shape;1159;p1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0" name="Google Shape;1160;p1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1" name="Google Shape;1161;p1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2" name="Google Shape;1162;p1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3" name="Google Shape;1163;p1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4" name="Google Shape;1164;p1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5" name="Google Shape;1165;p1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6" name="Google Shape;1166;p1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7" name="Google Shape;1167;p1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8" name="Google Shape;1168;p1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9" name="Google Shape;1169;p1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0" name="Google Shape;1170;p1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1" name="Google Shape;1171;p1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2" name="Google Shape;1172;p1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3" name="Google Shape;1173;p1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4" name="Google Shape;1174;p1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5" name="Google Shape;1175;p1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6" name="Google Shape;1176;p1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7" name="Google Shape;1177;p1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8" name="Google Shape;1178;p1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9" name="Google Shape;1179;p1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0" name="Google Shape;1180;p1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1" name="Google Shape;1181;p1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2" name="Google Shape;1182;p1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3" name="Google Shape;1183;p1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4" name="Google Shape;1184;p1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5" name="Google Shape;1185;p1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6" name="Google Shape;1186;p1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7" name="Google Shape;1187;p1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8" name="Google Shape;1188;p1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9" name="Google Shape;1189;p1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0" name="Google Shape;1190;p1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1" name="Google Shape;1191;p1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2" name="Google Shape;1192;p1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3" name="Google Shape;1193;p1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4" name="Google Shape;1194;p1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5" name="Google Shape;1195;p1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6" name="Google Shape;1196;p1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7" name="Google Shape;1197;p1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8" name="Google Shape;1198;p1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9" name="Google Shape;1199;p1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0" name="Google Shape;1200;p1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1" name="Google Shape;1201;p1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2" name="Google Shape;1202;p1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3" name="Google Shape;1203;p1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4" name="Google Shape;1204;p1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5" name="Google Shape;1205;p1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6" name="Google Shape;1206;p1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7" name="Google Shape;1207;p1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8" name="Google Shape;1208;p1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09" name="Google Shape;1209;p1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0" name="Google Shape;1210;p1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1" name="Google Shape;1211;p1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2" name="Google Shape;1212;p1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3" name="Google Shape;1213;p1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4" name="Google Shape;1214;p1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5" name="Google Shape;1215;p1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6" name="Google Shape;1216;p1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7" name="Google Shape;1217;p1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8" name="Google Shape;1218;p1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9" name="Google Shape;1219;p1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0" name="Google Shape;1220;p12"/>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1" name="Google Shape;1221;p1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2" name="Google Shape;1222;p1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3" name="Google Shape;1223;p1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4" name="Google Shape;1224;p1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5" name="Google Shape;1225;p1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6" name="Google Shape;1226;p1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7" name="Google Shape;1227;p1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8" name="Google Shape;1228;p1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29" name="Google Shape;1229;p1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0" name="Google Shape;1230;p1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1" name="Google Shape;1231;p1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2" name="Google Shape;1232;p1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3" name="Google Shape;1233;p1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234" name="Google Shape;1234;p12"/>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
        <p:nvSpPr>
          <p:cNvPr id="1235" name="Google Shape;1235;p12"/>
          <p:cNvSpPr/>
          <p:nvPr/>
        </p:nvSpPr>
        <p:spPr>
          <a:xfrm>
            <a:off x="-1484219" y="417687"/>
            <a:ext cx="9820275" cy="687705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6" name="Google Shape;1236;p1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7" name="Google Shape;1237;p1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8" name="Google Shape;1238;p1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239" name="Google Shape;1239;p12"/>
          <p:cNvSpPr txBox="1">
            <a:spLocks noGrp="1"/>
          </p:cNvSpPr>
          <p:nvPr>
            <p:ph type="body" idx="1"/>
          </p:nvPr>
        </p:nvSpPr>
        <p:spPr>
          <a:xfrm>
            <a:off x="895571" y="3988722"/>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0" name="Google Shape;1240;p12"/>
          <p:cNvSpPr txBox="1">
            <a:spLocks noGrp="1"/>
          </p:cNvSpPr>
          <p:nvPr>
            <p:ph type="title"/>
          </p:nvPr>
        </p:nvSpPr>
        <p:spPr>
          <a:xfrm>
            <a:off x="895571" y="855051"/>
            <a:ext cx="9658665" cy="1255705"/>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1241" name="Google Shape;1241;p12"/>
          <p:cNvGrpSpPr/>
          <p:nvPr/>
        </p:nvGrpSpPr>
        <p:grpSpPr>
          <a:xfrm>
            <a:off x="-2040904" y="3988723"/>
            <a:ext cx="1872208" cy="2902681"/>
            <a:chOff x="6195941" y="562596"/>
            <a:chExt cx="1872208" cy="2902681"/>
          </a:xfrm>
        </p:grpSpPr>
        <p:grpSp>
          <p:nvGrpSpPr>
            <p:cNvPr id="1242" name="Google Shape;1242;p12"/>
            <p:cNvGrpSpPr/>
            <p:nvPr/>
          </p:nvGrpSpPr>
          <p:grpSpPr>
            <a:xfrm>
              <a:off x="6195941" y="832626"/>
              <a:ext cx="1872208" cy="2632651"/>
              <a:chOff x="-1872716" y="660661"/>
              <a:chExt cx="1872208" cy="1974490"/>
            </a:xfrm>
          </p:grpSpPr>
          <p:sp>
            <p:nvSpPr>
              <p:cNvPr id="1243" name="Google Shape;1243;p12"/>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1244" name="Google Shape;1244;p12"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245" name="Google Shape;1245;p12"/>
            <p:cNvGrpSpPr/>
            <p:nvPr/>
          </p:nvGrpSpPr>
          <p:grpSpPr>
            <a:xfrm>
              <a:off x="6303954" y="562596"/>
              <a:ext cx="540060" cy="540060"/>
              <a:chOff x="6303954" y="562596"/>
              <a:chExt cx="540060" cy="540060"/>
            </a:xfrm>
          </p:grpSpPr>
          <p:sp>
            <p:nvSpPr>
              <p:cNvPr id="1246" name="Google Shape;1246;p12"/>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247" name="Google Shape;1247;p12"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248" name="Google Shape;1248;p12"/>
          <p:cNvSpPr txBox="1">
            <a:spLocks noGrp="1"/>
          </p:cNvSpPr>
          <p:nvPr>
            <p:ph type="body" idx="2"/>
          </p:nvPr>
        </p:nvSpPr>
        <p:spPr>
          <a:xfrm>
            <a:off x="3593810" y="3990379"/>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9" name="Google Shape;1249;p12"/>
          <p:cNvSpPr txBox="1">
            <a:spLocks noGrp="1"/>
          </p:cNvSpPr>
          <p:nvPr>
            <p:ph type="body" idx="3"/>
          </p:nvPr>
        </p:nvSpPr>
        <p:spPr>
          <a:xfrm>
            <a:off x="6292049" y="3992036"/>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0" name="Google Shape;1250;p12"/>
          <p:cNvSpPr txBox="1">
            <a:spLocks noGrp="1"/>
          </p:cNvSpPr>
          <p:nvPr>
            <p:ph type="body" idx="4"/>
          </p:nvPr>
        </p:nvSpPr>
        <p:spPr>
          <a:xfrm>
            <a:off x="8990289" y="3993693"/>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1251"/>
        <p:cNvGrpSpPr/>
        <p:nvPr/>
      </p:nvGrpSpPr>
      <p:grpSpPr>
        <a:xfrm>
          <a:off x="0" y="0"/>
          <a:ext cx="0" cy="0"/>
          <a:chOff x="0" y="0"/>
          <a:chExt cx="0" cy="0"/>
        </a:xfrm>
      </p:grpSpPr>
      <p:sp>
        <p:nvSpPr>
          <p:cNvPr id="1252" name="Google Shape;1252;p13"/>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3" name="Google Shape;1253;p13"/>
          <p:cNvSpPr/>
          <p:nvPr/>
        </p:nvSpPr>
        <p:spPr>
          <a:xfrm>
            <a:off x="19653" y="1204484"/>
            <a:ext cx="6588734" cy="5653516"/>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4" name="Google Shape;1254;p13"/>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5" name="Google Shape;1255;p13"/>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56" name="Google Shape;1256;p13"/>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1"/>
                </a:solidFill>
                <a:latin typeface="Calibri"/>
                <a:ea typeface="Calibri"/>
                <a:cs typeface="Calibri"/>
                <a:sym typeface="Calibri"/>
              </a:defRPr>
            </a:lvl1pPr>
            <a:lvl2pPr marL="0" marR="0" lvl="1" indent="0" algn="r" rtl="0">
              <a:spcBef>
                <a:spcPts val="0"/>
              </a:spcBef>
              <a:buNone/>
              <a:defRPr sz="1600" b="1">
                <a:solidFill>
                  <a:schemeClr val="dk1"/>
                </a:solidFill>
                <a:latin typeface="Calibri"/>
                <a:ea typeface="Calibri"/>
                <a:cs typeface="Calibri"/>
                <a:sym typeface="Calibri"/>
              </a:defRPr>
            </a:lvl2pPr>
            <a:lvl3pPr marL="0" marR="0" lvl="2" indent="0" algn="r" rtl="0">
              <a:spcBef>
                <a:spcPts val="0"/>
              </a:spcBef>
              <a:buNone/>
              <a:defRPr sz="1600" b="1">
                <a:solidFill>
                  <a:schemeClr val="dk1"/>
                </a:solidFill>
                <a:latin typeface="Calibri"/>
                <a:ea typeface="Calibri"/>
                <a:cs typeface="Calibri"/>
                <a:sym typeface="Calibri"/>
              </a:defRPr>
            </a:lvl3pPr>
            <a:lvl4pPr marL="0" marR="0" lvl="3" indent="0" algn="r" rtl="0">
              <a:spcBef>
                <a:spcPts val="0"/>
              </a:spcBef>
              <a:buNone/>
              <a:defRPr sz="1600" b="1">
                <a:solidFill>
                  <a:schemeClr val="dk1"/>
                </a:solidFill>
                <a:latin typeface="Calibri"/>
                <a:ea typeface="Calibri"/>
                <a:cs typeface="Calibri"/>
                <a:sym typeface="Calibri"/>
              </a:defRPr>
            </a:lvl4pPr>
            <a:lvl5pPr marL="0" marR="0" lvl="4" indent="0" algn="r" rtl="0">
              <a:spcBef>
                <a:spcPts val="0"/>
              </a:spcBef>
              <a:buNone/>
              <a:defRPr sz="1600" b="1">
                <a:solidFill>
                  <a:schemeClr val="dk1"/>
                </a:solidFill>
                <a:latin typeface="Calibri"/>
                <a:ea typeface="Calibri"/>
                <a:cs typeface="Calibri"/>
                <a:sym typeface="Calibri"/>
              </a:defRPr>
            </a:lvl5pPr>
            <a:lvl6pPr marL="0" marR="0" lvl="5" indent="0" algn="r" rtl="0">
              <a:spcBef>
                <a:spcPts val="0"/>
              </a:spcBef>
              <a:buNone/>
              <a:defRPr sz="1600" b="1">
                <a:solidFill>
                  <a:schemeClr val="dk1"/>
                </a:solidFill>
                <a:latin typeface="Calibri"/>
                <a:ea typeface="Calibri"/>
                <a:cs typeface="Calibri"/>
                <a:sym typeface="Calibri"/>
              </a:defRPr>
            </a:lvl6pPr>
            <a:lvl7pPr marL="0" marR="0" lvl="6" indent="0" algn="r" rtl="0">
              <a:spcBef>
                <a:spcPts val="0"/>
              </a:spcBef>
              <a:buNone/>
              <a:defRPr sz="1600" b="1">
                <a:solidFill>
                  <a:schemeClr val="dk1"/>
                </a:solidFill>
                <a:latin typeface="Calibri"/>
                <a:ea typeface="Calibri"/>
                <a:cs typeface="Calibri"/>
                <a:sym typeface="Calibri"/>
              </a:defRPr>
            </a:lvl7pPr>
            <a:lvl8pPr marL="0" marR="0" lvl="7" indent="0" algn="r" rtl="0">
              <a:spcBef>
                <a:spcPts val="0"/>
              </a:spcBef>
              <a:buNone/>
              <a:defRPr sz="1600" b="1">
                <a:solidFill>
                  <a:schemeClr val="dk1"/>
                </a:solidFill>
                <a:latin typeface="Calibri"/>
                <a:ea typeface="Calibri"/>
                <a:cs typeface="Calibri"/>
                <a:sym typeface="Calibri"/>
              </a:defRPr>
            </a:lvl8pPr>
            <a:lvl9pPr marL="0" marR="0" lvl="8" indent="0" algn="r" rtl="0">
              <a:spcBef>
                <a:spcPts val="0"/>
              </a:spcBef>
              <a:buNone/>
              <a:defRPr sz="1600" b="1">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257" name="Google Shape;1257;p13"/>
          <p:cNvSpPr txBox="1">
            <a:spLocks noGrp="1"/>
          </p:cNvSpPr>
          <p:nvPr>
            <p:ph type="title"/>
          </p:nvPr>
        </p:nvSpPr>
        <p:spPr>
          <a:xfrm>
            <a:off x="6231333" y="2456476"/>
            <a:ext cx="4624582" cy="1346764"/>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58" name="Google Shape;1258;p13"/>
          <p:cNvSpPr txBox="1">
            <a:spLocks noGrp="1"/>
          </p:cNvSpPr>
          <p:nvPr>
            <p:ph type="body" idx="1"/>
          </p:nvPr>
        </p:nvSpPr>
        <p:spPr>
          <a:xfrm>
            <a:off x="6231333" y="4092463"/>
            <a:ext cx="4624582" cy="87777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259" name="Google Shape;1259;p13"/>
          <p:cNvGrpSpPr/>
          <p:nvPr/>
        </p:nvGrpSpPr>
        <p:grpSpPr>
          <a:xfrm>
            <a:off x="6231333" y="1276557"/>
            <a:ext cx="2026702" cy="813600"/>
            <a:chOff x="1899" y="899"/>
            <a:chExt cx="4165" cy="1672"/>
          </a:xfrm>
        </p:grpSpPr>
        <p:sp>
          <p:nvSpPr>
            <p:cNvPr id="1260" name="Google Shape;1260;p1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1" name="Google Shape;1261;p1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2" name="Google Shape;1262;p1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3" name="Google Shape;1263;p1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4" name="Google Shape;1264;p1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5" name="Google Shape;1265;p1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6" name="Google Shape;1266;p1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7" name="Google Shape;1267;p1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8" name="Google Shape;1268;p1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9" name="Google Shape;1269;p1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0" name="Google Shape;1270;p1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1" name="Google Shape;1271;p13"/>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2" name="Google Shape;1272;p1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3" name="Google Shape;1273;p1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4" name="Google Shape;1274;p1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5" name="Google Shape;1275;p1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6" name="Google Shape;1276;p13"/>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7" name="Google Shape;1277;p1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8" name="Google Shape;1278;p1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9" name="Google Shape;1279;p1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0" name="Google Shape;1280;p1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1" name="Google Shape;1281;p1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2" name="Google Shape;1282;p1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3" name="Google Shape;1283;p1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4" name="Google Shape;1284;p1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5" name="Google Shape;1285;p1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6" name="Google Shape;1286;p1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7" name="Google Shape;1287;p1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8" name="Google Shape;1288;p1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9" name="Google Shape;1289;p1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0" name="Google Shape;1290;p1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1" name="Google Shape;1291;p1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2" name="Google Shape;1292;p1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3" name="Google Shape;1293;p1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4" name="Google Shape;1294;p1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5" name="Google Shape;1295;p1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6" name="Google Shape;1296;p1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7" name="Google Shape;1297;p1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8" name="Google Shape;1298;p1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9" name="Google Shape;1299;p1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0" name="Google Shape;1300;p1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1" name="Google Shape;1301;p13"/>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2" name="Google Shape;1302;p13"/>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3" name="Google Shape;1303;p13"/>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4" name="Google Shape;1304;p13"/>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5" name="Google Shape;1305;p13"/>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6" name="Google Shape;1306;p13"/>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7" name="Google Shape;1307;p13"/>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8" name="Google Shape;1308;p1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9" name="Google Shape;1309;p1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0" name="Google Shape;1310;p1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1" name="Google Shape;1311;p1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2" name="Google Shape;1312;p1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3" name="Google Shape;1313;p1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4" name="Google Shape;1314;p1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5" name="Google Shape;1315;p1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6" name="Google Shape;1316;p1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7" name="Google Shape;1317;p1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8" name="Google Shape;1318;p1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9" name="Google Shape;1319;p1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0" name="Google Shape;1320;p1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1" name="Google Shape;1321;p1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2" name="Google Shape;1322;p1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3" name="Google Shape;1323;p1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4" name="Google Shape;1324;p1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5" name="Google Shape;1325;p1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6" name="Google Shape;1326;p1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7" name="Google Shape;1327;p1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8" name="Google Shape;1328;p1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9" name="Google Shape;1329;p1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0" name="Google Shape;1330;p1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1" name="Google Shape;1331;p1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2" name="Google Shape;1332;p1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3" name="Google Shape;1333;p1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4" name="Google Shape;1334;p1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5" name="Google Shape;1335;p1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6" name="Google Shape;1336;p1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7" name="Google Shape;1337;p1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8" name="Google Shape;1338;p1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9" name="Google Shape;1339;p13"/>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0" name="Google Shape;1340;p1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1" name="Google Shape;1341;p1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2" name="Google Shape;1342;p1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3" name="Google Shape;1343;p1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4" name="Google Shape;1344;p1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5" name="Google Shape;1345;p1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6" name="Google Shape;1346;p1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7" name="Google Shape;1347;p1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8" name="Google Shape;1348;p1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9" name="Google Shape;1349;p1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0" name="Google Shape;1350;p1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1" name="Google Shape;1351;p1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2" name="Google Shape;1352;p1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353" name="Google Shape;1353;p13"/>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1354"/>
        <p:cNvGrpSpPr/>
        <p:nvPr/>
      </p:nvGrpSpPr>
      <p:grpSpPr>
        <a:xfrm>
          <a:off x="0" y="0"/>
          <a:ext cx="0" cy="0"/>
          <a:chOff x="0" y="0"/>
          <a:chExt cx="0" cy="0"/>
        </a:xfrm>
      </p:grpSpPr>
      <p:sp>
        <p:nvSpPr>
          <p:cNvPr id="1355" name="Google Shape;1355;p14"/>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6" name="Google Shape;1356;p14"/>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7" name="Google Shape;1357;p1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8" name="Google Shape;1358;p1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59" name="Google Shape;1359;p1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360" name="Google Shape;1360;p14"/>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61" name="Google Shape;1361;p14"/>
          <p:cNvGrpSpPr/>
          <p:nvPr/>
        </p:nvGrpSpPr>
        <p:grpSpPr>
          <a:xfrm>
            <a:off x="-2040904" y="3988723"/>
            <a:ext cx="1872208" cy="2902681"/>
            <a:chOff x="6195941" y="562596"/>
            <a:chExt cx="1872208" cy="2902681"/>
          </a:xfrm>
        </p:grpSpPr>
        <p:grpSp>
          <p:nvGrpSpPr>
            <p:cNvPr id="1362" name="Google Shape;1362;p14"/>
            <p:cNvGrpSpPr/>
            <p:nvPr/>
          </p:nvGrpSpPr>
          <p:grpSpPr>
            <a:xfrm>
              <a:off x="6195941" y="832626"/>
              <a:ext cx="1872208" cy="2632651"/>
              <a:chOff x="-1872716" y="660661"/>
              <a:chExt cx="1872208" cy="1974490"/>
            </a:xfrm>
          </p:grpSpPr>
          <p:sp>
            <p:nvSpPr>
              <p:cNvPr id="1363" name="Google Shape;1363;p1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1364" name="Google Shape;1364;p14"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365" name="Google Shape;1365;p14"/>
            <p:cNvGrpSpPr/>
            <p:nvPr/>
          </p:nvGrpSpPr>
          <p:grpSpPr>
            <a:xfrm>
              <a:off x="6303954" y="562596"/>
              <a:ext cx="540060" cy="540060"/>
              <a:chOff x="6303954" y="562596"/>
              <a:chExt cx="540060" cy="540060"/>
            </a:xfrm>
          </p:grpSpPr>
          <p:sp>
            <p:nvSpPr>
              <p:cNvPr id="1366" name="Google Shape;1366;p1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367" name="Google Shape;1367;p14"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368" name="Google Shape;1368;p14"/>
          <p:cNvSpPr/>
          <p:nvPr/>
        </p:nvSpPr>
        <p:spPr>
          <a:xfrm>
            <a:off x="3019072" y="1772952"/>
            <a:ext cx="12448513" cy="871758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69" name="Google Shape;1369;p14"/>
          <p:cNvGrpSpPr/>
          <p:nvPr/>
        </p:nvGrpSpPr>
        <p:grpSpPr>
          <a:xfrm>
            <a:off x="10555200" y="295200"/>
            <a:ext cx="1192705" cy="478800"/>
            <a:chOff x="1899" y="899"/>
            <a:chExt cx="4165" cy="1672"/>
          </a:xfrm>
        </p:grpSpPr>
        <p:sp>
          <p:nvSpPr>
            <p:cNvPr id="1370" name="Google Shape;1370;p1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1" name="Google Shape;1371;p1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2" name="Google Shape;1372;p1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3" name="Google Shape;1373;p1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4" name="Google Shape;1374;p1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5" name="Google Shape;1375;p1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6" name="Google Shape;1376;p1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7" name="Google Shape;1377;p1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8" name="Google Shape;1378;p1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9" name="Google Shape;1379;p1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0" name="Google Shape;1380;p1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1" name="Google Shape;1381;p14"/>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2" name="Google Shape;1382;p1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3" name="Google Shape;1383;p1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4" name="Google Shape;1384;p1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5" name="Google Shape;1385;p1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6" name="Google Shape;1386;p14"/>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7" name="Google Shape;1387;p1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8" name="Google Shape;1388;p1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9" name="Google Shape;1389;p1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0" name="Google Shape;1390;p1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1" name="Google Shape;1391;p1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2" name="Google Shape;1392;p1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3" name="Google Shape;1393;p1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4" name="Google Shape;1394;p1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5" name="Google Shape;1395;p1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6" name="Google Shape;1396;p1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7" name="Google Shape;1397;p1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8" name="Google Shape;1398;p1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9" name="Google Shape;1399;p1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0" name="Google Shape;1400;p1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1" name="Google Shape;1401;p1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2" name="Google Shape;1402;p1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3" name="Google Shape;1403;p1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4" name="Google Shape;1404;p1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5" name="Google Shape;1405;p1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6" name="Google Shape;1406;p1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7" name="Google Shape;1407;p1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8" name="Google Shape;1408;p1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9" name="Google Shape;1409;p1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0" name="Google Shape;1410;p1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1" name="Google Shape;1411;p1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2" name="Google Shape;1412;p1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3" name="Google Shape;1413;p1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4" name="Google Shape;1414;p1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5" name="Google Shape;1415;p1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6" name="Google Shape;1416;p1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7" name="Google Shape;1417;p1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8" name="Google Shape;1418;p1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9" name="Google Shape;1419;p1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0" name="Google Shape;1420;p1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1" name="Google Shape;1421;p1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2" name="Google Shape;1422;p1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3" name="Google Shape;1423;p1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4" name="Google Shape;1424;p1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5" name="Google Shape;1425;p1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6" name="Google Shape;1426;p1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7" name="Google Shape;1427;p1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8" name="Google Shape;1428;p1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9" name="Google Shape;1429;p1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0" name="Google Shape;1430;p1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1" name="Google Shape;1431;p1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2" name="Google Shape;1432;p1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3" name="Google Shape;1433;p1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4" name="Google Shape;1434;p1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5" name="Google Shape;1435;p1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6" name="Google Shape;1436;p1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7" name="Google Shape;1437;p1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8" name="Google Shape;1438;p1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9" name="Google Shape;1439;p1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0" name="Google Shape;1440;p1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1" name="Google Shape;1441;p1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2" name="Google Shape;1442;p1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3" name="Google Shape;1443;p1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4" name="Google Shape;1444;p1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5" name="Google Shape;1445;p1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6" name="Google Shape;1446;p1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7" name="Google Shape;1447;p1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8" name="Google Shape;1448;p1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9" name="Google Shape;1449;p14"/>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0" name="Google Shape;1450;p1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1" name="Google Shape;1451;p1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2" name="Google Shape;1452;p1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3" name="Google Shape;1453;p1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4" name="Google Shape;1454;p1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5" name="Google Shape;1455;p1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6" name="Google Shape;1456;p1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7" name="Google Shape;1457;p1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8" name="Google Shape;1458;p1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9" name="Google Shape;1459;p1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0" name="Google Shape;1460;p1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1" name="Google Shape;1461;p1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2" name="Google Shape;1462;p1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463" name="Google Shape;1463;p14"/>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1464"/>
        <p:cNvGrpSpPr/>
        <p:nvPr/>
      </p:nvGrpSpPr>
      <p:grpSpPr>
        <a:xfrm>
          <a:off x="0" y="0"/>
          <a:ext cx="0" cy="0"/>
          <a:chOff x="0" y="0"/>
          <a:chExt cx="0" cy="0"/>
        </a:xfrm>
      </p:grpSpPr>
      <p:sp>
        <p:nvSpPr>
          <p:cNvPr id="1465" name="Google Shape;1465;p15"/>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66" name="Google Shape;1466;p15"/>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67" name="Google Shape;1467;p15"/>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8" name="Google Shape;1468;p15"/>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69" name="Google Shape;1469;p15"/>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470" name="Google Shape;1470;p15"/>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71" name="Google Shape;1471;p15"/>
          <p:cNvGrpSpPr/>
          <p:nvPr/>
        </p:nvGrpSpPr>
        <p:grpSpPr>
          <a:xfrm>
            <a:off x="-2040904" y="3988723"/>
            <a:ext cx="1872208" cy="2902681"/>
            <a:chOff x="6195941" y="562596"/>
            <a:chExt cx="1872208" cy="2902681"/>
          </a:xfrm>
        </p:grpSpPr>
        <p:grpSp>
          <p:nvGrpSpPr>
            <p:cNvPr id="1472" name="Google Shape;1472;p15"/>
            <p:cNvGrpSpPr/>
            <p:nvPr/>
          </p:nvGrpSpPr>
          <p:grpSpPr>
            <a:xfrm>
              <a:off x="6195941" y="832626"/>
              <a:ext cx="1872208" cy="2632651"/>
              <a:chOff x="-1872716" y="660661"/>
              <a:chExt cx="1872208" cy="1974490"/>
            </a:xfrm>
          </p:grpSpPr>
          <p:sp>
            <p:nvSpPr>
              <p:cNvPr id="1473" name="Google Shape;1473;p15"/>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1474" name="Google Shape;1474;p1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475" name="Google Shape;1475;p15"/>
            <p:cNvGrpSpPr/>
            <p:nvPr/>
          </p:nvGrpSpPr>
          <p:grpSpPr>
            <a:xfrm>
              <a:off x="6303954" y="562596"/>
              <a:ext cx="540060" cy="540060"/>
              <a:chOff x="6303954" y="562596"/>
              <a:chExt cx="540060" cy="540060"/>
            </a:xfrm>
          </p:grpSpPr>
          <p:sp>
            <p:nvSpPr>
              <p:cNvPr id="1476" name="Google Shape;1476;p15"/>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477" name="Google Shape;1477;p1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478" name="Google Shape;1478;p15"/>
          <p:cNvSpPr/>
          <p:nvPr/>
        </p:nvSpPr>
        <p:spPr>
          <a:xfrm>
            <a:off x="4632603" y="2060848"/>
            <a:ext cx="8856864" cy="620238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479" name="Google Shape;1479;p15"/>
          <p:cNvGrpSpPr/>
          <p:nvPr/>
        </p:nvGrpSpPr>
        <p:grpSpPr>
          <a:xfrm>
            <a:off x="10555200" y="295200"/>
            <a:ext cx="1192705" cy="478800"/>
            <a:chOff x="1899" y="899"/>
            <a:chExt cx="4165" cy="1672"/>
          </a:xfrm>
        </p:grpSpPr>
        <p:sp>
          <p:nvSpPr>
            <p:cNvPr id="1480" name="Google Shape;1480;p1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1" name="Google Shape;1481;p1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2" name="Google Shape;1482;p1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3" name="Google Shape;1483;p1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4" name="Google Shape;1484;p1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5" name="Google Shape;1485;p1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6" name="Google Shape;1486;p1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7" name="Google Shape;1487;p1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8" name="Google Shape;1488;p1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9" name="Google Shape;1489;p1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0" name="Google Shape;1490;p1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1" name="Google Shape;1491;p15"/>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2" name="Google Shape;1492;p1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3" name="Google Shape;1493;p1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4" name="Google Shape;1494;p1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5" name="Google Shape;1495;p1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6" name="Google Shape;1496;p15"/>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7" name="Google Shape;1497;p1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8" name="Google Shape;1498;p1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9" name="Google Shape;1499;p1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0" name="Google Shape;1500;p1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1" name="Google Shape;1501;p1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2" name="Google Shape;1502;p1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3" name="Google Shape;1503;p1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4" name="Google Shape;1504;p1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5" name="Google Shape;1505;p1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6" name="Google Shape;1506;p1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7" name="Google Shape;1507;p1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8" name="Google Shape;1508;p1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9" name="Google Shape;1509;p1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0" name="Google Shape;1510;p1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1" name="Google Shape;1511;p1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2" name="Google Shape;1512;p1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3" name="Google Shape;1513;p1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4" name="Google Shape;1514;p1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5" name="Google Shape;1515;p1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6" name="Google Shape;1516;p1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7" name="Google Shape;1517;p1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8" name="Google Shape;1518;p1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9" name="Google Shape;1519;p1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0" name="Google Shape;1520;p1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1" name="Google Shape;1521;p15"/>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2" name="Google Shape;1522;p15"/>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3" name="Google Shape;1523;p15"/>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4" name="Google Shape;1524;p15"/>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5" name="Google Shape;1525;p15"/>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6" name="Google Shape;1526;p15"/>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7" name="Google Shape;1527;p15"/>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8" name="Google Shape;1528;p1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9" name="Google Shape;1529;p1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0" name="Google Shape;1530;p1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1" name="Google Shape;1531;p1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2" name="Google Shape;1532;p1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3" name="Google Shape;1533;p1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4" name="Google Shape;1534;p1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5" name="Google Shape;1535;p1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6" name="Google Shape;1536;p1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7" name="Google Shape;1537;p1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8" name="Google Shape;1538;p1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9" name="Google Shape;1539;p1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0" name="Google Shape;1540;p1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1" name="Google Shape;1541;p1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2" name="Google Shape;1542;p1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3" name="Google Shape;1543;p1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4" name="Google Shape;1544;p1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5" name="Google Shape;1545;p1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6" name="Google Shape;1546;p1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7" name="Google Shape;1547;p1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8" name="Google Shape;1548;p1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9" name="Google Shape;1549;p1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0" name="Google Shape;1550;p1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1" name="Google Shape;1551;p1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2" name="Google Shape;1552;p1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3" name="Google Shape;1553;p1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4" name="Google Shape;1554;p1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5" name="Google Shape;1555;p1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6" name="Google Shape;1556;p1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7" name="Google Shape;1557;p1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8" name="Google Shape;1558;p1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15"/>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0" name="Google Shape;1560;p1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1" name="Google Shape;1561;p1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2" name="Google Shape;1562;p1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3" name="Google Shape;1563;p1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4" name="Google Shape;1564;p1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5" name="Google Shape;1565;p1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6" name="Google Shape;1566;p1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1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8" name="Google Shape;1568;p1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9" name="Google Shape;1569;p1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0" name="Google Shape;1570;p1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1" name="Google Shape;1571;p1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2" name="Google Shape;1572;p1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573" name="Google Shape;1573;p15"/>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1574"/>
        <p:cNvGrpSpPr/>
        <p:nvPr/>
      </p:nvGrpSpPr>
      <p:grpSpPr>
        <a:xfrm>
          <a:off x="0" y="0"/>
          <a:ext cx="0" cy="0"/>
          <a:chOff x="0" y="0"/>
          <a:chExt cx="0" cy="0"/>
        </a:xfrm>
      </p:grpSpPr>
      <p:sp>
        <p:nvSpPr>
          <p:cNvPr id="1575" name="Google Shape;1575;p16"/>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76" name="Google Shape;1576;p16"/>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7" name="Google Shape;1577;p16"/>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8" name="Google Shape;1578;p16"/>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79" name="Google Shape;1579;p16"/>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80" name="Google Shape;1580;p16"/>
          <p:cNvSpPr txBox="1">
            <a:spLocks noGrp="1"/>
          </p:cNvSpPr>
          <p:nvPr>
            <p:ph type="body" idx="1"/>
          </p:nvPr>
        </p:nvSpPr>
        <p:spPr>
          <a:xfrm>
            <a:off x="514799" y="2263939"/>
            <a:ext cx="4788479"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81" name="Google Shape;1581;p16"/>
          <p:cNvGrpSpPr/>
          <p:nvPr/>
        </p:nvGrpSpPr>
        <p:grpSpPr>
          <a:xfrm>
            <a:off x="-2040904" y="3988723"/>
            <a:ext cx="1872208" cy="2902681"/>
            <a:chOff x="6195941" y="562596"/>
            <a:chExt cx="1872208" cy="2902681"/>
          </a:xfrm>
        </p:grpSpPr>
        <p:grpSp>
          <p:nvGrpSpPr>
            <p:cNvPr id="1582" name="Google Shape;1582;p16"/>
            <p:cNvGrpSpPr/>
            <p:nvPr/>
          </p:nvGrpSpPr>
          <p:grpSpPr>
            <a:xfrm>
              <a:off x="6195941" y="832626"/>
              <a:ext cx="1872208" cy="2632651"/>
              <a:chOff x="-1872716" y="660661"/>
              <a:chExt cx="1872208" cy="1974490"/>
            </a:xfrm>
          </p:grpSpPr>
          <p:sp>
            <p:nvSpPr>
              <p:cNvPr id="1583" name="Google Shape;1583;p16"/>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1584" name="Google Shape;1584;p1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585" name="Google Shape;1585;p16"/>
            <p:cNvGrpSpPr/>
            <p:nvPr/>
          </p:nvGrpSpPr>
          <p:grpSpPr>
            <a:xfrm>
              <a:off x="6303954" y="562596"/>
              <a:ext cx="540060" cy="540060"/>
              <a:chOff x="6303954" y="562596"/>
              <a:chExt cx="540060" cy="540060"/>
            </a:xfrm>
          </p:grpSpPr>
          <p:sp>
            <p:nvSpPr>
              <p:cNvPr id="1586" name="Google Shape;1586;p16"/>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587" name="Google Shape;1587;p1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588" name="Google Shape;1588;p16"/>
          <p:cNvSpPr/>
          <p:nvPr/>
        </p:nvSpPr>
        <p:spPr>
          <a:xfrm>
            <a:off x="3019072" y="1772952"/>
            <a:ext cx="12448513" cy="871758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589" name="Google Shape;1589;p16"/>
          <p:cNvGrpSpPr/>
          <p:nvPr/>
        </p:nvGrpSpPr>
        <p:grpSpPr>
          <a:xfrm>
            <a:off x="10555200" y="295200"/>
            <a:ext cx="1192705" cy="478800"/>
            <a:chOff x="1899" y="899"/>
            <a:chExt cx="4165" cy="1672"/>
          </a:xfrm>
        </p:grpSpPr>
        <p:sp>
          <p:nvSpPr>
            <p:cNvPr id="1590" name="Google Shape;1590;p1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1" name="Google Shape;1591;p1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2" name="Google Shape;1592;p1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3" name="Google Shape;1593;p1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4" name="Google Shape;1594;p1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5" name="Google Shape;1595;p1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6" name="Google Shape;1596;p1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7" name="Google Shape;1597;p1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8" name="Google Shape;1598;p1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9" name="Google Shape;1599;p1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0" name="Google Shape;1600;p1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1" name="Google Shape;1601;p16"/>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2" name="Google Shape;1602;p1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3" name="Google Shape;1603;p1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4" name="Google Shape;1604;p1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5" name="Google Shape;1605;p1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6" name="Google Shape;1606;p16"/>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7" name="Google Shape;1607;p1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8" name="Google Shape;1608;p1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9" name="Google Shape;1609;p1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0" name="Google Shape;1610;p1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1" name="Google Shape;1611;p1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2" name="Google Shape;1612;p1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3" name="Google Shape;1613;p1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4" name="Google Shape;1614;p1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5" name="Google Shape;1615;p1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1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7" name="Google Shape;1617;p1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8" name="Google Shape;1618;p1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9" name="Google Shape;1619;p1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0" name="Google Shape;1620;p1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1" name="Google Shape;1621;p1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2" name="Google Shape;1622;p1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3" name="Google Shape;1623;p1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4" name="Google Shape;1624;p1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5" name="Google Shape;1625;p1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6" name="Google Shape;1626;p1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7" name="Google Shape;1627;p1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8" name="Google Shape;1628;p1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9" name="Google Shape;1629;p1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0" name="Google Shape;1630;p1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1" name="Google Shape;1631;p16"/>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2" name="Google Shape;1632;p16"/>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3" name="Google Shape;1633;p16"/>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4" name="Google Shape;1634;p16"/>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5" name="Google Shape;1635;p16"/>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6" name="Google Shape;1636;p16"/>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7" name="Google Shape;1637;p16"/>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8" name="Google Shape;1638;p1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9" name="Google Shape;1639;p1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0" name="Google Shape;1640;p1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1" name="Google Shape;1641;p1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2" name="Google Shape;1642;p1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3" name="Google Shape;1643;p1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4" name="Google Shape;1644;p1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5" name="Google Shape;1645;p1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6" name="Google Shape;1646;p1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7" name="Google Shape;1647;p1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8" name="Google Shape;1648;p1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9" name="Google Shape;1649;p1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0" name="Google Shape;1650;p1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1" name="Google Shape;1651;p1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2" name="Google Shape;1652;p1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3" name="Google Shape;1653;p1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4" name="Google Shape;1654;p1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5" name="Google Shape;1655;p1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6" name="Google Shape;1656;p1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7" name="Google Shape;1657;p1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8" name="Google Shape;1658;p1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9" name="Google Shape;1659;p1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0" name="Google Shape;1660;p1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1" name="Google Shape;1661;p1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2" name="Google Shape;1662;p1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3" name="Google Shape;1663;p1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4" name="Google Shape;1664;p1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5" name="Google Shape;1665;p1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6" name="Google Shape;1666;p1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7" name="Google Shape;1667;p1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8" name="Google Shape;1668;p1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9" name="Google Shape;1669;p16"/>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0" name="Google Shape;1670;p1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1" name="Google Shape;1671;p1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2" name="Google Shape;1672;p1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3" name="Google Shape;1673;p1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4" name="Google Shape;1674;p1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5" name="Google Shape;1675;p1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6" name="Google Shape;1676;p1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7" name="Google Shape;1677;p1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8" name="Google Shape;1678;p1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9" name="Google Shape;1679;p1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0" name="Google Shape;1680;p1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1" name="Google Shape;1681;p1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2" name="Google Shape;1682;p1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683" name="Google Shape;1683;p16"/>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
        <p:nvSpPr>
          <p:cNvPr id="1684" name="Google Shape;1684;p16"/>
          <p:cNvSpPr txBox="1">
            <a:spLocks noGrp="1"/>
          </p:cNvSpPr>
          <p:nvPr>
            <p:ph type="body" idx="2"/>
          </p:nvPr>
        </p:nvSpPr>
        <p:spPr>
          <a:xfrm>
            <a:off x="5720811" y="2263939"/>
            <a:ext cx="4788479"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1685"/>
        <p:cNvGrpSpPr/>
        <p:nvPr/>
      </p:nvGrpSpPr>
      <p:grpSpPr>
        <a:xfrm>
          <a:off x="0" y="0"/>
          <a:ext cx="0" cy="0"/>
          <a:chOff x="0" y="0"/>
          <a:chExt cx="0" cy="0"/>
        </a:xfrm>
      </p:grpSpPr>
      <p:sp>
        <p:nvSpPr>
          <p:cNvPr id="1686" name="Google Shape;1686;p17"/>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87" name="Google Shape;1687;p17"/>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6"/>
              </a:buClr>
              <a:buSzPts val="2800"/>
              <a:buFont typeface="Calibri"/>
              <a:buNone/>
              <a:defRPr sz="2800" b="1" i="0" u="none" strike="noStrike" cap="none">
                <a:solidFill>
                  <a:schemeClr val="accent6"/>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88" name="Google Shape;1688;p17"/>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accent6"/>
              </a:buClr>
              <a:buSzPts val="1400"/>
              <a:buNone/>
              <a:defRPr sz="600">
                <a:solidFill>
                  <a:schemeClr val="accent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89" name="Google Shape;1689;p17"/>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accent6"/>
              </a:buClr>
              <a:buSzPts val="1400"/>
              <a:buNone/>
              <a:defRPr sz="600">
                <a:solidFill>
                  <a:schemeClr val="accent6"/>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90" name="Google Shape;1690;p17"/>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6"/>
                </a:solidFill>
                <a:latin typeface="Calibri"/>
                <a:ea typeface="Calibri"/>
                <a:cs typeface="Calibri"/>
                <a:sym typeface="Calibri"/>
              </a:defRPr>
            </a:lvl1pPr>
            <a:lvl2pPr marL="0" marR="0" lvl="1" indent="0" algn="r" rtl="0">
              <a:spcBef>
                <a:spcPts val="0"/>
              </a:spcBef>
              <a:buNone/>
              <a:defRPr sz="1600" b="1">
                <a:solidFill>
                  <a:schemeClr val="accent6"/>
                </a:solidFill>
                <a:latin typeface="Calibri"/>
                <a:ea typeface="Calibri"/>
                <a:cs typeface="Calibri"/>
                <a:sym typeface="Calibri"/>
              </a:defRPr>
            </a:lvl2pPr>
            <a:lvl3pPr marL="0" marR="0" lvl="2" indent="0" algn="r" rtl="0">
              <a:spcBef>
                <a:spcPts val="0"/>
              </a:spcBef>
              <a:buNone/>
              <a:defRPr sz="1600" b="1">
                <a:solidFill>
                  <a:schemeClr val="accent6"/>
                </a:solidFill>
                <a:latin typeface="Calibri"/>
                <a:ea typeface="Calibri"/>
                <a:cs typeface="Calibri"/>
                <a:sym typeface="Calibri"/>
              </a:defRPr>
            </a:lvl3pPr>
            <a:lvl4pPr marL="0" marR="0" lvl="3" indent="0" algn="r" rtl="0">
              <a:spcBef>
                <a:spcPts val="0"/>
              </a:spcBef>
              <a:buNone/>
              <a:defRPr sz="1600" b="1">
                <a:solidFill>
                  <a:schemeClr val="accent6"/>
                </a:solidFill>
                <a:latin typeface="Calibri"/>
                <a:ea typeface="Calibri"/>
                <a:cs typeface="Calibri"/>
                <a:sym typeface="Calibri"/>
              </a:defRPr>
            </a:lvl4pPr>
            <a:lvl5pPr marL="0" marR="0" lvl="4" indent="0" algn="r" rtl="0">
              <a:spcBef>
                <a:spcPts val="0"/>
              </a:spcBef>
              <a:buNone/>
              <a:defRPr sz="1600" b="1">
                <a:solidFill>
                  <a:schemeClr val="accent6"/>
                </a:solidFill>
                <a:latin typeface="Calibri"/>
                <a:ea typeface="Calibri"/>
                <a:cs typeface="Calibri"/>
                <a:sym typeface="Calibri"/>
              </a:defRPr>
            </a:lvl5pPr>
            <a:lvl6pPr marL="0" marR="0" lvl="5" indent="0" algn="r" rtl="0">
              <a:spcBef>
                <a:spcPts val="0"/>
              </a:spcBef>
              <a:buNone/>
              <a:defRPr sz="1600" b="1">
                <a:solidFill>
                  <a:schemeClr val="accent6"/>
                </a:solidFill>
                <a:latin typeface="Calibri"/>
                <a:ea typeface="Calibri"/>
                <a:cs typeface="Calibri"/>
                <a:sym typeface="Calibri"/>
              </a:defRPr>
            </a:lvl6pPr>
            <a:lvl7pPr marL="0" marR="0" lvl="6" indent="0" algn="r" rtl="0">
              <a:spcBef>
                <a:spcPts val="0"/>
              </a:spcBef>
              <a:buNone/>
              <a:defRPr sz="1600" b="1">
                <a:solidFill>
                  <a:schemeClr val="accent6"/>
                </a:solidFill>
                <a:latin typeface="Calibri"/>
                <a:ea typeface="Calibri"/>
                <a:cs typeface="Calibri"/>
                <a:sym typeface="Calibri"/>
              </a:defRPr>
            </a:lvl7pPr>
            <a:lvl8pPr marL="0" marR="0" lvl="7" indent="0" algn="r" rtl="0">
              <a:spcBef>
                <a:spcPts val="0"/>
              </a:spcBef>
              <a:buNone/>
              <a:defRPr sz="1600" b="1">
                <a:solidFill>
                  <a:schemeClr val="accent6"/>
                </a:solidFill>
                <a:latin typeface="Calibri"/>
                <a:ea typeface="Calibri"/>
                <a:cs typeface="Calibri"/>
                <a:sym typeface="Calibri"/>
              </a:defRPr>
            </a:lvl8pPr>
            <a:lvl9pPr marL="0" marR="0" lvl="8" indent="0" algn="r" rtl="0">
              <a:spcBef>
                <a:spcPts val="0"/>
              </a:spcBef>
              <a:buNone/>
              <a:defRPr sz="1600" b="1">
                <a:solidFill>
                  <a:schemeClr val="accent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691" name="Google Shape;1691;p17"/>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800"/>
              <a:buFont typeface="Arial"/>
              <a:buNone/>
              <a:defRPr sz="28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800"/>
              <a:buFont typeface="Arial"/>
              <a:buNone/>
              <a:defRPr sz="28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92" name="Google Shape;1692;p17"/>
          <p:cNvGrpSpPr/>
          <p:nvPr/>
        </p:nvGrpSpPr>
        <p:grpSpPr>
          <a:xfrm>
            <a:off x="-2040904" y="3988723"/>
            <a:ext cx="1872208" cy="2902681"/>
            <a:chOff x="6195941" y="562596"/>
            <a:chExt cx="1872208" cy="2902681"/>
          </a:xfrm>
        </p:grpSpPr>
        <p:grpSp>
          <p:nvGrpSpPr>
            <p:cNvPr id="1693" name="Google Shape;1693;p17"/>
            <p:cNvGrpSpPr/>
            <p:nvPr/>
          </p:nvGrpSpPr>
          <p:grpSpPr>
            <a:xfrm>
              <a:off x="6195941" y="832626"/>
              <a:ext cx="1872208" cy="2632651"/>
              <a:chOff x="-1872716" y="660661"/>
              <a:chExt cx="1872208" cy="1974490"/>
            </a:xfrm>
          </p:grpSpPr>
          <p:sp>
            <p:nvSpPr>
              <p:cNvPr id="1694" name="Google Shape;1694;p17"/>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1695" name="Google Shape;1695;p1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696" name="Google Shape;1696;p17"/>
            <p:cNvGrpSpPr/>
            <p:nvPr/>
          </p:nvGrpSpPr>
          <p:grpSpPr>
            <a:xfrm>
              <a:off x="6303954" y="562596"/>
              <a:ext cx="540060" cy="540060"/>
              <a:chOff x="6303954" y="562596"/>
              <a:chExt cx="540060" cy="540060"/>
            </a:xfrm>
          </p:grpSpPr>
          <p:sp>
            <p:nvSpPr>
              <p:cNvPr id="1697" name="Google Shape;1697;p17"/>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698" name="Google Shape;1698;p1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699" name="Google Shape;1699;p17"/>
          <p:cNvSpPr/>
          <p:nvPr/>
        </p:nvSpPr>
        <p:spPr>
          <a:xfrm>
            <a:off x="2336747" y="-1615423"/>
            <a:ext cx="17131051" cy="1199672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700" name="Google Shape;1700;p17"/>
          <p:cNvGrpSpPr/>
          <p:nvPr/>
        </p:nvGrpSpPr>
        <p:grpSpPr>
          <a:xfrm>
            <a:off x="10555200" y="295200"/>
            <a:ext cx="1192705" cy="478800"/>
            <a:chOff x="1899" y="899"/>
            <a:chExt cx="4165" cy="1672"/>
          </a:xfrm>
        </p:grpSpPr>
        <p:sp>
          <p:nvSpPr>
            <p:cNvPr id="1701" name="Google Shape;1701;p1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2" name="Google Shape;1702;p1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3" name="Google Shape;1703;p1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4" name="Google Shape;1704;p1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5" name="Google Shape;1705;p1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6" name="Google Shape;1706;p1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7" name="Google Shape;1707;p1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8" name="Google Shape;1708;p1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9" name="Google Shape;1709;p1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0" name="Google Shape;1710;p1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1" name="Google Shape;1711;p1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2" name="Google Shape;1712;p17"/>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3" name="Google Shape;1713;p1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4" name="Google Shape;1714;p1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5" name="Google Shape;1715;p1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6" name="Google Shape;1716;p1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7" name="Google Shape;1717;p17"/>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8" name="Google Shape;1718;p1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9" name="Google Shape;1719;p1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0" name="Google Shape;1720;p1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1" name="Google Shape;1721;p1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2" name="Google Shape;1722;p1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3" name="Google Shape;1723;p1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4" name="Google Shape;1724;p1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5" name="Google Shape;1725;p1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6" name="Google Shape;1726;p1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7" name="Google Shape;1727;p1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8" name="Google Shape;1728;p1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9" name="Google Shape;1729;p1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0" name="Google Shape;1730;p1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1" name="Google Shape;1731;p1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2" name="Google Shape;1732;p1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3" name="Google Shape;1733;p1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4" name="Google Shape;1734;p1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5" name="Google Shape;1735;p1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6" name="Google Shape;1736;p1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7" name="Google Shape;1737;p1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8" name="Google Shape;1738;p1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9" name="Google Shape;1739;p1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0" name="Google Shape;1740;p1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1" name="Google Shape;1741;p1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2" name="Google Shape;1742;p17"/>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3" name="Google Shape;1743;p17"/>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4" name="Google Shape;1744;p17"/>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5" name="Google Shape;1745;p17"/>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6" name="Google Shape;1746;p17"/>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7" name="Google Shape;1747;p17"/>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8" name="Google Shape;1748;p17"/>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9" name="Google Shape;1749;p1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0" name="Google Shape;1750;p1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1" name="Google Shape;1751;p1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2" name="Google Shape;1752;p1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3" name="Google Shape;1753;p1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4" name="Google Shape;1754;p1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5" name="Google Shape;1755;p1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6" name="Google Shape;1756;p1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7" name="Google Shape;1757;p1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8" name="Google Shape;1758;p1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9" name="Google Shape;1759;p1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0" name="Google Shape;1760;p1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1" name="Google Shape;1761;p1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2" name="Google Shape;1762;p1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3" name="Google Shape;1763;p1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4" name="Google Shape;1764;p1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5" name="Google Shape;1765;p1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6" name="Google Shape;1766;p1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7" name="Google Shape;1767;p1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8" name="Google Shape;1768;p1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9" name="Google Shape;1769;p1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0" name="Google Shape;1770;p1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1" name="Google Shape;1771;p1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2" name="Google Shape;1772;p1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3" name="Google Shape;1773;p1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4" name="Google Shape;1774;p1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5" name="Google Shape;1775;p1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6" name="Google Shape;1776;p1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7" name="Google Shape;1777;p1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8" name="Google Shape;1778;p1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9" name="Google Shape;1779;p1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0" name="Google Shape;1780;p17"/>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1" name="Google Shape;1781;p1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2" name="Google Shape;1782;p1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3" name="Google Shape;1783;p1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4" name="Google Shape;1784;p1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5" name="Google Shape;1785;p1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6" name="Google Shape;1786;p1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7" name="Google Shape;1787;p1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8" name="Google Shape;1788;p1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9" name="Google Shape;1789;p1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0" name="Google Shape;1790;p1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1" name="Google Shape;1791;p1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2" name="Google Shape;1792;p1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3" name="Google Shape;1793;p1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794" name="Google Shape;1794;p17"/>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ferences (2 column)">
  <p:cSld name="References (2 column)">
    <p:bg>
      <p:bgPr>
        <a:solidFill>
          <a:schemeClr val="lt1"/>
        </a:solidFill>
        <a:effectLst/>
      </p:bgPr>
    </p:bg>
    <p:spTree>
      <p:nvGrpSpPr>
        <p:cNvPr id="1" name="Shape 1795"/>
        <p:cNvGrpSpPr/>
        <p:nvPr/>
      </p:nvGrpSpPr>
      <p:grpSpPr>
        <a:xfrm>
          <a:off x="0" y="0"/>
          <a:ext cx="0" cy="0"/>
          <a:chOff x="0" y="0"/>
          <a:chExt cx="0" cy="0"/>
        </a:xfrm>
      </p:grpSpPr>
      <p:sp>
        <p:nvSpPr>
          <p:cNvPr id="1796" name="Google Shape;1796;p18"/>
          <p:cNvSpPr/>
          <p:nvPr/>
        </p:nvSpPr>
        <p:spPr>
          <a:xfrm>
            <a:off x="0" y="0"/>
            <a:ext cx="12204703"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97" name="Google Shape;1797;p18"/>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98" name="Google Shape;1798;p18"/>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99" name="Google Shape;1799;p18"/>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00" name="Google Shape;1800;p18"/>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801" name="Google Shape;1801;p18"/>
          <p:cNvSpPr txBox="1">
            <a:spLocks noGrp="1"/>
          </p:cNvSpPr>
          <p:nvPr>
            <p:ph type="body" idx="1"/>
          </p:nvPr>
        </p:nvSpPr>
        <p:spPr>
          <a:xfrm>
            <a:off x="514799" y="2263939"/>
            <a:ext cx="10010326"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802" name="Google Shape;1802;p18"/>
          <p:cNvGrpSpPr/>
          <p:nvPr/>
        </p:nvGrpSpPr>
        <p:grpSpPr>
          <a:xfrm>
            <a:off x="-2040904" y="3988723"/>
            <a:ext cx="1872208" cy="2902681"/>
            <a:chOff x="6195941" y="562596"/>
            <a:chExt cx="1872208" cy="2902681"/>
          </a:xfrm>
        </p:grpSpPr>
        <p:grpSp>
          <p:nvGrpSpPr>
            <p:cNvPr id="1803" name="Google Shape;1803;p18"/>
            <p:cNvGrpSpPr/>
            <p:nvPr/>
          </p:nvGrpSpPr>
          <p:grpSpPr>
            <a:xfrm>
              <a:off x="6195941" y="832626"/>
              <a:ext cx="1872208" cy="2632651"/>
              <a:chOff x="-1872716" y="660661"/>
              <a:chExt cx="1872208" cy="1974490"/>
            </a:xfrm>
          </p:grpSpPr>
          <p:sp>
            <p:nvSpPr>
              <p:cNvPr id="1804" name="Google Shape;1804;p18"/>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1805" name="Google Shape;1805;p18"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806" name="Google Shape;1806;p18"/>
            <p:cNvGrpSpPr/>
            <p:nvPr/>
          </p:nvGrpSpPr>
          <p:grpSpPr>
            <a:xfrm>
              <a:off x="6303954" y="562596"/>
              <a:ext cx="540060" cy="540060"/>
              <a:chOff x="6303954" y="562596"/>
              <a:chExt cx="540060" cy="540060"/>
            </a:xfrm>
          </p:grpSpPr>
          <p:sp>
            <p:nvSpPr>
              <p:cNvPr id="1807" name="Google Shape;1807;p18"/>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808" name="Google Shape;1808;p18"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809" name="Google Shape;1809;p18"/>
          <p:cNvSpPr/>
          <p:nvPr/>
        </p:nvSpPr>
        <p:spPr>
          <a:xfrm>
            <a:off x="1224135" y="2703595"/>
            <a:ext cx="12707873" cy="889921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10" name="Google Shape;1810;p18"/>
          <p:cNvGrpSpPr/>
          <p:nvPr/>
        </p:nvGrpSpPr>
        <p:grpSpPr>
          <a:xfrm>
            <a:off x="10555200" y="295200"/>
            <a:ext cx="1192705" cy="478800"/>
            <a:chOff x="1899" y="899"/>
            <a:chExt cx="4165" cy="1672"/>
          </a:xfrm>
        </p:grpSpPr>
        <p:sp>
          <p:nvSpPr>
            <p:cNvPr id="1811" name="Google Shape;1811;p1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2" name="Google Shape;1812;p1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3" name="Google Shape;1813;p1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4" name="Google Shape;1814;p1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5" name="Google Shape;1815;p1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6" name="Google Shape;1816;p1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7" name="Google Shape;1817;p1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8" name="Google Shape;1818;p1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9" name="Google Shape;1819;p1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0" name="Google Shape;1820;p1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1" name="Google Shape;1821;p1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2" name="Google Shape;1822;p18"/>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3" name="Google Shape;1823;p1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4" name="Google Shape;1824;p1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5" name="Google Shape;1825;p1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6" name="Google Shape;1826;p1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7" name="Google Shape;1827;p18"/>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8" name="Google Shape;1828;p1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9" name="Google Shape;1829;p1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0" name="Google Shape;1830;p1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1" name="Google Shape;1831;p1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2" name="Google Shape;1832;p1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3" name="Google Shape;1833;p1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4" name="Google Shape;1834;p1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5" name="Google Shape;1835;p1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6" name="Google Shape;1836;p1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7" name="Google Shape;1837;p1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8" name="Google Shape;1838;p1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9" name="Google Shape;1839;p1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0" name="Google Shape;1840;p1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1" name="Google Shape;1841;p1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2" name="Google Shape;1842;p1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3" name="Google Shape;1843;p1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4" name="Google Shape;1844;p1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5" name="Google Shape;1845;p1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6" name="Google Shape;1846;p1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7" name="Google Shape;1847;p1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8" name="Google Shape;1848;p1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9" name="Google Shape;1849;p1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0" name="Google Shape;1850;p1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1" name="Google Shape;1851;p1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2" name="Google Shape;1852;p18"/>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3" name="Google Shape;1853;p18"/>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4" name="Google Shape;1854;p18"/>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5" name="Google Shape;1855;p18"/>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6" name="Google Shape;1856;p18"/>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7" name="Google Shape;1857;p18"/>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8" name="Google Shape;1858;p18"/>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9" name="Google Shape;1859;p1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0" name="Google Shape;1860;p1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1" name="Google Shape;1861;p1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2" name="Google Shape;1862;p1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3" name="Google Shape;1863;p1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4" name="Google Shape;1864;p1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5" name="Google Shape;1865;p1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6" name="Google Shape;1866;p1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7" name="Google Shape;1867;p1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8" name="Google Shape;1868;p1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9" name="Google Shape;1869;p1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0" name="Google Shape;1870;p1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1" name="Google Shape;1871;p1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2" name="Google Shape;1872;p1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3" name="Google Shape;1873;p1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4" name="Google Shape;1874;p1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5" name="Google Shape;1875;p1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6" name="Google Shape;1876;p1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7" name="Google Shape;1877;p1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8" name="Google Shape;1878;p1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9" name="Google Shape;1879;p1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0" name="Google Shape;1880;p1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1" name="Google Shape;1881;p1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2" name="Google Shape;1882;p1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3" name="Google Shape;1883;p1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4" name="Google Shape;1884;p1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5" name="Google Shape;1885;p1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6" name="Google Shape;1886;p1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7" name="Google Shape;1887;p1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8" name="Google Shape;1888;p1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9" name="Google Shape;1889;p1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0" name="Google Shape;1890;p18"/>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1" name="Google Shape;1891;p1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2" name="Google Shape;1892;p1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3" name="Google Shape;1893;p1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4" name="Google Shape;1894;p1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5" name="Google Shape;1895;p1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6" name="Google Shape;1896;p1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7" name="Google Shape;1897;p1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8" name="Google Shape;1898;p1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9" name="Google Shape;1899;p1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0" name="Google Shape;1900;p1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1" name="Google Shape;1901;p1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2" name="Google Shape;1902;p1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3" name="Google Shape;1903;p1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904" name="Google Shape;1904;p18"/>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1905"/>
        <p:cNvGrpSpPr/>
        <p:nvPr/>
      </p:nvGrpSpPr>
      <p:grpSpPr>
        <a:xfrm>
          <a:off x="0" y="0"/>
          <a:ext cx="0" cy="0"/>
          <a:chOff x="0" y="0"/>
          <a:chExt cx="0" cy="0"/>
        </a:xfrm>
      </p:grpSpPr>
      <p:sp>
        <p:nvSpPr>
          <p:cNvPr id="1906" name="Google Shape;1906;p19"/>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7" name="Google Shape;1907;p19"/>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08" name="Google Shape;1908;p19"/>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09" name="Google Shape;1909;p19"/>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910" name="Google Shape;1910;p19"/>
          <p:cNvGrpSpPr/>
          <p:nvPr/>
        </p:nvGrpSpPr>
        <p:grpSpPr>
          <a:xfrm>
            <a:off x="10553375" y="296652"/>
            <a:ext cx="1195327" cy="479853"/>
            <a:chOff x="1899" y="899"/>
            <a:chExt cx="4165" cy="1672"/>
          </a:xfrm>
        </p:grpSpPr>
        <p:sp>
          <p:nvSpPr>
            <p:cNvPr id="1911" name="Google Shape;1911;p1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2" name="Google Shape;1912;p1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3" name="Google Shape;1913;p1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4" name="Google Shape;1914;p1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5" name="Google Shape;1915;p1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6" name="Google Shape;1916;p1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7" name="Google Shape;1917;p1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8" name="Google Shape;1918;p1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9" name="Google Shape;1919;p1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0" name="Google Shape;1920;p1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1" name="Google Shape;1921;p1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2" name="Google Shape;1922;p19"/>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3" name="Google Shape;1923;p1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4" name="Google Shape;1924;p1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5" name="Google Shape;1925;p1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6" name="Google Shape;1926;p1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7" name="Google Shape;1927;p19"/>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8" name="Google Shape;1928;p1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9" name="Google Shape;1929;p1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0" name="Google Shape;1930;p1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1" name="Google Shape;1931;p1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2" name="Google Shape;1932;p1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3" name="Google Shape;1933;p1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4" name="Google Shape;1934;p1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5" name="Google Shape;1935;p1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6" name="Google Shape;1936;p1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7" name="Google Shape;1937;p1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8" name="Google Shape;1938;p1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9" name="Google Shape;1939;p1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0" name="Google Shape;1940;p1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1" name="Google Shape;1941;p1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2" name="Google Shape;1942;p1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3" name="Google Shape;1943;p1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4" name="Google Shape;1944;p1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5" name="Google Shape;1945;p1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6" name="Google Shape;1946;p1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7" name="Google Shape;1947;p1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8" name="Google Shape;1948;p1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9" name="Google Shape;1949;p1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0" name="Google Shape;1950;p1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1" name="Google Shape;1951;p1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2" name="Google Shape;1952;p19"/>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3" name="Google Shape;1953;p19"/>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4" name="Google Shape;1954;p19"/>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5" name="Google Shape;1955;p19"/>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6" name="Google Shape;1956;p19"/>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7" name="Google Shape;1957;p19"/>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8" name="Google Shape;1958;p19"/>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9" name="Google Shape;1959;p1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0" name="Google Shape;1960;p1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1" name="Google Shape;1961;p1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2" name="Google Shape;1962;p1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3" name="Google Shape;1963;p1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4" name="Google Shape;1964;p1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5" name="Google Shape;1965;p1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6" name="Google Shape;1966;p1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7" name="Google Shape;1967;p1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8" name="Google Shape;1968;p1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9" name="Google Shape;1969;p1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0" name="Google Shape;1970;p1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1" name="Google Shape;1971;p1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2" name="Google Shape;1972;p1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3" name="Google Shape;1973;p1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4" name="Google Shape;1974;p1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5" name="Google Shape;1975;p1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6" name="Google Shape;1976;p1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7" name="Google Shape;1977;p1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8" name="Google Shape;1978;p1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9" name="Google Shape;1979;p1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0" name="Google Shape;1980;p1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1" name="Google Shape;1981;p1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2" name="Google Shape;1982;p1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3" name="Google Shape;1983;p1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4" name="Google Shape;1984;p1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5" name="Google Shape;1985;p1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6" name="Google Shape;1986;p1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7" name="Google Shape;1987;p1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8" name="Google Shape;1988;p1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9" name="Google Shape;1989;p1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0" name="Google Shape;1990;p19"/>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1" name="Google Shape;1991;p1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2" name="Google Shape;1992;p1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3" name="Google Shape;1993;p1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4" name="Google Shape;1994;p1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5" name="Google Shape;1995;p1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6" name="Google Shape;1996;p1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7" name="Google Shape;1997;p1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8" name="Google Shape;1998;p1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9" name="Google Shape;1999;p1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0" name="Google Shape;2000;p1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1" name="Google Shape;2001;p1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2" name="Google Shape;2002;p1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3" name="Google Shape;2003;p1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004" name="Google Shape;2004;p19"/>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2005" name="Google Shape;2005;p19"/>
          <p:cNvGrpSpPr/>
          <p:nvPr/>
        </p:nvGrpSpPr>
        <p:grpSpPr>
          <a:xfrm>
            <a:off x="-2040904" y="3988723"/>
            <a:ext cx="1872208" cy="2902681"/>
            <a:chOff x="6195941" y="562596"/>
            <a:chExt cx="1872208" cy="2902681"/>
          </a:xfrm>
        </p:grpSpPr>
        <p:grpSp>
          <p:nvGrpSpPr>
            <p:cNvPr id="2006" name="Google Shape;2006;p19"/>
            <p:cNvGrpSpPr/>
            <p:nvPr/>
          </p:nvGrpSpPr>
          <p:grpSpPr>
            <a:xfrm>
              <a:off x="6195941" y="832626"/>
              <a:ext cx="1872208" cy="2632651"/>
              <a:chOff x="-1872716" y="660661"/>
              <a:chExt cx="1872208" cy="1974490"/>
            </a:xfrm>
          </p:grpSpPr>
          <p:sp>
            <p:nvSpPr>
              <p:cNvPr id="2007" name="Google Shape;2007;p19"/>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2008" name="Google Shape;2008;p19"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009" name="Google Shape;2009;p19"/>
            <p:cNvGrpSpPr/>
            <p:nvPr/>
          </p:nvGrpSpPr>
          <p:grpSpPr>
            <a:xfrm>
              <a:off x="6303954" y="562596"/>
              <a:ext cx="540060" cy="540060"/>
              <a:chOff x="6303954" y="562596"/>
              <a:chExt cx="540060" cy="540060"/>
            </a:xfrm>
          </p:grpSpPr>
          <p:sp>
            <p:nvSpPr>
              <p:cNvPr id="2010" name="Google Shape;2010;p19"/>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011" name="Google Shape;2011;p19"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012" name="Google Shape;2012;p19"/>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3" name="Google Shape;2013;p19"/>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4" name="Google Shape;2014;p19"/>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15" name="Google Shape;2015;p19"/>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16" name="Google Shape;2016;p19"/>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017" name="Google Shape;2017;p19"/>
          <p:cNvGrpSpPr/>
          <p:nvPr/>
        </p:nvGrpSpPr>
        <p:grpSpPr>
          <a:xfrm>
            <a:off x="-2040904" y="871532"/>
            <a:ext cx="1368152" cy="2264265"/>
            <a:chOff x="-1836712" y="2937191"/>
            <a:chExt cx="1368152" cy="2264265"/>
          </a:xfrm>
        </p:grpSpPr>
        <p:pic>
          <p:nvPicPr>
            <p:cNvPr id="2018" name="Google Shape;2018;p19"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019" name="Google Shape;2019;p19"/>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2020" name="Google Shape;2020;p19"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21"/>
        <p:cNvGrpSpPr/>
        <p:nvPr/>
      </p:nvGrpSpPr>
      <p:grpSpPr>
        <a:xfrm>
          <a:off x="0" y="0"/>
          <a:ext cx="0" cy="0"/>
          <a:chOff x="0" y="0"/>
          <a:chExt cx="0" cy="0"/>
        </a:xfrm>
      </p:grpSpPr>
      <p:sp>
        <p:nvSpPr>
          <p:cNvPr id="2022" name="Google Shape;2022;p20"/>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3" name="Google Shape;2023;p20"/>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4" name="Google Shape;2024;p20"/>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123"/>
        <p:cNvGrpSpPr/>
        <p:nvPr/>
      </p:nvGrpSpPr>
      <p:grpSpPr>
        <a:xfrm>
          <a:off x="0" y="0"/>
          <a:ext cx="0" cy="0"/>
          <a:chOff x="0" y="0"/>
          <a:chExt cx="0" cy="0"/>
        </a:xfrm>
      </p:grpSpPr>
      <p:sp>
        <p:nvSpPr>
          <p:cNvPr id="124" name="Google Shape;124;p3"/>
          <p:cNvSpPr/>
          <p:nvPr/>
        </p:nvSpPr>
        <p:spPr>
          <a:xfrm rot="-5400000">
            <a:off x="3736357" y="-1600801"/>
            <a:ext cx="6858004" cy="1005959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3"/>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3"/>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7" name="Google Shape;127;p3"/>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28" name="Google Shape;128;p3"/>
          <p:cNvGrpSpPr/>
          <p:nvPr/>
        </p:nvGrpSpPr>
        <p:grpSpPr>
          <a:xfrm>
            <a:off x="6961787" y="1092812"/>
            <a:ext cx="2484415" cy="997345"/>
            <a:chOff x="1899" y="899"/>
            <a:chExt cx="4165" cy="1672"/>
          </a:xfrm>
        </p:grpSpPr>
        <p:sp>
          <p:nvSpPr>
            <p:cNvPr id="129" name="Google Shape;129;p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 name="Google Shape;133;p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 name="Google Shape;134;p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 name="Google Shape;137;p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 name="Google Shape;138;p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0" name="Google Shape;140;p3"/>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1" name="Google Shape;141;p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2" name="Google Shape;142;p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3" name="Google Shape;143;p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3"/>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6" name="Google Shape;146;p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1" name="Google Shape;151;p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2" name="Google Shape;152;p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3" name="Google Shape;153;p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 name="Google Shape;155;p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2" name="Google Shape;162;p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3" name="Google Shape;163;p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5" name="Google Shape;165;p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6" name="Google Shape;166;p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8" name="Google Shape;168;p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9" name="Google Shape;169;p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3"/>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1" name="Google Shape;171;p3"/>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2" name="Google Shape;172;p3"/>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3"/>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4" name="Google Shape;174;p3"/>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5" name="Google Shape;175;p3"/>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3"/>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7" name="Google Shape;177;p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8" name="Google Shape;178;p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0" name="Google Shape;180;p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1" name="Google Shape;181;p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3" name="Google Shape;183;p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4" name="Google Shape;184;p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6" name="Google Shape;186;p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7" name="Google Shape;187;p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8" name="Google Shape;188;p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0" name="Google Shape;190;p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1" name="Google Shape;191;p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3" name="Google Shape;193;p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4" name="Google Shape;194;p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2" name="Google Shape;202;p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 name="Google Shape;203;p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 name="Google Shape;208;p3"/>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 name="Google Shape;209;p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 name="Google Shape;211;p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 name="Google Shape;213;p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 name="Google Shape;214;p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 name="Google Shape;215;p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 name="Google Shape;217;p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 name="Google Shape;218;p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 name="Google Shape;221;p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22" name="Google Shape;222;p3"/>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223" name="Google Shape;223;p3"/>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4" name="Google Shape;224;p3"/>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5" name="Google Shape;225;p3"/>
          <p:cNvSpPr/>
          <p:nvPr/>
        </p:nvSpPr>
        <p:spPr>
          <a:xfrm>
            <a:off x="-2330633" y="180542"/>
            <a:ext cx="8883034" cy="622070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26" name="Google Shape;226;p3"/>
          <p:cNvPicPr preferRelativeResize="0"/>
          <p:nvPr/>
        </p:nvPicPr>
        <p:blipFill rotWithShape="1">
          <a:blip r:embed="rId3">
            <a:alphaModFix/>
          </a:blip>
          <a:srcRect/>
          <a:stretch/>
        </p:blipFill>
        <p:spPr>
          <a:xfrm>
            <a:off x="10174590" y="1236568"/>
            <a:ext cx="1620180" cy="821234"/>
          </a:xfrm>
          <a:prstGeom prst="rect">
            <a:avLst/>
          </a:prstGeom>
          <a:noFill/>
          <a:ln>
            <a:noFill/>
          </a:ln>
        </p:spPr>
      </p:pic>
      <p:grpSp>
        <p:nvGrpSpPr>
          <p:cNvPr id="227" name="Google Shape;227;p3"/>
          <p:cNvGrpSpPr/>
          <p:nvPr/>
        </p:nvGrpSpPr>
        <p:grpSpPr>
          <a:xfrm>
            <a:off x="-2040904" y="871532"/>
            <a:ext cx="1368152" cy="2264265"/>
            <a:chOff x="-1836712" y="2937191"/>
            <a:chExt cx="1368152" cy="2264265"/>
          </a:xfrm>
        </p:grpSpPr>
        <p:pic>
          <p:nvPicPr>
            <p:cNvPr id="228" name="Google Shape;228;p3"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229" name="Google Shape;229;p3"/>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230" name="Google Shape;230;p3"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500"/>
                                        <p:tgtEl>
                                          <p:spTgt spid="128"/>
                                        </p:tgtEl>
                                      </p:cBhvr>
                                    </p:animEffect>
                                  </p:childTnLst>
                                </p:cTn>
                              </p:par>
                              <p:par>
                                <p:cTn id="12" presetID="10" presetClass="entr" presetSubtype="0" fill="hold" nodeType="withEffect">
                                  <p:stCondLst>
                                    <p:cond delay="0"/>
                                  </p:stCondLst>
                                  <p:childTnLst>
                                    <p:set>
                                      <p:cBhvr>
                                        <p:cTn id="13" dur="1" fill="hold">
                                          <p:stCondLst>
                                            <p:cond delay="0"/>
                                          </p:stCondLst>
                                        </p:cTn>
                                        <p:tgtEl>
                                          <p:spTgt spid="223"/>
                                        </p:tgtEl>
                                        <p:attrNameLst>
                                          <p:attrName>style.visibility</p:attrName>
                                        </p:attrNameLst>
                                      </p:cBhvr>
                                      <p:to>
                                        <p:strVal val="visible"/>
                                      </p:to>
                                    </p:set>
                                    <p:animEffect transition="in" filter="fade">
                                      <p:cBhvr>
                                        <p:cTn id="14" dur="500"/>
                                        <p:tgtEl>
                                          <p:spTgt spid="223"/>
                                        </p:tgtEl>
                                      </p:cBhvr>
                                    </p:animEffect>
                                  </p:childTnLst>
                                </p:cTn>
                              </p:par>
                              <p:par>
                                <p:cTn id="15" presetID="10" presetClass="entr" presetSubtype="0" fill="hold" nodeType="withEffect">
                                  <p:stCondLst>
                                    <p:cond delay="0"/>
                                  </p:stCondLst>
                                  <p:childTnLst>
                                    <p:set>
                                      <p:cBhvr>
                                        <p:cTn id="16" dur="1" fill="hold">
                                          <p:stCondLst>
                                            <p:cond delay="0"/>
                                          </p:stCondLst>
                                        </p:cTn>
                                        <p:tgtEl>
                                          <p:spTgt spid="224">
                                            <p:txEl>
                                              <p:pRg st="0" end="0"/>
                                            </p:txEl>
                                          </p:spTgt>
                                        </p:tgtEl>
                                        <p:attrNameLst>
                                          <p:attrName>style.visibility</p:attrName>
                                        </p:attrNameLst>
                                      </p:cBhvr>
                                      <p:to>
                                        <p:strVal val="visible"/>
                                      </p:to>
                                    </p:set>
                                    <p:animEffect transition="in" filter="fade">
                                      <p:cBhvr>
                                        <p:cTn id="17" dur="500"/>
                                        <p:tgtEl>
                                          <p:spTgt spid="22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24">
                                            <p:txEl>
                                              <p:pRg st="1" end="1"/>
                                            </p:txEl>
                                          </p:spTgt>
                                        </p:tgtEl>
                                        <p:attrNameLst>
                                          <p:attrName>style.visibility</p:attrName>
                                        </p:attrNameLst>
                                      </p:cBhvr>
                                      <p:to>
                                        <p:strVal val="visible"/>
                                      </p:to>
                                    </p:set>
                                    <p:animEffect transition="in" filter="fade">
                                      <p:cBhvr>
                                        <p:cTn id="20" dur="500"/>
                                        <p:tgtEl>
                                          <p:spTgt spid="22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24">
                                            <p:txEl>
                                              <p:pRg st="2" end="2"/>
                                            </p:txEl>
                                          </p:spTgt>
                                        </p:tgtEl>
                                        <p:attrNameLst>
                                          <p:attrName>style.visibility</p:attrName>
                                        </p:attrNameLst>
                                      </p:cBhvr>
                                      <p:to>
                                        <p:strVal val="visible"/>
                                      </p:to>
                                    </p:set>
                                    <p:animEffect transition="in" filter="fade">
                                      <p:cBhvr>
                                        <p:cTn id="23" dur="500"/>
                                        <p:tgtEl>
                                          <p:spTgt spid="22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24">
                                            <p:txEl>
                                              <p:pRg st="3" end="3"/>
                                            </p:txEl>
                                          </p:spTgt>
                                        </p:tgtEl>
                                        <p:attrNameLst>
                                          <p:attrName>style.visibility</p:attrName>
                                        </p:attrNameLst>
                                      </p:cBhvr>
                                      <p:to>
                                        <p:strVal val="visible"/>
                                      </p:to>
                                    </p:set>
                                    <p:animEffect transition="in" filter="fade">
                                      <p:cBhvr>
                                        <p:cTn id="26" dur="500"/>
                                        <p:tgtEl>
                                          <p:spTgt spid="22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24">
                                            <p:txEl>
                                              <p:pRg st="4" end="4"/>
                                            </p:txEl>
                                          </p:spTgt>
                                        </p:tgtEl>
                                        <p:attrNameLst>
                                          <p:attrName>style.visibility</p:attrName>
                                        </p:attrNameLst>
                                      </p:cBhvr>
                                      <p:to>
                                        <p:strVal val="visible"/>
                                      </p:to>
                                    </p:set>
                                    <p:animEffect transition="in" filter="fade">
                                      <p:cBhvr>
                                        <p:cTn id="29" dur="500"/>
                                        <p:tgtEl>
                                          <p:spTgt spid="224">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24">
                                            <p:txEl>
                                              <p:pRg st="5" end="5"/>
                                            </p:txEl>
                                          </p:spTgt>
                                        </p:tgtEl>
                                        <p:attrNameLst>
                                          <p:attrName>style.visibility</p:attrName>
                                        </p:attrNameLst>
                                      </p:cBhvr>
                                      <p:to>
                                        <p:strVal val="visible"/>
                                      </p:to>
                                    </p:set>
                                    <p:animEffect transition="in" filter="fade">
                                      <p:cBhvr>
                                        <p:cTn id="32" dur="500"/>
                                        <p:tgtEl>
                                          <p:spTgt spid="224">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4">
                                            <p:txEl>
                                              <p:pRg st="6" end="6"/>
                                            </p:txEl>
                                          </p:spTgt>
                                        </p:tgtEl>
                                        <p:attrNameLst>
                                          <p:attrName>style.visibility</p:attrName>
                                        </p:attrNameLst>
                                      </p:cBhvr>
                                      <p:to>
                                        <p:strVal val="visible"/>
                                      </p:to>
                                    </p:set>
                                    <p:animEffect transition="in" filter="fade">
                                      <p:cBhvr>
                                        <p:cTn id="35" dur="500"/>
                                        <p:tgtEl>
                                          <p:spTgt spid="224">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24">
                                            <p:txEl>
                                              <p:pRg st="7" end="7"/>
                                            </p:txEl>
                                          </p:spTgt>
                                        </p:tgtEl>
                                        <p:attrNameLst>
                                          <p:attrName>style.visibility</p:attrName>
                                        </p:attrNameLst>
                                      </p:cBhvr>
                                      <p:to>
                                        <p:strVal val="visible"/>
                                      </p:to>
                                    </p:set>
                                    <p:animEffect transition="in" filter="fade">
                                      <p:cBhvr>
                                        <p:cTn id="38" dur="500"/>
                                        <p:tgtEl>
                                          <p:spTgt spid="224">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24">
                                            <p:txEl>
                                              <p:pRg st="8" end="8"/>
                                            </p:txEl>
                                          </p:spTgt>
                                        </p:tgtEl>
                                        <p:attrNameLst>
                                          <p:attrName>style.visibility</p:attrName>
                                        </p:attrNameLst>
                                      </p:cBhvr>
                                      <p:to>
                                        <p:strVal val="visible"/>
                                      </p:to>
                                    </p:set>
                                    <p:animEffect transition="in" filter="fade">
                                      <p:cBhvr>
                                        <p:cTn id="41" dur="500"/>
                                        <p:tgtEl>
                                          <p:spTgt spid="224">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26"/>
                                        </p:tgtEl>
                                        <p:attrNameLst>
                                          <p:attrName>style.visibility</p:attrName>
                                        </p:attrNameLst>
                                      </p:cBhvr>
                                      <p:to>
                                        <p:strVal val="visible"/>
                                      </p:to>
                                    </p:set>
                                    <p:animEffect transition="in" filter="fade">
                                      <p:cBhvr>
                                        <p:cTn id="45"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2025"/>
        <p:cNvGrpSpPr/>
        <p:nvPr/>
      </p:nvGrpSpPr>
      <p:grpSpPr>
        <a:xfrm>
          <a:off x="0" y="0"/>
          <a:ext cx="0" cy="0"/>
          <a:chOff x="0" y="0"/>
          <a:chExt cx="0" cy="0"/>
        </a:xfrm>
      </p:grpSpPr>
      <p:sp>
        <p:nvSpPr>
          <p:cNvPr id="2026" name="Google Shape;2026;p21"/>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7" name="Google Shape;2027;p21"/>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8" name="Google Shape;2028;p2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29" name="Google Shape;2029;p2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030" name="Google Shape;2030;p21"/>
          <p:cNvGrpSpPr/>
          <p:nvPr/>
        </p:nvGrpSpPr>
        <p:grpSpPr>
          <a:xfrm>
            <a:off x="10553375" y="296652"/>
            <a:ext cx="1195327" cy="479853"/>
            <a:chOff x="1899" y="899"/>
            <a:chExt cx="4165" cy="1672"/>
          </a:xfrm>
        </p:grpSpPr>
        <p:sp>
          <p:nvSpPr>
            <p:cNvPr id="2031" name="Google Shape;2031;p2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2" name="Google Shape;2032;p2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3" name="Google Shape;2033;p2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4" name="Google Shape;2034;p2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5" name="Google Shape;2035;p2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6" name="Google Shape;2036;p2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7" name="Google Shape;2037;p2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8" name="Google Shape;2038;p2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39" name="Google Shape;2039;p2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0" name="Google Shape;2040;p2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1" name="Google Shape;2041;p2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2" name="Google Shape;2042;p21"/>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3" name="Google Shape;2043;p2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4" name="Google Shape;2044;p2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5" name="Google Shape;2045;p2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6" name="Google Shape;2046;p2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7" name="Google Shape;2047;p21"/>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8" name="Google Shape;2048;p2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9" name="Google Shape;2049;p2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0" name="Google Shape;2050;p2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1" name="Google Shape;2051;p2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2" name="Google Shape;2052;p2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3" name="Google Shape;2053;p2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4" name="Google Shape;2054;p2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5" name="Google Shape;2055;p2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6" name="Google Shape;2056;p2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7" name="Google Shape;2057;p2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8" name="Google Shape;2058;p2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9" name="Google Shape;2059;p2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0" name="Google Shape;2060;p2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1" name="Google Shape;2061;p2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2" name="Google Shape;2062;p2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3" name="Google Shape;2063;p2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4" name="Google Shape;2064;p2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5" name="Google Shape;2065;p2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6" name="Google Shape;2066;p2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7" name="Google Shape;2067;p2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8" name="Google Shape;2068;p2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9" name="Google Shape;2069;p2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0" name="Google Shape;2070;p2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1" name="Google Shape;2071;p2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2" name="Google Shape;2072;p21"/>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3" name="Google Shape;2073;p21"/>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4" name="Google Shape;2074;p21"/>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5" name="Google Shape;2075;p21"/>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6" name="Google Shape;2076;p21"/>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7" name="Google Shape;2077;p21"/>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8" name="Google Shape;2078;p21"/>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9" name="Google Shape;2079;p2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0" name="Google Shape;2080;p2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1" name="Google Shape;2081;p2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2" name="Google Shape;2082;p2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3" name="Google Shape;2083;p2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4" name="Google Shape;2084;p2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5" name="Google Shape;2085;p2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6" name="Google Shape;2086;p2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7" name="Google Shape;2087;p2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8" name="Google Shape;2088;p2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89" name="Google Shape;2089;p2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0" name="Google Shape;2090;p2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1" name="Google Shape;2091;p2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2" name="Google Shape;2092;p2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3" name="Google Shape;2093;p2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4" name="Google Shape;2094;p2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5" name="Google Shape;2095;p2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6" name="Google Shape;2096;p2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7" name="Google Shape;2097;p2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8" name="Google Shape;2098;p2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99" name="Google Shape;2099;p2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0" name="Google Shape;2100;p2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1" name="Google Shape;2101;p2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2" name="Google Shape;2102;p2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3" name="Google Shape;2103;p2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4" name="Google Shape;2104;p2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5" name="Google Shape;2105;p2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6" name="Google Shape;2106;p2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7" name="Google Shape;2107;p2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8" name="Google Shape;2108;p2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9" name="Google Shape;2109;p2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0" name="Google Shape;2110;p21"/>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1" name="Google Shape;2111;p2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2" name="Google Shape;2112;p2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3" name="Google Shape;2113;p2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4" name="Google Shape;2114;p2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5" name="Google Shape;2115;p2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6" name="Google Shape;2116;p2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7" name="Google Shape;2117;p2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8" name="Google Shape;2118;p2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19" name="Google Shape;2119;p2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0" name="Google Shape;2120;p2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1" name="Google Shape;2121;p2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2" name="Google Shape;2122;p2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3" name="Google Shape;2123;p2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124" name="Google Shape;2124;p21"/>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2125" name="Google Shape;2125;p21"/>
          <p:cNvGrpSpPr/>
          <p:nvPr/>
        </p:nvGrpSpPr>
        <p:grpSpPr>
          <a:xfrm>
            <a:off x="-2040904" y="3988723"/>
            <a:ext cx="1872208" cy="2902681"/>
            <a:chOff x="6195941" y="562596"/>
            <a:chExt cx="1872208" cy="2902681"/>
          </a:xfrm>
        </p:grpSpPr>
        <p:grpSp>
          <p:nvGrpSpPr>
            <p:cNvPr id="2126" name="Google Shape;2126;p21"/>
            <p:cNvGrpSpPr/>
            <p:nvPr/>
          </p:nvGrpSpPr>
          <p:grpSpPr>
            <a:xfrm>
              <a:off x="6195941" y="832626"/>
              <a:ext cx="1872208" cy="2632651"/>
              <a:chOff x="-1872716" y="660661"/>
              <a:chExt cx="1872208" cy="1974490"/>
            </a:xfrm>
          </p:grpSpPr>
          <p:sp>
            <p:nvSpPr>
              <p:cNvPr id="2127" name="Google Shape;2127;p21"/>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2128" name="Google Shape;2128;p2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129" name="Google Shape;2129;p21"/>
            <p:cNvGrpSpPr/>
            <p:nvPr/>
          </p:nvGrpSpPr>
          <p:grpSpPr>
            <a:xfrm>
              <a:off x="6303954" y="562596"/>
              <a:ext cx="540060" cy="540060"/>
              <a:chOff x="6303954" y="562596"/>
              <a:chExt cx="540060" cy="540060"/>
            </a:xfrm>
          </p:grpSpPr>
          <p:sp>
            <p:nvSpPr>
              <p:cNvPr id="2130" name="Google Shape;2130;p21"/>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131" name="Google Shape;2131;p2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132" name="Google Shape;2132;p21"/>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3" name="Google Shape;2133;p21"/>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34" name="Google Shape;2134;p21"/>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35" name="Google Shape;2135;p2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36" name="Google Shape;2136;p21"/>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137" name="Google Shape;2137;p21"/>
          <p:cNvGrpSpPr/>
          <p:nvPr/>
        </p:nvGrpSpPr>
        <p:grpSpPr>
          <a:xfrm>
            <a:off x="-2040904" y="871532"/>
            <a:ext cx="1368152" cy="2264265"/>
            <a:chOff x="-1836712" y="2937191"/>
            <a:chExt cx="1368152" cy="2264265"/>
          </a:xfrm>
        </p:grpSpPr>
        <p:pic>
          <p:nvPicPr>
            <p:cNvPr id="2138" name="Google Shape;2138;p2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139" name="Google Shape;2139;p21"/>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2140" name="Google Shape;2140;p2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2141"/>
        <p:cNvGrpSpPr/>
        <p:nvPr/>
      </p:nvGrpSpPr>
      <p:grpSpPr>
        <a:xfrm>
          <a:off x="0" y="0"/>
          <a:ext cx="0" cy="0"/>
          <a:chOff x="0" y="0"/>
          <a:chExt cx="0" cy="0"/>
        </a:xfrm>
      </p:grpSpPr>
      <p:sp>
        <p:nvSpPr>
          <p:cNvPr id="2142" name="Google Shape;2142;p22"/>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3" name="Google Shape;2143;p22"/>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44" name="Google Shape;2144;p22"/>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45" name="Google Shape;2145;p22"/>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146" name="Google Shape;2146;p22"/>
          <p:cNvGrpSpPr/>
          <p:nvPr/>
        </p:nvGrpSpPr>
        <p:grpSpPr>
          <a:xfrm>
            <a:off x="10553375" y="296652"/>
            <a:ext cx="1195327" cy="479853"/>
            <a:chOff x="1899" y="899"/>
            <a:chExt cx="4165" cy="1672"/>
          </a:xfrm>
        </p:grpSpPr>
        <p:sp>
          <p:nvSpPr>
            <p:cNvPr id="2147" name="Google Shape;2147;p2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8" name="Google Shape;2148;p2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49" name="Google Shape;2149;p2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0" name="Google Shape;2150;p2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1" name="Google Shape;2151;p2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2" name="Google Shape;2152;p2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3" name="Google Shape;2153;p2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4" name="Google Shape;2154;p2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5" name="Google Shape;2155;p2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6" name="Google Shape;2156;p2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7" name="Google Shape;2157;p2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8" name="Google Shape;2158;p22"/>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59" name="Google Shape;2159;p2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0" name="Google Shape;2160;p2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1" name="Google Shape;2161;p2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2" name="Google Shape;2162;p2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3" name="Google Shape;2163;p22"/>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4" name="Google Shape;2164;p2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5" name="Google Shape;2165;p2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6" name="Google Shape;2166;p2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7" name="Google Shape;2167;p2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8" name="Google Shape;2168;p2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9" name="Google Shape;2169;p2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0" name="Google Shape;2170;p2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1" name="Google Shape;2171;p2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2" name="Google Shape;2172;p2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3" name="Google Shape;2173;p2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4" name="Google Shape;2174;p2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5" name="Google Shape;2175;p2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6" name="Google Shape;2176;p2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7" name="Google Shape;2177;p2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8" name="Google Shape;2178;p2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79" name="Google Shape;2179;p2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0" name="Google Shape;2180;p2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1" name="Google Shape;2181;p2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2" name="Google Shape;2182;p2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3" name="Google Shape;2183;p2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4" name="Google Shape;2184;p2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5" name="Google Shape;2185;p2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6" name="Google Shape;2186;p2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7" name="Google Shape;2187;p2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8" name="Google Shape;2188;p22"/>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89" name="Google Shape;2189;p22"/>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0" name="Google Shape;2190;p22"/>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1" name="Google Shape;2191;p22"/>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2" name="Google Shape;2192;p22"/>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3" name="Google Shape;2193;p22"/>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4" name="Google Shape;2194;p22"/>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5" name="Google Shape;2195;p2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6" name="Google Shape;2196;p2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7" name="Google Shape;2197;p2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8" name="Google Shape;2198;p2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9" name="Google Shape;2199;p2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0" name="Google Shape;2200;p2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1" name="Google Shape;2201;p2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2" name="Google Shape;2202;p2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3" name="Google Shape;2203;p2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4" name="Google Shape;2204;p2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5" name="Google Shape;2205;p2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6" name="Google Shape;2206;p2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7" name="Google Shape;2207;p2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8" name="Google Shape;2208;p2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9" name="Google Shape;2209;p2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0" name="Google Shape;2210;p2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1" name="Google Shape;2211;p2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2" name="Google Shape;2212;p2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3" name="Google Shape;2213;p2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4" name="Google Shape;2214;p2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5" name="Google Shape;2215;p2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6" name="Google Shape;2216;p2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7" name="Google Shape;2217;p2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8" name="Google Shape;2218;p2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19" name="Google Shape;2219;p2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0" name="Google Shape;2220;p2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1" name="Google Shape;2221;p2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2" name="Google Shape;2222;p2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3" name="Google Shape;2223;p2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4" name="Google Shape;2224;p2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5" name="Google Shape;2225;p2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6" name="Google Shape;2226;p22"/>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7" name="Google Shape;2227;p2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8" name="Google Shape;2228;p2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29" name="Google Shape;2229;p2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0" name="Google Shape;2230;p2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1" name="Google Shape;2231;p2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2" name="Google Shape;2232;p2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3" name="Google Shape;2233;p2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4" name="Google Shape;2234;p2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5" name="Google Shape;2235;p2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6" name="Google Shape;2236;p2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7" name="Google Shape;2237;p2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8" name="Google Shape;2238;p2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9" name="Google Shape;2239;p2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240" name="Google Shape;2240;p22"/>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2241" name="Google Shape;2241;p22"/>
          <p:cNvGrpSpPr/>
          <p:nvPr/>
        </p:nvGrpSpPr>
        <p:grpSpPr>
          <a:xfrm>
            <a:off x="-2040904" y="3988723"/>
            <a:ext cx="1872208" cy="2902681"/>
            <a:chOff x="6195941" y="562596"/>
            <a:chExt cx="1872208" cy="2902681"/>
          </a:xfrm>
        </p:grpSpPr>
        <p:grpSp>
          <p:nvGrpSpPr>
            <p:cNvPr id="2242" name="Google Shape;2242;p22"/>
            <p:cNvGrpSpPr/>
            <p:nvPr/>
          </p:nvGrpSpPr>
          <p:grpSpPr>
            <a:xfrm>
              <a:off x="6195941" y="832626"/>
              <a:ext cx="1872208" cy="2632651"/>
              <a:chOff x="-1872716" y="660661"/>
              <a:chExt cx="1872208" cy="1974490"/>
            </a:xfrm>
          </p:grpSpPr>
          <p:sp>
            <p:nvSpPr>
              <p:cNvPr id="2243" name="Google Shape;2243;p22"/>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2244" name="Google Shape;2244;p2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245" name="Google Shape;2245;p22"/>
            <p:cNvGrpSpPr/>
            <p:nvPr/>
          </p:nvGrpSpPr>
          <p:grpSpPr>
            <a:xfrm>
              <a:off x="6303954" y="562596"/>
              <a:ext cx="540060" cy="540060"/>
              <a:chOff x="6303954" y="562596"/>
              <a:chExt cx="540060" cy="540060"/>
            </a:xfrm>
          </p:grpSpPr>
          <p:sp>
            <p:nvSpPr>
              <p:cNvPr id="2246" name="Google Shape;2246;p22"/>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247" name="Google Shape;2247;p2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248" name="Google Shape;2248;p22"/>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49" name="Google Shape;2249;p22"/>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0" name="Google Shape;2250;p22"/>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51" name="Google Shape;2251;p22"/>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52" name="Google Shape;2252;p22"/>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253" name="Google Shape;2253;p22"/>
          <p:cNvGrpSpPr/>
          <p:nvPr/>
        </p:nvGrpSpPr>
        <p:grpSpPr>
          <a:xfrm>
            <a:off x="-2040904" y="871532"/>
            <a:ext cx="1368152" cy="2264265"/>
            <a:chOff x="-1836712" y="2937191"/>
            <a:chExt cx="1368152" cy="2264265"/>
          </a:xfrm>
        </p:grpSpPr>
        <p:pic>
          <p:nvPicPr>
            <p:cNvPr id="2254" name="Google Shape;2254;p2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255" name="Google Shape;2255;p22"/>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2256" name="Google Shape;2256;p2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2257"/>
        <p:cNvGrpSpPr/>
        <p:nvPr/>
      </p:nvGrpSpPr>
      <p:grpSpPr>
        <a:xfrm>
          <a:off x="0" y="0"/>
          <a:ext cx="0" cy="0"/>
          <a:chOff x="0" y="0"/>
          <a:chExt cx="0" cy="0"/>
        </a:xfrm>
      </p:grpSpPr>
      <p:sp>
        <p:nvSpPr>
          <p:cNvPr id="2258" name="Google Shape;2258;p23"/>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59" name="Google Shape;2259;p23"/>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60" name="Google Shape;2260;p23"/>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61" name="Google Shape;2261;p23"/>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262" name="Google Shape;2262;p23"/>
          <p:cNvGrpSpPr/>
          <p:nvPr/>
        </p:nvGrpSpPr>
        <p:grpSpPr>
          <a:xfrm>
            <a:off x="10553375" y="296652"/>
            <a:ext cx="1195327" cy="479853"/>
            <a:chOff x="1899" y="899"/>
            <a:chExt cx="4165" cy="1672"/>
          </a:xfrm>
        </p:grpSpPr>
        <p:sp>
          <p:nvSpPr>
            <p:cNvPr id="2263" name="Google Shape;2263;p2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4" name="Google Shape;2264;p2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5" name="Google Shape;2265;p2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6" name="Google Shape;2266;p2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7" name="Google Shape;2267;p2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8" name="Google Shape;2268;p2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69" name="Google Shape;2269;p2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0" name="Google Shape;2270;p2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1" name="Google Shape;2271;p2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2" name="Google Shape;2272;p2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3" name="Google Shape;2273;p2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4" name="Google Shape;2274;p23"/>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5" name="Google Shape;2275;p2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6" name="Google Shape;2276;p2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7" name="Google Shape;2277;p2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8" name="Google Shape;2278;p2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9" name="Google Shape;2279;p23"/>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0" name="Google Shape;2280;p2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1" name="Google Shape;2281;p2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2" name="Google Shape;2282;p2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3" name="Google Shape;2283;p2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4" name="Google Shape;2284;p2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5" name="Google Shape;2285;p2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6" name="Google Shape;2286;p2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7" name="Google Shape;2287;p2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8" name="Google Shape;2288;p2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89" name="Google Shape;2289;p2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0" name="Google Shape;2290;p2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1" name="Google Shape;2291;p2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2" name="Google Shape;2292;p2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3" name="Google Shape;2293;p2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4" name="Google Shape;2294;p2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5" name="Google Shape;2295;p2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6" name="Google Shape;2296;p2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7" name="Google Shape;2297;p2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8" name="Google Shape;2298;p2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9" name="Google Shape;2299;p2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0" name="Google Shape;2300;p2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1" name="Google Shape;2301;p2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2" name="Google Shape;2302;p2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3" name="Google Shape;2303;p2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4" name="Google Shape;2304;p23"/>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5" name="Google Shape;2305;p23"/>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6" name="Google Shape;2306;p23"/>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7" name="Google Shape;2307;p23"/>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8" name="Google Shape;2308;p23"/>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09" name="Google Shape;2309;p23"/>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0" name="Google Shape;2310;p23"/>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1" name="Google Shape;2311;p2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2" name="Google Shape;2312;p2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3" name="Google Shape;2313;p2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4" name="Google Shape;2314;p2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5" name="Google Shape;2315;p2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6" name="Google Shape;2316;p2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7" name="Google Shape;2317;p2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8" name="Google Shape;2318;p2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9" name="Google Shape;2319;p2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0" name="Google Shape;2320;p2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1" name="Google Shape;2321;p2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2" name="Google Shape;2322;p2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3" name="Google Shape;2323;p2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4" name="Google Shape;2324;p2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5" name="Google Shape;2325;p2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6" name="Google Shape;2326;p2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7" name="Google Shape;2327;p2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8" name="Google Shape;2328;p2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9" name="Google Shape;2329;p2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0" name="Google Shape;2330;p2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1" name="Google Shape;2331;p2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2" name="Google Shape;2332;p2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3" name="Google Shape;2333;p2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4" name="Google Shape;2334;p2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5" name="Google Shape;2335;p2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6" name="Google Shape;2336;p2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7" name="Google Shape;2337;p2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8" name="Google Shape;2338;p2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39" name="Google Shape;2339;p2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0" name="Google Shape;2340;p2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1" name="Google Shape;2341;p2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2" name="Google Shape;2342;p23"/>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3" name="Google Shape;2343;p2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4" name="Google Shape;2344;p2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5" name="Google Shape;2345;p2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6" name="Google Shape;2346;p2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7" name="Google Shape;2347;p2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8" name="Google Shape;2348;p2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9" name="Google Shape;2349;p2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0" name="Google Shape;2350;p2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1" name="Google Shape;2351;p2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2" name="Google Shape;2352;p2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3" name="Google Shape;2353;p2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4" name="Google Shape;2354;p2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5" name="Google Shape;2355;p2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356" name="Google Shape;2356;p23"/>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2357" name="Google Shape;2357;p23"/>
          <p:cNvGrpSpPr/>
          <p:nvPr/>
        </p:nvGrpSpPr>
        <p:grpSpPr>
          <a:xfrm>
            <a:off x="-2040904" y="3988723"/>
            <a:ext cx="1872208" cy="2902681"/>
            <a:chOff x="6195941" y="562596"/>
            <a:chExt cx="1872208" cy="2902681"/>
          </a:xfrm>
        </p:grpSpPr>
        <p:grpSp>
          <p:nvGrpSpPr>
            <p:cNvPr id="2358" name="Google Shape;2358;p23"/>
            <p:cNvGrpSpPr/>
            <p:nvPr/>
          </p:nvGrpSpPr>
          <p:grpSpPr>
            <a:xfrm>
              <a:off x="6195941" y="832626"/>
              <a:ext cx="1872208" cy="2632651"/>
              <a:chOff x="-1872716" y="660661"/>
              <a:chExt cx="1872208" cy="1974490"/>
            </a:xfrm>
          </p:grpSpPr>
          <p:sp>
            <p:nvSpPr>
              <p:cNvPr id="2359" name="Google Shape;2359;p23"/>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2360" name="Google Shape;2360;p2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361" name="Google Shape;2361;p23"/>
            <p:cNvGrpSpPr/>
            <p:nvPr/>
          </p:nvGrpSpPr>
          <p:grpSpPr>
            <a:xfrm>
              <a:off x="6303954" y="562596"/>
              <a:ext cx="540060" cy="540060"/>
              <a:chOff x="6303954" y="562596"/>
              <a:chExt cx="540060" cy="540060"/>
            </a:xfrm>
          </p:grpSpPr>
          <p:sp>
            <p:nvSpPr>
              <p:cNvPr id="2362" name="Google Shape;2362;p23"/>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363" name="Google Shape;2363;p2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364" name="Google Shape;2364;p23"/>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5" name="Google Shape;2365;p23"/>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6" name="Google Shape;2366;p23"/>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7" name="Google Shape;2367;p23"/>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68" name="Google Shape;2368;p23"/>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369" name="Google Shape;2369;p23"/>
          <p:cNvGrpSpPr/>
          <p:nvPr/>
        </p:nvGrpSpPr>
        <p:grpSpPr>
          <a:xfrm>
            <a:off x="-2040904" y="871532"/>
            <a:ext cx="1368152" cy="2264265"/>
            <a:chOff x="-1836712" y="2937191"/>
            <a:chExt cx="1368152" cy="2264265"/>
          </a:xfrm>
        </p:grpSpPr>
        <p:pic>
          <p:nvPicPr>
            <p:cNvPr id="2370" name="Google Shape;2370;p2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371" name="Google Shape;2371;p23"/>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2372" name="Google Shape;2372;p2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2373"/>
        <p:cNvGrpSpPr/>
        <p:nvPr/>
      </p:nvGrpSpPr>
      <p:grpSpPr>
        <a:xfrm>
          <a:off x="0" y="0"/>
          <a:ext cx="0" cy="0"/>
          <a:chOff x="0" y="0"/>
          <a:chExt cx="0" cy="0"/>
        </a:xfrm>
      </p:grpSpPr>
      <p:sp>
        <p:nvSpPr>
          <p:cNvPr id="2374" name="Google Shape;2374;p24"/>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5" name="Google Shape;2375;p24"/>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6" name="Google Shape;2376;p2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77" name="Google Shape;2377;p2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378" name="Google Shape;2378;p24"/>
          <p:cNvGrpSpPr/>
          <p:nvPr/>
        </p:nvGrpSpPr>
        <p:grpSpPr>
          <a:xfrm>
            <a:off x="10553375" y="296652"/>
            <a:ext cx="1195327" cy="479853"/>
            <a:chOff x="1899" y="899"/>
            <a:chExt cx="4165" cy="1672"/>
          </a:xfrm>
        </p:grpSpPr>
        <p:sp>
          <p:nvSpPr>
            <p:cNvPr id="2379" name="Google Shape;2379;p2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0" name="Google Shape;2380;p2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1" name="Google Shape;2381;p2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2" name="Google Shape;2382;p2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3" name="Google Shape;2383;p2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4" name="Google Shape;2384;p2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5" name="Google Shape;2385;p2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6" name="Google Shape;2386;p2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7" name="Google Shape;2387;p2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8" name="Google Shape;2388;p2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9" name="Google Shape;2389;p2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0" name="Google Shape;2390;p24"/>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1" name="Google Shape;2391;p2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2" name="Google Shape;2392;p2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3" name="Google Shape;2393;p2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4" name="Google Shape;2394;p2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5" name="Google Shape;2395;p24"/>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6" name="Google Shape;2396;p2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7" name="Google Shape;2397;p2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8" name="Google Shape;2398;p2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9" name="Google Shape;2399;p2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0" name="Google Shape;2400;p2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1" name="Google Shape;2401;p2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2" name="Google Shape;2402;p2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3" name="Google Shape;2403;p2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4" name="Google Shape;2404;p2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5" name="Google Shape;2405;p2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6" name="Google Shape;2406;p2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7" name="Google Shape;2407;p2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8" name="Google Shape;2408;p2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9" name="Google Shape;2409;p2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0" name="Google Shape;2410;p2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1" name="Google Shape;2411;p2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2" name="Google Shape;2412;p2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3" name="Google Shape;2413;p2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4" name="Google Shape;2414;p2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5" name="Google Shape;2415;p2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6" name="Google Shape;2416;p2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7" name="Google Shape;2417;p2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8" name="Google Shape;2418;p2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9" name="Google Shape;2419;p2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0" name="Google Shape;2420;p2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1" name="Google Shape;2421;p2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2" name="Google Shape;2422;p2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3" name="Google Shape;2423;p2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4" name="Google Shape;2424;p2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5" name="Google Shape;2425;p2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6" name="Google Shape;2426;p2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7" name="Google Shape;2427;p2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8" name="Google Shape;2428;p2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9" name="Google Shape;2429;p2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0" name="Google Shape;2430;p2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1" name="Google Shape;2431;p2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2" name="Google Shape;2432;p2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3" name="Google Shape;2433;p2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4" name="Google Shape;2434;p2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5" name="Google Shape;2435;p2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6" name="Google Shape;2436;p2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7" name="Google Shape;2437;p2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8" name="Google Shape;2438;p2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9" name="Google Shape;2439;p2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0" name="Google Shape;2440;p2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1" name="Google Shape;2441;p2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2" name="Google Shape;2442;p2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3" name="Google Shape;2443;p2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4" name="Google Shape;2444;p2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5" name="Google Shape;2445;p2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6" name="Google Shape;2446;p2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7" name="Google Shape;2447;p2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8" name="Google Shape;2448;p2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9" name="Google Shape;2449;p2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0" name="Google Shape;2450;p2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1" name="Google Shape;2451;p2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2" name="Google Shape;2452;p2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3" name="Google Shape;2453;p2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4" name="Google Shape;2454;p2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5" name="Google Shape;2455;p2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6" name="Google Shape;2456;p2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7" name="Google Shape;2457;p2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8" name="Google Shape;2458;p24"/>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9" name="Google Shape;2459;p2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0" name="Google Shape;2460;p2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1" name="Google Shape;2461;p2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2" name="Google Shape;2462;p2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3" name="Google Shape;2463;p2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4" name="Google Shape;2464;p2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5" name="Google Shape;2465;p2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6" name="Google Shape;2466;p2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7" name="Google Shape;2467;p2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8" name="Google Shape;2468;p2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9" name="Google Shape;2469;p2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0" name="Google Shape;2470;p2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1" name="Google Shape;2471;p2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2472" name="Google Shape;2472;p24"/>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2473" name="Google Shape;2473;p24"/>
          <p:cNvGrpSpPr/>
          <p:nvPr/>
        </p:nvGrpSpPr>
        <p:grpSpPr>
          <a:xfrm>
            <a:off x="-2040904" y="3988723"/>
            <a:ext cx="1872208" cy="2902681"/>
            <a:chOff x="6195941" y="562596"/>
            <a:chExt cx="1872208" cy="2902681"/>
          </a:xfrm>
        </p:grpSpPr>
        <p:grpSp>
          <p:nvGrpSpPr>
            <p:cNvPr id="2474" name="Google Shape;2474;p24"/>
            <p:cNvGrpSpPr/>
            <p:nvPr/>
          </p:nvGrpSpPr>
          <p:grpSpPr>
            <a:xfrm>
              <a:off x="6195941" y="832626"/>
              <a:ext cx="1872208" cy="2632651"/>
              <a:chOff x="-1872716" y="660661"/>
              <a:chExt cx="1872208" cy="1974490"/>
            </a:xfrm>
          </p:grpSpPr>
          <p:sp>
            <p:nvSpPr>
              <p:cNvPr id="2475" name="Google Shape;2475;p2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2476" name="Google Shape;2476;p2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477" name="Google Shape;2477;p24"/>
            <p:cNvGrpSpPr/>
            <p:nvPr/>
          </p:nvGrpSpPr>
          <p:grpSpPr>
            <a:xfrm>
              <a:off x="6303954" y="562596"/>
              <a:ext cx="540060" cy="540060"/>
              <a:chOff x="6303954" y="562596"/>
              <a:chExt cx="540060" cy="540060"/>
            </a:xfrm>
          </p:grpSpPr>
          <p:sp>
            <p:nvSpPr>
              <p:cNvPr id="2478" name="Google Shape;2478;p2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479" name="Google Shape;2479;p2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480" name="Google Shape;2480;p24"/>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1" name="Google Shape;2481;p24"/>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2" name="Google Shape;2482;p24"/>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83" name="Google Shape;2483;p2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84" name="Google Shape;2484;p24"/>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485" name="Google Shape;2485;p24"/>
          <p:cNvGrpSpPr/>
          <p:nvPr/>
        </p:nvGrpSpPr>
        <p:grpSpPr>
          <a:xfrm>
            <a:off x="-2040904" y="871532"/>
            <a:ext cx="1368152" cy="2264265"/>
            <a:chOff x="-1836712" y="2937191"/>
            <a:chExt cx="1368152" cy="2264265"/>
          </a:xfrm>
        </p:grpSpPr>
        <p:pic>
          <p:nvPicPr>
            <p:cNvPr id="2486" name="Google Shape;2486;p2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487" name="Google Shape;2487;p24"/>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2488" name="Google Shape;2488;p2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2757"/>
        <p:cNvGrpSpPr/>
        <p:nvPr/>
      </p:nvGrpSpPr>
      <p:grpSpPr>
        <a:xfrm>
          <a:off x="0" y="0"/>
          <a:ext cx="0" cy="0"/>
          <a:chOff x="0" y="0"/>
          <a:chExt cx="0" cy="0"/>
        </a:xfrm>
      </p:grpSpPr>
      <p:sp>
        <p:nvSpPr>
          <p:cNvPr id="2758" name="Google Shape;2758;p41"/>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759" name="Google Shape;2759;p41"/>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760" name="Google Shape;2760;p4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accent2"/>
                </a:solidFill>
                <a:latin typeface="Calibri"/>
                <a:ea typeface="Calibri"/>
                <a:cs typeface="Calibri"/>
                <a:sym typeface="Calibri"/>
              </a:defRPr>
            </a:lvl1pPr>
            <a:lvl2pPr marL="0" marR="0" lvl="1" indent="0" algn="r" rtl="0">
              <a:spcBef>
                <a:spcPts val="0"/>
              </a:spcBef>
              <a:buNone/>
              <a:defRPr sz="1600" b="1" i="0" u="none" strike="noStrike" cap="none">
                <a:solidFill>
                  <a:schemeClr val="accent2"/>
                </a:solidFill>
                <a:latin typeface="Calibri"/>
                <a:ea typeface="Calibri"/>
                <a:cs typeface="Calibri"/>
                <a:sym typeface="Calibri"/>
              </a:defRPr>
            </a:lvl2pPr>
            <a:lvl3pPr marL="0" marR="0" lvl="2" indent="0" algn="r" rtl="0">
              <a:spcBef>
                <a:spcPts val="0"/>
              </a:spcBef>
              <a:buNone/>
              <a:defRPr sz="1600" b="1" i="0" u="none" strike="noStrike" cap="none">
                <a:solidFill>
                  <a:schemeClr val="accent2"/>
                </a:solidFill>
                <a:latin typeface="Calibri"/>
                <a:ea typeface="Calibri"/>
                <a:cs typeface="Calibri"/>
                <a:sym typeface="Calibri"/>
              </a:defRPr>
            </a:lvl3pPr>
            <a:lvl4pPr marL="0" marR="0" lvl="3" indent="0" algn="r" rtl="0">
              <a:spcBef>
                <a:spcPts val="0"/>
              </a:spcBef>
              <a:buNone/>
              <a:defRPr sz="1600" b="1" i="0" u="none" strike="noStrike" cap="none">
                <a:solidFill>
                  <a:schemeClr val="accent2"/>
                </a:solidFill>
                <a:latin typeface="Calibri"/>
                <a:ea typeface="Calibri"/>
                <a:cs typeface="Calibri"/>
                <a:sym typeface="Calibri"/>
              </a:defRPr>
            </a:lvl4pPr>
            <a:lvl5pPr marL="0" marR="0" lvl="4" indent="0" algn="r" rtl="0">
              <a:spcBef>
                <a:spcPts val="0"/>
              </a:spcBef>
              <a:buNone/>
              <a:defRPr sz="1600" b="1" i="0" u="none" strike="noStrike" cap="none">
                <a:solidFill>
                  <a:schemeClr val="accent2"/>
                </a:solidFill>
                <a:latin typeface="Calibri"/>
                <a:ea typeface="Calibri"/>
                <a:cs typeface="Calibri"/>
                <a:sym typeface="Calibri"/>
              </a:defRPr>
            </a:lvl5pPr>
            <a:lvl6pPr marL="0" marR="0" lvl="5" indent="0" algn="r" rtl="0">
              <a:spcBef>
                <a:spcPts val="0"/>
              </a:spcBef>
              <a:buNone/>
              <a:defRPr sz="1600" b="1" i="0" u="none" strike="noStrike" cap="none">
                <a:solidFill>
                  <a:schemeClr val="accent2"/>
                </a:solidFill>
                <a:latin typeface="Calibri"/>
                <a:ea typeface="Calibri"/>
                <a:cs typeface="Calibri"/>
                <a:sym typeface="Calibri"/>
              </a:defRPr>
            </a:lvl6pPr>
            <a:lvl7pPr marL="0" marR="0" lvl="6" indent="0" algn="r" rtl="0">
              <a:spcBef>
                <a:spcPts val="0"/>
              </a:spcBef>
              <a:buNone/>
              <a:defRPr sz="1600" b="1" i="0" u="none" strike="noStrike" cap="none">
                <a:solidFill>
                  <a:schemeClr val="accent2"/>
                </a:solidFill>
                <a:latin typeface="Calibri"/>
                <a:ea typeface="Calibri"/>
                <a:cs typeface="Calibri"/>
                <a:sym typeface="Calibri"/>
              </a:defRPr>
            </a:lvl7pPr>
            <a:lvl8pPr marL="0" marR="0" lvl="7" indent="0" algn="r" rtl="0">
              <a:spcBef>
                <a:spcPts val="0"/>
              </a:spcBef>
              <a:buNone/>
              <a:defRPr sz="1600" b="1" i="0" u="none" strike="noStrike" cap="none">
                <a:solidFill>
                  <a:schemeClr val="accent2"/>
                </a:solidFill>
                <a:latin typeface="Calibri"/>
                <a:ea typeface="Calibri"/>
                <a:cs typeface="Calibri"/>
                <a:sym typeface="Calibri"/>
              </a:defRPr>
            </a:lvl8pPr>
            <a:lvl9pPr marL="0" marR="0" lvl="8" indent="0" algn="r" rtl="0">
              <a:spcBef>
                <a:spcPts val="0"/>
              </a:spcBef>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761" name="Google Shape;2761;p41"/>
          <p:cNvGrpSpPr/>
          <p:nvPr/>
        </p:nvGrpSpPr>
        <p:grpSpPr>
          <a:xfrm>
            <a:off x="6961787" y="1092812"/>
            <a:ext cx="2482931" cy="996927"/>
            <a:chOff x="1899" y="899"/>
            <a:chExt cx="4163" cy="1671"/>
          </a:xfrm>
        </p:grpSpPr>
        <p:sp>
          <p:nvSpPr>
            <p:cNvPr id="2762" name="Google Shape;2762;p4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63" name="Google Shape;2763;p4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64" name="Google Shape;2764;p4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65" name="Google Shape;2765;p4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66" name="Google Shape;2766;p4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67" name="Google Shape;2767;p4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68" name="Google Shape;2768;p4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69" name="Google Shape;2769;p4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0" name="Google Shape;2770;p4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1" name="Google Shape;2771;p4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2" name="Google Shape;2772;p4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3" name="Google Shape;2773;p41"/>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4" name="Google Shape;2774;p4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5" name="Google Shape;2775;p4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6" name="Google Shape;2776;p4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7" name="Google Shape;2777;p4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8" name="Google Shape;2778;p41"/>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79" name="Google Shape;2779;p4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0" name="Google Shape;2780;p4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1" name="Google Shape;2781;p4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2" name="Google Shape;2782;p4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3" name="Google Shape;2783;p4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4" name="Google Shape;2784;p4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5" name="Google Shape;2785;p4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6" name="Google Shape;2786;p4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7" name="Google Shape;2787;p4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8" name="Google Shape;2788;p4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89" name="Google Shape;2789;p4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0" name="Google Shape;2790;p4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1" name="Google Shape;2791;p4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2" name="Google Shape;2792;p4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3" name="Google Shape;2793;p4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4" name="Google Shape;2794;p4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5" name="Google Shape;2795;p4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6" name="Google Shape;2796;p4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7" name="Google Shape;2797;p4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8" name="Google Shape;2798;p4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799" name="Google Shape;2799;p4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0" name="Google Shape;2800;p4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1" name="Google Shape;2801;p4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2" name="Google Shape;2802;p4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3" name="Google Shape;2803;p4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4" name="Google Shape;2804;p4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5" name="Google Shape;2805;p4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6" name="Google Shape;2806;p4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7" name="Google Shape;2807;p4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8" name="Google Shape;2808;p4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09" name="Google Shape;2809;p4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0" name="Google Shape;2810;p4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1" name="Google Shape;2811;p4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2" name="Google Shape;2812;p4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3" name="Google Shape;2813;p4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4" name="Google Shape;2814;p4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5" name="Google Shape;2815;p4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6" name="Google Shape;2816;p4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7" name="Google Shape;2817;p4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8" name="Google Shape;2818;p4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19" name="Google Shape;2819;p4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0" name="Google Shape;2820;p4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1" name="Google Shape;2821;p4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2" name="Google Shape;2822;p4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3" name="Google Shape;2823;p4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4" name="Google Shape;2824;p4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5" name="Google Shape;2825;p4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6" name="Google Shape;2826;p4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7" name="Google Shape;2827;p4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8" name="Google Shape;2828;p4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29" name="Google Shape;2829;p4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0" name="Google Shape;2830;p4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1" name="Google Shape;2831;p4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2" name="Google Shape;2832;p4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3" name="Google Shape;2833;p4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4" name="Google Shape;2834;p4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5" name="Google Shape;2835;p4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6" name="Google Shape;2836;p4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7" name="Google Shape;2837;p4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8" name="Google Shape;2838;p4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39" name="Google Shape;2839;p4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0" name="Google Shape;2840;p4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1" name="Google Shape;2841;p41"/>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2" name="Google Shape;2842;p4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3" name="Google Shape;2843;p4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4" name="Google Shape;2844;p4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5" name="Google Shape;2845;p4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6" name="Google Shape;2846;p4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7" name="Google Shape;2847;p4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8" name="Google Shape;2848;p4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49" name="Google Shape;2849;p4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50" name="Google Shape;2850;p4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51" name="Google Shape;2851;p4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52" name="Google Shape;2852;p4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53" name="Google Shape;2853;p4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54" name="Google Shape;2854;p4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2855" name="Google Shape;2855;p41"/>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2856" name="Google Shape;2856;p41"/>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857" name="Google Shape;2857;p41"/>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dk2"/>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858" name="Google Shape;2858;p41"/>
          <p:cNvSpPr/>
          <p:nvPr/>
        </p:nvSpPr>
        <p:spPr>
          <a:xfrm>
            <a:off x="-2330633" y="180542"/>
            <a:ext cx="8883029" cy="622071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2859" name="Google Shape;2859;p41"/>
          <p:cNvGrpSpPr/>
          <p:nvPr/>
        </p:nvGrpSpPr>
        <p:grpSpPr>
          <a:xfrm>
            <a:off x="-1932891" y="195833"/>
            <a:ext cx="1368300" cy="2725739"/>
            <a:chOff x="-1555624" y="1196393"/>
            <a:chExt cx="1368300" cy="2725739"/>
          </a:xfrm>
        </p:grpSpPr>
        <p:grpSp>
          <p:nvGrpSpPr>
            <p:cNvPr id="2860" name="Google Shape;2860;p41"/>
            <p:cNvGrpSpPr/>
            <p:nvPr/>
          </p:nvGrpSpPr>
          <p:grpSpPr>
            <a:xfrm>
              <a:off x="-1555624" y="1488707"/>
              <a:ext cx="1368300" cy="2433425"/>
              <a:chOff x="-1836712" y="3275837"/>
              <a:chExt cx="1368300" cy="2433425"/>
            </a:xfrm>
          </p:grpSpPr>
          <p:sp>
            <p:nvSpPr>
              <p:cNvPr id="2861" name="Google Shape;2861;p41"/>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sz="1500"/>
              </a:p>
            </p:txBody>
          </p:sp>
          <p:pic>
            <p:nvPicPr>
              <p:cNvPr id="2862" name="Google Shape;2862;p41"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2863" name="Google Shape;2863;p41"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2864" name="Google Shape;2864;p41"/>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58"/>
                                        </p:tgtEl>
                                        <p:attrNameLst>
                                          <p:attrName>style.visibility</p:attrName>
                                        </p:attrNameLst>
                                      </p:cBhvr>
                                      <p:to>
                                        <p:strVal val="visible"/>
                                      </p:to>
                                    </p:set>
                                    <p:animEffect transition="in" filter="fade">
                                      <p:cBhvr>
                                        <p:cTn id="7" dur="500"/>
                                        <p:tgtEl>
                                          <p:spTgt spid="28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61"/>
                                        </p:tgtEl>
                                        <p:attrNameLst>
                                          <p:attrName>style.visibility</p:attrName>
                                        </p:attrNameLst>
                                      </p:cBhvr>
                                      <p:to>
                                        <p:strVal val="visible"/>
                                      </p:to>
                                    </p:set>
                                    <p:animEffect transition="in" filter="fade">
                                      <p:cBhvr>
                                        <p:cTn id="11" dur="500"/>
                                        <p:tgtEl>
                                          <p:spTgt spid="2761"/>
                                        </p:tgtEl>
                                      </p:cBhvr>
                                    </p:animEffect>
                                  </p:childTnLst>
                                </p:cTn>
                              </p:par>
                              <p:par>
                                <p:cTn id="12" presetID="10" presetClass="entr" presetSubtype="0" fill="hold" nodeType="withEffect">
                                  <p:stCondLst>
                                    <p:cond delay="0"/>
                                  </p:stCondLst>
                                  <p:childTnLst>
                                    <p:set>
                                      <p:cBhvr>
                                        <p:cTn id="13" dur="1" fill="hold">
                                          <p:stCondLst>
                                            <p:cond delay="0"/>
                                          </p:stCondLst>
                                        </p:cTn>
                                        <p:tgtEl>
                                          <p:spTgt spid="2856"/>
                                        </p:tgtEl>
                                        <p:attrNameLst>
                                          <p:attrName>style.visibility</p:attrName>
                                        </p:attrNameLst>
                                      </p:cBhvr>
                                      <p:to>
                                        <p:strVal val="visible"/>
                                      </p:to>
                                    </p:set>
                                    <p:animEffect transition="in" filter="fade">
                                      <p:cBhvr>
                                        <p:cTn id="14" dur="500"/>
                                        <p:tgtEl>
                                          <p:spTgt spid="2856"/>
                                        </p:tgtEl>
                                      </p:cBhvr>
                                    </p:animEffect>
                                  </p:childTnLst>
                                </p:cTn>
                              </p:par>
                              <p:par>
                                <p:cTn id="15" presetID="10" presetClass="entr" presetSubtype="0" fill="hold" nodeType="withEffect">
                                  <p:stCondLst>
                                    <p:cond delay="0"/>
                                  </p:stCondLst>
                                  <p:childTnLst>
                                    <p:set>
                                      <p:cBhvr>
                                        <p:cTn id="16" dur="1" fill="hold">
                                          <p:stCondLst>
                                            <p:cond delay="0"/>
                                          </p:stCondLst>
                                        </p:cTn>
                                        <p:tgtEl>
                                          <p:spTgt spid="2857">
                                            <p:txEl>
                                              <p:pRg st="0" end="0"/>
                                            </p:txEl>
                                          </p:spTgt>
                                        </p:tgtEl>
                                        <p:attrNameLst>
                                          <p:attrName>style.visibility</p:attrName>
                                        </p:attrNameLst>
                                      </p:cBhvr>
                                      <p:to>
                                        <p:strVal val="visible"/>
                                      </p:to>
                                    </p:set>
                                    <p:animEffect transition="in" filter="fade">
                                      <p:cBhvr>
                                        <p:cTn id="17" dur="500"/>
                                        <p:tgtEl>
                                          <p:spTgt spid="2857">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857">
                                            <p:txEl>
                                              <p:pRg st="1" end="1"/>
                                            </p:txEl>
                                          </p:spTgt>
                                        </p:tgtEl>
                                        <p:attrNameLst>
                                          <p:attrName>style.visibility</p:attrName>
                                        </p:attrNameLst>
                                      </p:cBhvr>
                                      <p:to>
                                        <p:strVal val="visible"/>
                                      </p:to>
                                    </p:set>
                                    <p:animEffect transition="in" filter="fade">
                                      <p:cBhvr>
                                        <p:cTn id="20" dur="500"/>
                                        <p:tgtEl>
                                          <p:spTgt spid="2857">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857">
                                            <p:txEl>
                                              <p:pRg st="2" end="2"/>
                                            </p:txEl>
                                          </p:spTgt>
                                        </p:tgtEl>
                                        <p:attrNameLst>
                                          <p:attrName>style.visibility</p:attrName>
                                        </p:attrNameLst>
                                      </p:cBhvr>
                                      <p:to>
                                        <p:strVal val="visible"/>
                                      </p:to>
                                    </p:set>
                                    <p:animEffect transition="in" filter="fade">
                                      <p:cBhvr>
                                        <p:cTn id="23" dur="500"/>
                                        <p:tgtEl>
                                          <p:spTgt spid="285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857">
                                            <p:txEl>
                                              <p:pRg st="3" end="3"/>
                                            </p:txEl>
                                          </p:spTgt>
                                        </p:tgtEl>
                                        <p:attrNameLst>
                                          <p:attrName>style.visibility</p:attrName>
                                        </p:attrNameLst>
                                      </p:cBhvr>
                                      <p:to>
                                        <p:strVal val="visible"/>
                                      </p:to>
                                    </p:set>
                                    <p:animEffect transition="in" filter="fade">
                                      <p:cBhvr>
                                        <p:cTn id="26" dur="500"/>
                                        <p:tgtEl>
                                          <p:spTgt spid="285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857">
                                            <p:txEl>
                                              <p:pRg st="4" end="4"/>
                                            </p:txEl>
                                          </p:spTgt>
                                        </p:tgtEl>
                                        <p:attrNameLst>
                                          <p:attrName>style.visibility</p:attrName>
                                        </p:attrNameLst>
                                      </p:cBhvr>
                                      <p:to>
                                        <p:strVal val="visible"/>
                                      </p:to>
                                    </p:set>
                                    <p:animEffect transition="in" filter="fade">
                                      <p:cBhvr>
                                        <p:cTn id="29" dur="500"/>
                                        <p:tgtEl>
                                          <p:spTgt spid="2857">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857">
                                            <p:txEl>
                                              <p:pRg st="5" end="5"/>
                                            </p:txEl>
                                          </p:spTgt>
                                        </p:tgtEl>
                                        <p:attrNameLst>
                                          <p:attrName>style.visibility</p:attrName>
                                        </p:attrNameLst>
                                      </p:cBhvr>
                                      <p:to>
                                        <p:strVal val="visible"/>
                                      </p:to>
                                    </p:set>
                                    <p:animEffect transition="in" filter="fade">
                                      <p:cBhvr>
                                        <p:cTn id="32" dur="500"/>
                                        <p:tgtEl>
                                          <p:spTgt spid="2857">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857">
                                            <p:txEl>
                                              <p:pRg st="6" end="6"/>
                                            </p:txEl>
                                          </p:spTgt>
                                        </p:tgtEl>
                                        <p:attrNameLst>
                                          <p:attrName>style.visibility</p:attrName>
                                        </p:attrNameLst>
                                      </p:cBhvr>
                                      <p:to>
                                        <p:strVal val="visible"/>
                                      </p:to>
                                    </p:set>
                                    <p:animEffect transition="in" filter="fade">
                                      <p:cBhvr>
                                        <p:cTn id="35" dur="500"/>
                                        <p:tgtEl>
                                          <p:spTgt spid="2857">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857">
                                            <p:txEl>
                                              <p:pRg st="7" end="7"/>
                                            </p:txEl>
                                          </p:spTgt>
                                        </p:tgtEl>
                                        <p:attrNameLst>
                                          <p:attrName>style.visibility</p:attrName>
                                        </p:attrNameLst>
                                      </p:cBhvr>
                                      <p:to>
                                        <p:strVal val="visible"/>
                                      </p:to>
                                    </p:set>
                                    <p:animEffect transition="in" filter="fade">
                                      <p:cBhvr>
                                        <p:cTn id="38" dur="500"/>
                                        <p:tgtEl>
                                          <p:spTgt spid="2857">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857">
                                            <p:txEl>
                                              <p:pRg st="8" end="8"/>
                                            </p:txEl>
                                          </p:spTgt>
                                        </p:tgtEl>
                                        <p:attrNameLst>
                                          <p:attrName>style.visibility</p:attrName>
                                        </p:attrNameLst>
                                      </p:cBhvr>
                                      <p:to>
                                        <p:strVal val="visible"/>
                                      </p:to>
                                    </p:set>
                                    <p:animEffect transition="in" filter="fade">
                                      <p:cBhvr>
                                        <p:cTn id="41" dur="500"/>
                                        <p:tgtEl>
                                          <p:spTgt spid="285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2865"/>
        <p:cNvGrpSpPr/>
        <p:nvPr/>
      </p:nvGrpSpPr>
      <p:grpSpPr>
        <a:xfrm>
          <a:off x="0" y="0"/>
          <a:ext cx="0" cy="0"/>
          <a:chOff x="0" y="0"/>
          <a:chExt cx="0" cy="0"/>
        </a:xfrm>
      </p:grpSpPr>
      <p:sp>
        <p:nvSpPr>
          <p:cNvPr id="2866" name="Google Shape;2866;p42"/>
          <p:cNvSpPr/>
          <p:nvPr/>
        </p:nvSpPr>
        <p:spPr>
          <a:xfrm rot="-5400000">
            <a:off x="3736361" y="-1600801"/>
            <a:ext cx="6858000" cy="100596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2867" name="Google Shape;2867;p42"/>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868" name="Google Shape;2868;p42"/>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869" name="Google Shape;2869;p4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870" name="Google Shape;2870;p42"/>
          <p:cNvGrpSpPr/>
          <p:nvPr/>
        </p:nvGrpSpPr>
        <p:grpSpPr>
          <a:xfrm>
            <a:off x="6961787" y="1092812"/>
            <a:ext cx="2482931" cy="996927"/>
            <a:chOff x="1899" y="899"/>
            <a:chExt cx="4163" cy="1671"/>
          </a:xfrm>
        </p:grpSpPr>
        <p:sp>
          <p:nvSpPr>
            <p:cNvPr id="2871" name="Google Shape;2871;p4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2" name="Google Shape;2872;p4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3" name="Google Shape;2873;p4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4" name="Google Shape;2874;p4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5" name="Google Shape;2875;p4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6" name="Google Shape;2876;p4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7" name="Google Shape;2877;p4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8" name="Google Shape;2878;p4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79" name="Google Shape;2879;p4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0" name="Google Shape;2880;p4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1" name="Google Shape;2881;p4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2" name="Google Shape;2882;p42"/>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3" name="Google Shape;2883;p4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4" name="Google Shape;2884;p4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5" name="Google Shape;2885;p4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6" name="Google Shape;2886;p4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7" name="Google Shape;2887;p42"/>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8" name="Google Shape;2888;p4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89" name="Google Shape;2889;p4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0" name="Google Shape;2890;p4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1" name="Google Shape;2891;p4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2" name="Google Shape;2892;p4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3" name="Google Shape;2893;p4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4" name="Google Shape;2894;p4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5" name="Google Shape;2895;p4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6" name="Google Shape;2896;p4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7" name="Google Shape;2897;p4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8" name="Google Shape;2898;p4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899" name="Google Shape;2899;p4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0" name="Google Shape;2900;p4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1" name="Google Shape;2901;p4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2" name="Google Shape;2902;p4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3" name="Google Shape;2903;p4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4" name="Google Shape;2904;p4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5" name="Google Shape;2905;p4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6" name="Google Shape;2906;p4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7" name="Google Shape;2907;p4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8" name="Google Shape;2908;p4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09" name="Google Shape;2909;p4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0" name="Google Shape;2910;p4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1" name="Google Shape;2911;p4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2" name="Google Shape;2912;p4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3" name="Google Shape;2913;p4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4" name="Google Shape;2914;p4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5" name="Google Shape;2915;p4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6" name="Google Shape;2916;p4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7" name="Google Shape;2917;p4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8" name="Google Shape;2918;p4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19" name="Google Shape;2919;p4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0" name="Google Shape;2920;p4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1" name="Google Shape;2921;p4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2" name="Google Shape;2922;p4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3" name="Google Shape;2923;p4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4" name="Google Shape;2924;p4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5" name="Google Shape;2925;p4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6" name="Google Shape;2926;p4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7" name="Google Shape;2927;p4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8" name="Google Shape;2928;p4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29" name="Google Shape;2929;p4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0" name="Google Shape;2930;p4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1" name="Google Shape;2931;p4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2" name="Google Shape;2932;p4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3" name="Google Shape;2933;p4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4" name="Google Shape;2934;p4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5" name="Google Shape;2935;p4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6" name="Google Shape;2936;p4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7" name="Google Shape;2937;p4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8" name="Google Shape;2938;p4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39" name="Google Shape;2939;p4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0" name="Google Shape;2940;p4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1" name="Google Shape;2941;p4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2" name="Google Shape;2942;p4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3" name="Google Shape;2943;p4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4" name="Google Shape;2944;p4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5" name="Google Shape;2945;p4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6" name="Google Shape;2946;p4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7" name="Google Shape;2947;p4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8" name="Google Shape;2948;p4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49" name="Google Shape;2949;p4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0" name="Google Shape;2950;p42"/>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1" name="Google Shape;2951;p4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2" name="Google Shape;2952;p4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3" name="Google Shape;2953;p4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4" name="Google Shape;2954;p4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5" name="Google Shape;2955;p4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6" name="Google Shape;2956;p4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7" name="Google Shape;2957;p4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8" name="Google Shape;2958;p4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59" name="Google Shape;2959;p4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60" name="Google Shape;2960;p4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61" name="Google Shape;2961;p4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62" name="Google Shape;2962;p4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63" name="Google Shape;2963;p4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2964" name="Google Shape;2964;p42"/>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2965" name="Google Shape;2965;p42"/>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966" name="Google Shape;2966;p42"/>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dk2"/>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967" name="Google Shape;2967;p42"/>
          <p:cNvSpPr/>
          <p:nvPr/>
        </p:nvSpPr>
        <p:spPr>
          <a:xfrm>
            <a:off x="-2330633" y="180542"/>
            <a:ext cx="8883029" cy="622071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pic>
        <p:nvPicPr>
          <p:cNvPr id="2968" name="Google Shape;2968;p42"/>
          <p:cNvPicPr preferRelativeResize="0"/>
          <p:nvPr/>
        </p:nvPicPr>
        <p:blipFill rotWithShape="1">
          <a:blip r:embed="rId3">
            <a:alphaModFix/>
          </a:blip>
          <a:srcRect/>
          <a:stretch/>
        </p:blipFill>
        <p:spPr>
          <a:xfrm>
            <a:off x="10174590" y="1236568"/>
            <a:ext cx="1620179" cy="821234"/>
          </a:xfrm>
          <a:prstGeom prst="rect">
            <a:avLst/>
          </a:prstGeom>
          <a:noFill/>
          <a:ln>
            <a:noFill/>
          </a:ln>
        </p:spPr>
      </p:pic>
      <p:grpSp>
        <p:nvGrpSpPr>
          <p:cNvPr id="2969" name="Google Shape;2969;p42"/>
          <p:cNvGrpSpPr/>
          <p:nvPr/>
        </p:nvGrpSpPr>
        <p:grpSpPr>
          <a:xfrm>
            <a:off x="-2040904" y="871532"/>
            <a:ext cx="1368300" cy="2264171"/>
            <a:chOff x="-1836712" y="2937191"/>
            <a:chExt cx="1368300" cy="2264171"/>
          </a:xfrm>
        </p:grpSpPr>
        <p:pic>
          <p:nvPicPr>
            <p:cNvPr id="2970" name="Google Shape;2970;p42"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2971" name="Google Shape;2971;p42"/>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2972" name="Google Shape;2972;p42"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7"/>
                                        </p:tgtEl>
                                        <p:attrNameLst>
                                          <p:attrName>style.visibility</p:attrName>
                                        </p:attrNameLst>
                                      </p:cBhvr>
                                      <p:to>
                                        <p:strVal val="visible"/>
                                      </p:to>
                                    </p:set>
                                    <p:animEffect transition="in" filter="fade">
                                      <p:cBhvr>
                                        <p:cTn id="7" dur="500"/>
                                        <p:tgtEl>
                                          <p:spTgt spid="29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70"/>
                                        </p:tgtEl>
                                        <p:attrNameLst>
                                          <p:attrName>style.visibility</p:attrName>
                                        </p:attrNameLst>
                                      </p:cBhvr>
                                      <p:to>
                                        <p:strVal val="visible"/>
                                      </p:to>
                                    </p:set>
                                    <p:animEffect transition="in" filter="fade">
                                      <p:cBhvr>
                                        <p:cTn id="11" dur="500"/>
                                        <p:tgtEl>
                                          <p:spTgt spid="2870"/>
                                        </p:tgtEl>
                                      </p:cBhvr>
                                    </p:animEffect>
                                  </p:childTnLst>
                                </p:cTn>
                              </p:par>
                              <p:par>
                                <p:cTn id="12" presetID="10" presetClass="entr" presetSubtype="0" fill="hold" nodeType="withEffect">
                                  <p:stCondLst>
                                    <p:cond delay="0"/>
                                  </p:stCondLst>
                                  <p:childTnLst>
                                    <p:set>
                                      <p:cBhvr>
                                        <p:cTn id="13" dur="1" fill="hold">
                                          <p:stCondLst>
                                            <p:cond delay="0"/>
                                          </p:stCondLst>
                                        </p:cTn>
                                        <p:tgtEl>
                                          <p:spTgt spid="2965"/>
                                        </p:tgtEl>
                                        <p:attrNameLst>
                                          <p:attrName>style.visibility</p:attrName>
                                        </p:attrNameLst>
                                      </p:cBhvr>
                                      <p:to>
                                        <p:strVal val="visible"/>
                                      </p:to>
                                    </p:set>
                                    <p:animEffect transition="in" filter="fade">
                                      <p:cBhvr>
                                        <p:cTn id="14" dur="500"/>
                                        <p:tgtEl>
                                          <p:spTgt spid="2965"/>
                                        </p:tgtEl>
                                      </p:cBhvr>
                                    </p:animEffect>
                                  </p:childTnLst>
                                </p:cTn>
                              </p:par>
                              <p:par>
                                <p:cTn id="15" presetID="10" presetClass="entr" presetSubtype="0" fill="hold" nodeType="withEffect">
                                  <p:stCondLst>
                                    <p:cond delay="0"/>
                                  </p:stCondLst>
                                  <p:childTnLst>
                                    <p:set>
                                      <p:cBhvr>
                                        <p:cTn id="16" dur="1" fill="hold">
                                          <p:stCondLst>
                                            <p:cond delay="0"/>
                                          </p:stCondLst>
                                        </p:cTn>
                                        <p:tgtEl>
                                          <p:spTgt spid="2966">
                                            <p:txEl>
                                              <p:pRg st="0" end="0"/>
                                            </p:txEl>
                                          </p:spTgt>
                                        </p:tgtEl>
                                        <p:attrNameLst>
                                          <p:attrName>style.visibility</p:attrName>
                                        </p:attrNameLst>
                                      </p:cBhvr>
                                      <p:to>
                                        <p:strVal val="visible"/>
                                      </p:to>
                                    </p:set>
                                    <p:animEffect transition="in" filter="fade">
                                      <p:cBhvr>
                                        <p:cTn id="17" dur="500"/>
                                        <p:tgtEl>
                                          <p:spTgt spid="296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66">
                                            <p:txEl>
                                              <p:pRg st="1" end="1"/>
                                            </p:txEl>
                                          </p:spTgt>
                                        </p:tgtEl>
                                        <p:attrNameLst>
                                          <p:attrName>style.visibility</p:attrName>
                                        </p:attrNameLst>
                                      </p:cBhvr>
                                      <p:to>
                                        <p:strVal val="visible"/>
                                      </p:to>
                                    </p:set>
                                    <p:animEffect transition="in" filter="fade">
                                      <p:cBhvr>
                                        <p:cTn id="20" dur="500"/>
                                        <p:tgtEl>
                                          <p:spTgt spid="296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66">
                                            <p:txEl>
                                              <p:pRg st="2" end="2"/>
                                            </p:txEl>
                                          </p:spTgt>
                                        </p:tgtEl>
                                        <p:attrNameLst>
                                          <p:attrName>style.visibility</p:attrName>
                                        </p:attrNameLst>
                                      </p:cBhvr>
                                      <p:to>
                                        <p:strVal val="visible"/>
                                      </p:to>
                                    </p:set>
                                    <p:animEffect transition="in" filter="fade">
                                      <p:cBhvr>
                                        <p:cTn id="23" dur="500"/>
                                        <p:tgtEl>
                                          <p:spTgt spid="296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66">
                                            <p:txEl>
                                              <p:pRg st="3" end="3"/>
                                            </p:txEl>
                                          </p:spTgt>
                                        </p:tgtEl>
                                        <p:attrNameLst>
                                          <p:attrName>style.visibility</p:attrName>
                                        </p:attrNameLst>
                                      </p:cBhvr>
                                      <p:to>
                                        <p:strVal val="visible"/>
                                      </p:to>
                                    </p:set>
                                    <p:animEffect transition="in" filter="fade">
                                      <p:cBhvr>
                                        <p:cTn id="26" dur="500"/>
                                        <p:tgtEl>
                                          <p:spTgt spid="2966">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66">
                                            <p:txEl>
                                              <p:pRg st="4" end="4"/>
                                            </p:txEl>
                                          </p:spTgt>
                                        </p:tgtEl>
                                        <p:attrNameLst>
                                          <p:attrName>style.visibility</p:attrName>
                                        </p:attrNameLst>
                                      </p:cBhvr>
                                      <p:to>
                                        <p:strVal val="visible"/>
                                      </p:to>
                                    </p:set>
                                    <p:animEffect transition="in" filter="fade">
                                      <p:cBhvr>
                                        <p:cTn id="29" dur="500"/>
                                        <p:tgtEl>
                                          <p:spTgt spid="296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966">
                                            <p:txEl>
                                              <p:pRg st="5" end="5"/>
                                            </p:txEl>
                                          </p:spTgt>
                                        </p:tgtEl>
                                        <p:attrNameLst>
                                          <p:attrName>style.visibility</p:attrName>
                                        </p:attrNameLst>
                                      </p:cBhvr>
                                      <p:to>
                                        <p:strVal val="visible"/>
                                      </p:to>
                                    </p:set>
                                    <p:animEffect transition="in" filter="fade">
                                      <p:cBhvr>
                                        <p:cTn id="32" dur="500"/>
                                        <p:tgtEl>
                                          <p:spTgt spid="2966">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966">
                                            <p:txEl>
                                              <p:pRg st="6" end="6"/>
                                            </p:txEl>
                                          </p:spTgt>
                                        </p:tgtEl>
                                        <p:attrNameLst>
                                          <p:attrName>style.visibility</p:attrName>
                                        </p:attrNameLst>
                                      </p:cBhvr>
                                      <p:to>
                                        <p:strVal val="visible"/>
                                      </p:to>
                                    </p:set>
                                    <p:animEffect transition="in" filter="fade">
                                      <p:cBhvr>
                                        <p:cTn id="35" dur="500"/>
                                        <p:tgtEl>
                                          <p:spTgt spid="2966">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966">
                                            <p:txEl>
                                              <p:pRg st="7" end="7"/>
                                            </p:txEl>
                                          </p:spTgt>
                                        </p:tgtEl>
                                        <p:attrNameLst>
                                          <p:attrName>style.visibility</p:attrName>
                                        </p:attrNameLst>
                                      </p:cBhvr>
                                      <p:to>
                                        <p:strVal val="visible"/>
                                      </p:to>
                                    </p:set>
                                    <p:animEffect transition="in" filter="fade">
                                      <p:cBhvr>
                                        <p:cTn id="38" dur="500"/>
                                        <p:tgtEl>
                                          <p:spTgt spid="2966">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966">
                                            <p:txEl>
                                              <p:pRg st="8" end="8"/>
                                            </p:txEl>
                                          </p:spTgt>
                                        </p:tgtEl>
                                        <p:attrNameLst>
                                          <p:attrName>style.visibility</p:attrName>
                                        </p:attrNameLst>
                                      </p:cBhvr>
                                      <p:to>
                                        <p:strVal val="visible"/>
                                      </p:to>
                                    </p:set>
                                    <p:animEffect transition="in" filter="fade">
                                      <p:cBhvr>
                                        <p:cTn id="41" dur="500"/>
                                        <p:tgtEl>
                                          <p:spTgt spid="2966">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968"/>
                                        </p:tgtEl>
                                        <p:attrNameLst>
                                          <p:attrName>style.visibility</p:attrName>
                                        </p:attrNameLst>
                                      </p:cBhvr>
                                      <p:to>
                                        <p:strVal val="visible"/>
                                      </p:to>
                                    </p:set>
                                    <p:animEffect transition="in" filter="fade">
                                      <p:cBhvr>
                                        <p:cTn id="45" dur="1000"/>
                                        <p:tgtEl>
                                          <p:spTgt spid="29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2973"/>
        <p:cNvGrpSpPr/>
        <p:nvPr/>
      </p:nvGrpSpPr>
      <p:grpSpPr>
        <a:xfrm>
          <a:off x="0" y="0"/>
          <a:ext cx="0" cy="0"/>
          <a:chOff x="0" y="0"/>
          <a:chExt cx="0" cy="0"/>
        </a:xfrm>
      </p:grpSpPr>
      <p:sp>
        <p:nvSpPr>
          <p:cNvPr id="2974" name="Google Shape;2974;p43"/>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2975" name="Google Shape;2975;p43"/>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2976" name="Google Shape;2976;p43"/>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977" name="Google Shape;2977;p4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978" name="Google Shape;2978;p43"/>
          <p:cNvGrpSpPr/>
          <p:nvPr/>
        </p:nvGrpSpPr>
        <p:grpSpPr>
          <a:xfrm>
            <a:off x="10553375" y="296652"/>
            <a:ext cx="1194613" cy="479652"/>
            <a:chOff x="1899" y="899"/>
            <a:chExt cx="4163" cy="1671"/>
          </a:xfrm>
        </p:grpSpPr>
        <p:sp>
          <p:nvSpPr>
            <p:cNvPr id="2979" name="Google Shape;2979;p4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0" name="Google Shape;2980;p4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1" name="Google Shape;2981;p4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2" name="Google Shape;2982;p4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3" name="Google Shape;2983;p4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4" name="Google Shape;2984;p4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5" name="Google Shape;2985;p4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6" name="Google Shape;2986;p4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7" name="Google Shape;2987;p4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8" name="Google Shape;2988;p4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89" name="Google Shape;2989;p4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0" name="Google Shape;2990;p43"/>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1" name="Google Shape;2991;p4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2" name="Google Shape;2992;p4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3" name="Google Shape;2993;p4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4" name="Google Shape;2994;p4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5" name="Google Shape;2995;p43"/>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6" name="Google Shape;2996;p4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7" name="Google Shape;2997;p4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8" name="Google Shape;2998;p4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2999" name="Google Shape;2999;p4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0" name="Google Shape;3000;p4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1" name="Google Shape;3001;p4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2" name="Google Shape;3002;p4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3" name="Google Shape;3003;p4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4" name="Google Shape;3004;p4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5" name="Google Shape;3005;p4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6" name="Google Shape;3006;p4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7" name="Google Shape;3007;p4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8" name="Google Shape;3008;p4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09" name="Google Shape;3009;p4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0" name="Google Shape;3010;p4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1" name="Google Shape;3011;p4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2" name="Google Shape;3012;p4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3" name="Google Shape;3013;p4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4" name="Google Shape;3014;p4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5" name="Google Shape;3015;p4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6" name="Google Shape;3016;p4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7" name="Google Shape;3017;p4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8" name="Google Shape;3018;p4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19" name="Google Shape;3019;p4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0" name="Google Shape;3020;p4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1" name="Google Shape;3021;p4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2" name="Google Shape;3022;p4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3" name="Google Shape;3023;p4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4" name="Google Shape;3024;p4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5" name="Google Shape;3025;p4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6" name="Google Shape;3026;p4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7" name="Google Shape;3027;p4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8" name="Google Shape;3028;p4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29" name="Google Shape;3029;p4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0" name="Google Shape;3030;p4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1" name="Google Shape;3031;p4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2" name="Google Shape;3032;p4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3" name="Google Shape;3033;p4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4" name="Google Shape;3034;p4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5" name="Google Shape;3035;p4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6" name="Google Shape;3036;p4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7" name="Google Shape;3037;p4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8" name="Google Shape;3038;p4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39" name="Google Shape;3039;p4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0" name="Google Shape;3040;p4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1" name="Google Shape;3041;p4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2" name="Google Shape;3042;p4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3" name="Google Shape;3043;p4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4" name="Google Shape;3044;p4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5" name="Google Shape;3045;p4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6" name="Google Shape;3046;p4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7" name="Google Shape;3047;p4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8" name="Google Shape;3048;p4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49" name="Google Shape;3049;p4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0" name="Google Shape;3050;p4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1" name="Google Shape;3051;p4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2" name="Google Shape;3052;p4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3" name="Google Shape;3053;p4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4" name="Google Shape;3054;p4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5" name="Google Shape;3055;p4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6" name="Google Shape;3056;p4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7" name="Google Shape;3057;p4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8" name="Google Shape;3058;p43"/>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59" name="Google Shape;3059;p4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0" name="Google Shape;3060;p4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1" name="Google Shape;3061;p4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2" name="Google Shape;3062;p4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3" name="Google Shape;3063;p4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4" name="Google Shape;3064;p4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5" name="Google Shape;3065;p4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6" name="Google Shape;3066;p4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7" name="Google Shape;3067;p4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8" name="Google Shape;3068;p4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69" name="Google Shape;3069;p4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70" name="Google Shape;3070;p4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71" name="Google Shape;3071;p4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072" name="Google Shape;3072;p43"/>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073" name="Google Shape;3073;p43"/>
          <p:cNvGrpSpPr/>
          <p:nvPr/>
        </p:nvGrpSpPr>
        <p:grpSpPr>
          <a:xfrm>
            <a:off x="-2040904" y="3988723"/>
            <a:ext cx="1872300" cy="2902792"/>
            <a:chOff x="6195941" y="562596"/>
            <a:chExt cx="1872300" cy="2902792"/>
          </a:xfrm>
        </p:grpSpPr>
        <p:grpSp>
          <p:nvGrpSpPr>
            <p:cNvPr id="3074" name="Google Shape;3074;p43"/>
            <p:cNvGrpSpPr/>
            <p:nvPr/>
          </p:nvGrpSpPr>
          <p:grpSpPr>
            <a:xfrm>
              <a:off x="6195941" y="832605"/>
              <a:ext cx="1872300" cy="2632784"/>
              <a:chOff x="-1872716" y="660661"/>
              <a:chExt cx="1872300" cy="1974637"/>
            </a:xfrm>
          </p:grpSpPr>
          <p:sp>
            <p:nvSpPr>
              <p:cNvPr id="3075" name="Google Shape;3075;p4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076" name="Google Shape;3076;p4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077" name="Google Shape;3077;p43"/>
            <p:cNvGrpSpPr/>
            <p:nvPr/>
          </p:nvGrpSpPr>
          <p:grpSpPr>
            <a:xfrm>
              <a:off x="6303954" y="562596"/>
              <a:ext cx="540000" cy="540000"/>
              <a:chOff x="6303954" y="562596"/>
              <a:chExt cx="540000" cy="540000"/>
            </a:xfrm>
          </p:grpSpPr>
          <p:sp>
            <p:nvSpPr>
              <p:cNvPr id="3078" name="Google Shape;3078;p43"/>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3079" name="Google Shape;3079;p4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080" name="Google Shape;3080;p43"/>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81" name="Google Shape;3081;p43"/>
          <p:cNvSpPr/>
          <p:nvPr/>
        </p:nvSpPr>
        <p:spPr>
          <a:xfrm>
            <a:off x="0" y="1587"/>
            <a:ext cx="9084349" cy="253949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82" name="Google Shape;3082;p43"/>
          <p:cNvSpPr txBox="1">
            <a:spLocks noGrp="1"/>
          </p:cNvSpPr>
          <p:nvPr>
            <p:ph type="title"/>
          </p:nvPr>
        </p:nvSpPr>
        <p:spPr>
          <a:xfrm>
            <a:off x="514800" y="434983"/>
            <a:ext cx="4752900" cy="125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083" name="Google Shape;3083;p43"/>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084" name="Google Shape;3084;p43"/>
          <p:cNvSpPr txBox="1">
            <a:spLocks noGrp="1"/>
          </p:cNvSpPr>
          <p:nvPr>
            <p:ph type="body" idx="1"/>
          </p:nvPr>
        </p:nvSpPr>
        <p:spPr>
          <a:xfrm>
            <a:off x="514800" y="3104964"/>
            <a:ext cx="4752900" cy="285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085" name="Google Shape;3085;p43"/>
          <p:cNvGrpSpPr/>
          <p:nvPr/>
        </p:nvGrpSpPr>
        <p:grpSpPr>
          <a:xfrm>
            <a:off x="-2040904" y="871532"/>
            <a:ext cx="1368300" cy="2264171"/>
            <a:chOff x="-1836712" y="2937191"/>
            <a:chExt cx="1368300" cy="2264171"/>
          </a:xfrm>
        </p:grpSpPr>
        <p:pic>
          <p:nvPicPr>
            <p:cNvPr id="3086" name="Google Shape;3086;p4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087" name="Google Shape;3087;p43"/>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088" name="Google Shape;3088;p4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3089"/>
        <p:cNvGrpSpPr/>
        <p:nvPr/>
      </p:nvGrpSpPr>
      <p:grpSpPr>
        <a:xfrm>
          <a:off x="0" y="0"/>
          <a:ext cx="0" cy="0"/>
          <a:chOff x="0" y="0"/>
          <a:chExt cx="0" cy="0"/>
        </a:xfrm>
      </p:grpSpPr>
      <p:sp>
        <p:nvSpPr>
          <p:cNvPr id="3090" name="Google Shape;3090;p44"/>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091" name="Google Shape;3091;p44"/>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092" name="Google Shape;3092;p4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093" name="Google Shape;3093;p44"/>
          <p:cNvGrpSpPr/>
          <p:nvPr/>
        </p:nvGrpSpPr>
        <p:grpSpPr>
          <a:xfrm>
            <a:off x="6231333" y="1276582"/>
            <a:ext cx="2025429" cy="813234"/>
            <a:chOff x="1899" y="899"/>
            <a:chExt cx="4163" cy="1671"/>
          </a:xfrm>
        </p:grpSpPr>
        <p:sp>
          <p:nvSpPr>
            <p:cNvPr id="3094" name="Google Shape;3094;p4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95" name="Google Shape;3095;p4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96" name="Google Shape;3096;p4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97" name="Google Shape;3097;p4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98" name="Google Shape;3098;p4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099" name="Google Shape;3099;p4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0" name="Google Shape;3100;p4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1" name="Google Shape;3101;p4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2" name="Google Shape;3102;p4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3" name="Google Shape;3103;p4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4" name="Google Shape;3104;p4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5" name="Google Shape;3105;p44"/>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6" name="Google Shape;3106;p4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7" name="Google Shape;3107;p4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8" name="Google Shape;3108;p4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09" name="Google Shape;3109;p4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0" name="Google Shape;3110;p44"/>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1" name="Google Shape;3111;p4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2" name="Google Shape;3112;p4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3" name="Google Shape;3113;p4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4" name="Google Shape;3114;p4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5" name="Google Shape;3115;p4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6" name="Google Shape;3116;p4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7" name="Google Shape;3117;p4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8" name="Google Shape;3118;p4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19" name="Google Shape;3119;p4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0" name="Google Shape;3120;p4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1" name="Google Shape;3121;p4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2" name="Google Shape;3122;p4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3" name="Google Shape;3123;p4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4" name="Google Shape;3124;p4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5" name="Google Shape;3125;p4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6" name="Google Shape;3126;p4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7" name="Google Shape;3127;p4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8" name="Google Shape;3128;p4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29" name="Google Shape;3129;p4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0" name="Google Shape;3130;p4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1" name="Google Shape;3131;p4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2" name="Google Shape;3132;p4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3" name="Google Shape;3133;p4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4" name="Google Shape;3134;p4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5" name="Google Shape;3135;p4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6" name="Google Shape;3136;p4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7" name="Google Shape;3137;p4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8" name="Google Shape;3138;p4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39" name="Google Shape;3139;p4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0" name="Google Shape;3140;p4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1" name="Google Shape;3141;p4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2" name="Google Shape;3142;p4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3" name="Google Shape;3143;p4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4" name="Google Shape;3144;p4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5" name="Google Shape;3145;p4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6" name="Google Shape;3146;p4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7" name="Google Shape;3147;p4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8" name="Google Shape;3148;p4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49" name="Google Shape;3149;p4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0" name="Google Shape;3150;p4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1" name="Google Shape;3151;p4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2" name="Google Shape;3152;p4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3" name="Google Shape;3153;p4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4" name="Google Shape;3154;p4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5" name="Google Shape;3155;p4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6" name="Google Shape;3156;p4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7" name="Google Shape;3157;p4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8" name="Google Shape;3158;p4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59" name="Google Shape;3159;p4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0" name="Google Shape;3160;p4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1" name="Google Shape;3161;p4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2" name="Google Shape;3162;p4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3" name="Google Shape;3163;p4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4" name="Google Shape;3164;p4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5" name="Google Shape;3165;p4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6" name="Google Shape;3166;p4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7" name="Google Shape;3167;p4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8" name="Google Shape;3168;p4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69" name="Google Shape;3169;p4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0" name="Google Shape;3170;p4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1" name="Google Shape;3171;p4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2" name="Google Shape;3172;p4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3" name="Google Shape;3173;p44"/>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4" name="Google Shape;3174;p4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5" name="Google Shape;3175;p4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6" name="Google Shape;3176;p4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7" name="Google Shape;3177;p4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8" name="Google Shape;3178;p4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79" name="Google Shape;3179;p4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80" name="Google Shape;3180;p4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81" name="Google Shape;3181;p4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82" name="Google Shape;3182;p4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83" name="Google Shape;3183;p4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84" name="Google Shape;3184;p4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85" name="Google Shape;3185;p4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186" name="Google Shape;3186;p4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187" name="Google Shape;3187;p44"/>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188" name="Google Shape;3188;p44"/>
          <p:cNvSpPr txBox="1">
            <a:spLocks noGrp="1"/>
          </p:cNvSpPr>
          <p:nvPr>
            <p:ph type="title"/>
          </p:nvPr>
        </p:nvSpPr>
        <p:spPr>
          <a:xfrm>
            <a:off x="6231333" y="2456476"/>
            <a:ext cx="4624500" cy="13467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189" name="Google Shape;3189;p44"/>
          <p:cNvSpPr txBox="1">
            <a:spLocks noGrp="1"/>
          </p:cNvSpPr>
          <p:nvPr>
            <p:ph type="body" idx="1"/>
          </p:nvPr>
        </p:nvSpPr>
        <p:spPr>
          <a:xfrm>
            <a:off x="6231333" y="4092463"/>
            <a:ext cx="4624500" cy="87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dk2"/>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190" name="Google Shape;3190;p44"/>
          <p:cNvGrpSpPr/>
          <p:nvPr/>
        </p:nvGrpSpPr>
        <p:grpSpPr>
          <a:xfrm>
            <a:off x="-1932891" y="195833"/>
            <a:ext cx="1368300" cy="2725739"/>
            <a:chOff x="-1555624" y="1196393"/>
            <a:chExt cx="1368300" cy="2725739"/>
          </a:xfrm>
        </p:grpSpPr>
        <p:grpSp>
          <p:nvGrpSpPr>
            <p:cNvPr id="3191" name="Google Shape;3191;p44"/>
            <p:cNvGrpSpPr/>
            <p:nvPr/>
          </p:nvGrpSpPr>
          <p:grpSpPr>
            <a:xfrm>
              <a:off x="-1555624" y="1488707"/>
              <a:ext cx="1368300" cy="2433425"/>
              <a:chOff x="-1836712" y="3275837"/>
              <a:chExt cx="1368300" cy="2433425"/>
            </a:xfrm>
          </p:grpSpPr>
          <p:sp>
            <p:nvSpPr>
              <p:cNvPr id="3192" name="Google Shape;3192;p44"/>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sz="1500"/>
              </a:p>
            </p:txBody>
          </p:sp>
          <p:pic>
            <p:nvPicPr>
              <p:cNvPr id="3193" name="Google Shape;3193;p44"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194" name="Google Shape;3194;p44"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3195" name="Google Shape;3195;p44"/>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grpSp>
      <p:sp>
        <p:nvSpPr>
          <p:cNvPr id="3196" name="Google Shape;3196;p44"/>
          <p:cNvSpPr/>
          <p:nvPr/>
        </p:nvSpPr>
        <p:spPr>
          <a:xfrm>
            <a:off x="-2330633" y="180542"/>
            <a:ext cx="8883029" cy="622071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3197"/>
        <p:cNvGrpSpPr/>
        <p:nvPr/>
      </p:nvGrpSpPr>
      <p:grpSpPr>
        <a:xfrm>
          <a:off x="0" y="0"/>
          <a:ext cx="0" cy="0"/>
          <a:chOff x="0" y="0"/>
          <a:chExt cx="0" cy="0"/>
        </a:xfrm>
      </p:grpSpPr>
      <p:sp>
        <p:nvSpPr>
          <p:cNvPr id="3198" name="Google Shape;3198;p45"/>
          <p:cNvSpPr txBox="1">
            <a:spLocks noGrp="1"/>
          </p:cNvSpPr>
          <p:nvPr>
            <p:ph type="title"/>
          </p:nvPr>
        </p:nvSpPr>
        <p:spPr>
          <a:xfrm>
            <a:off x="6456039"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199" name="Google Shape;3199;p45"/>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200" name="Google Shape;3200;p45"/>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201" name="Google Shape;3201;p4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202" name="Google Shape;3202;p45"/>
          <p:cNvSpPr>
            <a:spLocks noGrp="1"/>
          </p:cNvSpPr>
          <p:nvPr>
            <p:ph type="pic" idx="2"/>
          </p:nvPr>
        </p:nvSpPr>
        <p:spPr>
          <a:xfrm>
            <a:off x="-9526" y="0"/>
            <a:ext cx="6105600"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4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900"/>
              <a:buFont typeface="Arial"/>
              <a:buChar char="•"/>
              <a:defRPr sz="19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203" name="Google Shape;3203;p45"/>
          <p:cNvSpPr txBox="1">
            <a:spLocks noGrp="1"/>
          </p:cNvSpPr>
          <p:nvPr>
            <p:ph type="body" idx="1"/>
          </p:nvPr>
        </p:nvSpPr>
        <p:spPr>
          <a:xfrm>
            <a:off x="6455234" y="2263939"/>
            <a:ext cx="4471500" cy="36987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204" name="Google Shape;3204;p45"/>
          <p:cNvGrpSpPr/>
          <p:nvPr/>
        </p:nvGrpSpPr>
        <p:grpSpPr>
          <a:xfrm>
            <a:off x="-2040904" y="3988723"/>
            <a:ext cx="1872300" cy="2902792"/>
            <a:chOff x="6195941" y="562596"/>
            <a:chExt cx="1872300" cy="2902792"/>
          </a:xfrm>
        </p:grpSpPr>
        <p:grpSp>
          <p:nvGrpSpPr>
            <p:cNvPr id="3205" name="Google Shape;3205;p45"/>
            <p:cNvGrpSpPr/>
            <p:nvPr/>
          </p:nvGrpSpPr>
          <p:grpSpPr>
            <a:xfrm>
              <a:off x="6195941" y="832605"/>
              <a:ext cx="1872300" cy="2632784"/>
              <a:chOff x="-1872716" y="660661"/>
              <a:chExt cx="1872300" cy="1974637"/>
            </a:xfrm>
          </p:grpSpPr>
          <p:sp>
            <p:nvSpPr>
              <p:cNvPr id="3206" name="Google Shape;3206;p4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207" name="Google Shape;3207;p4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208" name="Google Shape;3208;p45"/>
            <p:cNvGrpSpPr/>
            <p:nvPr/>
          </p:nvGrpSpPr>
          <p:grpSpPr>
            <a:xfrm>
              <a:off x="6303954" y="562596"/>
              <a:ext cx="540000" cy="540000"/>
              <a:chOff x="6303954" y="562596"/>
              <a:chExt cx="540000" cy="540000"/>
            </a:xfrm>
          </p:grpSpPr>
          <p:sp>
            <p:nvSpPr>
              <p:cNvPr id="3209" name="Google Shape;3209;p45"/>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3210" name="Google Shape;3210;p4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3211" name="Google Shape;3211;p45"/>
          <p:cNvGrpSpPr/>
          <p:nvPr/>
        </p:nvGrpSpPr>
        <p:grpSpPr>
          <a:xfrm>
            <a:off x="-1932891" y="195833"/>
            <a:ext cx="1368300" cy="2725739"/>
            <a:chOff x="-1555624" y="1196393"/>
            <a:chExt cx="1368300" cy="2725739"/>
          </a:xfrm>
        </p:grpSpPr>
        <p:grpSp>
          <p:nvGrpSpPr>
            <p:cNvPr id="3212" name="Google Shape;3212;p45"/>
            <p:cNvGrpSpPr/>
            <p:nvPr/>
          </p:nvGrpSpPr>
          <p:grpSpPr>
            <a:xfrm>
              <a:off x="-1555624" y="1488707"/>
              <a:ext cx="1368300" cy="2433425"/>
              <a:chOff x="-1836712" y="3275837"/>
              <a:chExt cx="1368300" cy="2433425"/>
            </a:xfrm>
          </p:grpSpPr>
          <p:sp>
            <p:nvSpPr>
              <p:cNvPr id="3213" name="Google Shape;3213;p45"/>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sz="1500"/>
              </a:p>
            </p:txBody>
          </p:sp>
          <p:pic>
            <p:nvPicPr>
              <p:cNvPr id="3214" name="Google Shape;3214;p45"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215" name="Google Shape;3215;p45"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3216" name="Google Shape;3216;p45"/>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grpSp>
      <p:sp>
        <p:nvSpPr>
          <p:cNvPr id="3217" name="Google Shape;3217;p45"/>
          <p:cNvSpPr/>
          <p:nvPr/>
        </p:nvSpPr>
        <p:spPr>
          <a:xfrm>
            <a:off x="6170723" y="2356638"/>
            <a:ext cx="5827217" cy="408074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3218" name="Google Shape;3218;p45"/>
          <p:cNvGrpSpPr/>
          <p:nvPr/>
        </p:nvGrpSpPr>
        <p:grpSpPr>
          <a:xfrm>
            <a:off x="10553375" y="296652"/>
            <a:ext cx="1194613" cy="479652"/>
            <a:chOff x="1899" y="899"/>
            <a:chExt cx="4163" cy="1671"/>
          </a:xfrm>
        </p:grpSpPr>
        <p:sp>
          <p:nvSpPr>
            <p:cNvPr id="3219" name="Google Shape;3219;p4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0" name="Google Shape;3220;p4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1" name="Google Shape;3221;p4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2" name="Google Shape;3222;p4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3" name="Google Shape;3223;p4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4" name="Google Shape;3224;p4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5" name="Google Shape;3225;p4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6" name="Google Shape;3226;p4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7" name="Google Shape;3227;p4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8" name="Google Shape;3228;p4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29" name="Google Shape;3229;p4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0" name="Google Shape;3230;p45"/>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1" name="Google Shape;3231;p4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2" name="Google Shape;3232;p4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3" name="Google Shape;3233;p4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4" name="Google Shape;3234;p4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5" name="Google Shape;3235;p45"/>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6" name="Google Shape;3236;p4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7" name="Google Shape;3237;p4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8" name="Google Shape;3238;p4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39" name="Google Shape;3239;p4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0" name="Google Shape;3240;p4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1" name="Google Shape;3241;p4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2" name="Google Shape;3242;p4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3" name="Google Shape;3243;p4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4" name="Google Shape;3244;p4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5" name="Google Shape;3245;p4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6" name="Google Shape;3246;p4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7" name="Google Shape;3247;p4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8" name="Google Shape;3248;p4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49" name="Google Shape;3249;p4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0" name="Google Shape;3250;p4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1" name="Google Shape;3251;p4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2" name="Google Shape;3252;p4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3" name="Google Shape;3253;p4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4" name="Google Shape;3254;p4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5" name="Google Shape;3255;p4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6" name="Google Shape;3256;p4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7" name="Google Shape;3257;p4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8" name="Google Shape;3258;p4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59" name="Google Shape;3259;p4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0" name="Google Shape;3260;p4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1" name="Google Shape;3261;p4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2" name="Google Shape;3262;p4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3" name="Google Shape;3263;p4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4" name="Google Shape;3264;p4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5" name="Google Shape;3265;p4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6" name="Google Shape;3266;p4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7" name="Google Shape;3267;p4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8" name="Google Shape;3268;p4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69" name="Google Shape;3269;p4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0" name="Google Shape;3270;p4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1" name="Google Shape;3271;p4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2" name="Google Shape;3272;p4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3" name="Google Shape;3273;p4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4" name="Google Shape;3274;p4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5" name="Google Shape;3275;p4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6" name="Google Shape;3276;p4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7" name="Google Shape;3277;p4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8" name="Google Shape;3278;p4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79" name="Google Shape;3279;p4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0" name="Google Shape;3280;p4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1" name="Google Shape;3281;p4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2" name="Google Shape;3282;p4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3" name="Google Shape;3283;p4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4" name="Google Shape;3284;p4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5" name="Google Shape;3285;p4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6" name="Google Shape;3286;p4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7" name="Google Shape;3287;p4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8" name="Google Shape;3288;p4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89" name="Google Shape;3289;p4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0" name="Google Shape;3290;p4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1" name="Google Shape;3291;p4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2" name="Google Shape;3292;p4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3" name="Google Shape;3293;p4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4" name="Google Shape;3294;p4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5" name="Google Shape;3295;p4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6" name="Google Shape;3296;p4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7" name="Google Shape;3297;p4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8" name="Google Shape;3298;p45"/>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299" name="Google Shape;3299;p4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0" name="Google Shape;3300;p4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1" name="Google Shape;3301;p4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2" name="Google Shape;3302;p4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3" name="Google Shape;3303;p4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4" name="Google Shape;3304;p4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5" name="Google Shape;3305;p4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6" name="Google Shape;3306;p4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7" name="Google Shape;3307;p4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8" name="Google Shape;3308;p4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09" name="Google Shape;3309;p4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10" name="Google Shape;3310;p4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11" name="Google Shape;3311;p4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312" name="Google Shape;3312;p45"/>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accent6"/>
        </a:solidFill>
        <a:effectLst/>
      </p:bgPr>
    </p:bg>
    <p:spTree>
      <p:nvGrpSpPr>
        <p:cNvPr id="1" name="Shape 3313"/>
        <p:cNvGrpSpPr/>
        <p:nvPr/>
      </p:nvGrpSpPr>
      <p:grpSpPr>
        <a:xfrm>
          <a:off x="0" y="0"/>
          <a:ext cx="0" cy="0"/>
          <a:chOff x="0" y="0"/>
          <a:chExt cx="0" cy="0"/>
        </a:xfrm>
      </p:grpSpPr>
      <p:sp>
        <p:nvSpPr>
          <p:cNvPr id="3314" name="Google Shape;3314;p46"/>
          <p:cNvSpPr/>
          <p:nvPr/>
        </p:nvSpPr>
        <p:spPr>
          <a:xfrm>
            <a:off x="-1484219" y="417687"/>
            <a:ext cx="9820271" cy="6877049"/>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15" name="Google Shape;3315;p46"/>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1"/>
              </a:buClr>
              <a:buSzPts val="1500"/>
              <a:buNone/>
              <a:defRPr sz="700">
                <a:solidFill>
                  <a:schemeClr val="lt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316" name="Google Shape;3316;p46"/>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1"/>
              </a:buClr>
              <a:buSzPts val="1500"/>
              <a:buNone/>
              <a:defRPr sz="700">
                <a:solidFill>
                  <a:schemeClr val="lt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317" name="Google Shape;3317;p4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lt1"/>
                </a:solidFill>
                <a:latin typeface="Calibri"/>
                <a:ea typeface="Calibri"/>
                <a:cs typeface="Calibri"/>
                <a:sym typeface="Calibri"/>
              </a:defRPr>
            </a:lvl1pPr>
            <a:lvl2pPr marL="0" marR="0" lvl="1" indent="0" algn="r" rtl="0">
              <a:spcBef>
                <a:spcPts val="0"/>
              </a:spcBef>
              <a:buNone/>
              <a:defRPr sz="1600" b="1">
                <a:solidFill>
                  <a:schemeClr val="lt1"/>
                </a:solidFill>
                <a:latin typeface="Calibri"/>
                <a:ea typeface="Calibri"/>
                <a:cs typeface="Calibri"/>
                <a:sym typeface="Calibri"/>
              </a:defRPr>
            </a:lvl2pPr>
            <a:lvl3pPr marL="0" marR="0" lvl="2" indent="0" algn="r" rtl="0">
              <a:spcBef>
                <a:spcPts val="0"/>
              </a:spcBef>
              <a:buNone/>
              <a:defRPr sz="1600" b="1">
                <a:solidFill>
                  <a:schemeClr val="lt1"/>
                </a:solidFill>
                <a:latin typeface="Calibri"/>
                <a:ea typeface="Calibri"/>
                <a:cs typeface="Calibri"/>
                <a:sym typeface="Calibri"/>
              </a:defRPr>
            </a:lvl3pPr>
            <a:lvl4pPr marL="0" marR="0" lvl="3" indent="0" algn="r" rtl="0">
              <a:spcBef>
                <a:spcPts val="0"/>
              </a:spcBef>
              <a:buNone/>
              <a:defRPr sz="1600" b="1">
                <a:solidFill>
                  <a:schemeClr val="lt1"/>
                </a:solidFill>
                <a:latin typeface="Calibri"/>
                <a:ea typeface="Calibri"/>
                <a:cs typeface="Calibri"/>
                <a:sym typeface="Calibri"/>
              </a:defRPr>
            </a:lvl4pPr>
            <a:lvl5pPr marL="0" marR="0" lvl="4" indent="0" algn="r" rtl="0">
              <a:spcBef>
                <a:spcPts val="0"/>
              </a:spcBef>
              <a:buNone/>
              <a:defRPr sz="1600" b="1">
                <a:solidFill>
                  <a:schemeClr val="lt1"/>
                </a:solidFill>
                <a:latin typeface="Calibri"/>
                <a:ea typeface="Calibri"/>
                <a:cs typeface="Calibri"/>
                <a:sym typeface="Calibri"/>
              </a:defRPr>
            </a:lvl5pPr>
            <a:lvl6pPr marL="0" marR="0" lvl="5" indent="0" algn="r" rtl="0">
              <a:spcBef>
                <a:spcPts val="0"/>
              </a:spcBef>
              <a:buNone/>
              <a:defRPr sz="1600" b="1">
                <a:solidFill>
                  <a:schemeClr val="lt1"/>
                </a:solidFill>
                <a:latin typeface="Calibri"/>
                <a:ea typeface="Calibri"/>
                <a:cs typeface="Calibri"/>
                <a:sym typeface="Calibri"/>
              </a:defRPr>
            </a:lvl6pPr>
            <a:lvl7pPr marL="0" marR="0" lvl="6" indent="0" algn="r" rtl="0">
              <a:spcBef>
                <a:spcPts val="0"/>
              </a:spcBef>
              <a:buNone/>
              <a:defRPr sz="1600" b="1">
                <a:solidFill>
                  <a:schemeClr val="lt1"/>
                </a:solidFill>
                <a:latin typeface="Calibri"/>
                <a:ea typeface="Calibri"/>
                <a:cs typeface="Calibri"/>
                <a:sym typeface="Calibri"/>
              </a:defRPr>
            </a:lvl7pPr>
            <a:lvl8pPr marL="0" marR="0" lvl="7" indent="0" algn="r" rtl="0">
              <a:spcBef>
                <a:spcPts val="0"/>
              </a:spcBef>
              <a:buNone/>
              <a:defRPr sz="1600" b="1">
                <a:solidFill>
                  <a:schemeClr val="lt1"/>
                </a:solidFill>
                <a:latin typeface="Calibri"/>
                <a:ea typeface="Calibri"/>
                <a:cs typeface="Calibri"/>
                <a:sym typeface="Calibri"/>
              </a:defRPr>
            </a:lvl8pPr>
            <a:lvl9pPr marL="0" marR="0" lvl="8" indent="0" algn="r" rtl="0">
              <a:spcBef>
                <a:spcPts val="0"/>
              </a:spcBef>
              <a:buNone/>
              <a:defRPr sz="1600" b="1">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318" name="Google Shape;3318;p46"/>
          <p:cNvSpPr txBox="1">
            <a:spLocks noGrp="1"/>
          </p:cNvSpPr>
          <p:nvPr>
            <p:ph type="body" idx="1"/>
          </p:nvPr>
        </p:nvSpPr>
        <p:spPr>
          <a:xfrm>
            <a:off x="895571" y="3988722"/>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319" name="Google Shape;3319;p46"/>
          <p:cNvGrpSpPr/>
          <p:nvPr/>
        </p:nvGrpSpPr>
        <p:grpSpPr>
          <a:xfrm>
            <a:off x="10553375" y="296652"/>
            <a:ext cx="1194613" cy="479652"/>
            <a:chOff x="1899" y="899"/>
            <a:chExt cx="4163" cy="1671"/>
          </a:xfrm>
        </p:grpSpPr>
        <p:sp>
          <p:nvSpPr>
            <p:cNvPr id="3320" name="Google Shape;3320;p4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1" name="Google Shape;3321;p4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2" name="Google Shape;3322;p4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3" name="Google Shape;3323;p4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4" name="Google Shape;3324;p4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5" name="Google Shape;3325;p4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6" name="Google Shape;3326;p4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7" name="Google Shape;3327;p4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8" name="Google Shape;3328;p4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29" name="Google Shape;3329;p4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0" name="Google Shape;3330;p4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1" name="Google Shape;3331;p46"/>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2" name="Google Shape;3332;p4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3" name="Google Shape;3333;p4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4" name="Google Shape;3334;p4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5" name="Google Shape;3335;p4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6" name="Google Shape;3336;p46"/>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7" name="Google Shape;3337;p4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8" name="Google Shape;3338;p4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39" name="Google Shape;3339;p4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0" name="Google Shape;3340;p4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1" name="Google Shape;3341;p4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2" name="Google Shape;3342;p4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3" name="Google Shape;3343;p4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4" name="Google Shape;3344;p4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5" name="Google Shape;3345;p4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6" name="Google Shape;3346;p4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7" name="Google Shape;3347;p4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8" name="Google Shape;3348;p4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49" name="Google Shape;3349;p4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0" name="Google Shape;3350;p4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1" name="Google Shape;3351;p4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2" name="Google Shape;3352;p4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3" name="Google Shape;3353;p4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4" name="Google Shape;3354;p4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5" name="Google Shape;3355;p4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6" name="Google Shape;3356;p4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7" name="Google Shape;3357;p4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8" name="Google Shape;3358;p4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59" name="Google Shape;3359;p4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0" name="Google Shape;3360;p4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1" name="Google Shape;3361;p4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2" name="Google Shape;3362;p4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3" name="Google Shape;3363;p4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4" name="Google Shape;3364;p4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5" name="Google Shape;3365;p4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6" name="Google Shape;3366;p4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7" name="Google Shape;3367;p4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8" name="Google Shape;3368;p4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69" name="Google Shape;3369;p4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0" name="Google Shape;3370;p4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1" name="Google Shape;3371;p4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2" name="Google Shape;3372;p4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3" name="Google Shape;3373;p4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4" name="Google Shape;3374;p4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5" name="Google Shape;3375;p4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6" name="Google Shape;3376;p4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7" name="Google Shape;3377;p4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8" name="Google Shape;3378;p4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79" name="Google Shape;3379;p4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0" name="Google Shape;3380;p4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1" name="Google Shape;3381;p4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2" name="Google Shape;3382;p4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3" name="Google Shape;3383;p4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4" name="Google Shape;3384;p4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5" name="Google Shape;3385;p4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6" name="Google Shape;3386;p4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7" name="Google Shape;3387;p4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8" name="Google Shape;3388;p4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89" name="Google Shape;3389;p4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0" name="Google Shape;3390;p4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1" name="Google Shape;3391;p4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2" name="Google Shape;3392;p4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3" name="Google Shape;3393;p4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4" name="Google Shape;3394;p4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5" name="Google Shape;3395;p4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6" name="Google Shape;3396;p4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7" name="Google Shape;3397;p4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8" name="Google Shape;3398;p4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399" name="Google Shape;3399;p46"/>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0" name="Google Shape;3400;p4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1" name="Google Shape;3401;p4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2" name="Google Shape;3402;p4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3" name="Google Shape;3403;p4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4" name="Google Shape;3404;p4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5" name="Google Shape;3405;p4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6" name="Google Shape;3406;p4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7" name="Google Shape;3407;p4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8" name="Google Shape;3408;p4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09" name="Google Shape;3409;p4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10" name="Google Shape;3410;p4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11" name="Google Shape;3411;p4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12" name="Google Shape;3412;p4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413" name="Google Shape;3413;p46"/>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414" name="Google Shape;3414;p46"/>
          <p:cNvSpPr txBox="1">
            <a:spLocks noGrp="1"/>
          </p:cNvSpPr>
          <p:nvPr>
            <p:ph type="title"/>
          </p:nvPr>
        </p:nvSpPr>
        <p:spPr>
          <a:xfrm>
            <a:off x="895571" y="855051"/>
            <a:ext cx="9658800" cy="1256100"/>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grpSp>
        <p:nvGrpSpPr>
          <p:cNvPr id="3415" name="Google Shape;3415;p46"/>
          <p:cNvGrpSpPr/>
          <p:nvPr/>
        </p:nvGrpSpPr>
        <p:grpSpPr>
          <a:xfrm>
            <a:off x="-2040904" y="3988723"/>
            <a:ext cx="1872300" cy="2902792"/>
            <a:chOff x="6195941" y="562596"/>
            <a:chExt cx="1872300" cy="2902792"/>
          </a:xfrm>
        </p:grpSpPr>
        <p:grpSp>
          <p:nvGrpSpPr>
            <p:cNvPr id="3416" name="Google Shape;3416;p46"/>
            <p:cNvGrpSpPr/>
            <p:nvPr/>
          </p:nvGrpSpPr>
          <p:grpSpPr>
            <a:xfrm>
              <a:off x="6195941" y="832605"/>
              <a:ext cx="1872300" cy="2632784"/>
              <a:chOff x="-1872716" y="660661"/>
              <a:chExt cx="1872300" cy="1974637"/>
            </a:xfrm>
          </p:grpSpPr>
          <p:sp>
            <p:nvSpPr>
              <p:cNvPr id="3417" name="Google Shape;3417;p4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418" name="Google Shape;3418;p4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419" name="Google Shape;3419;p46"/>
            <p:cNvGrpSpPr/>
            <p:nvPr/>
          </p:nvGrpSpPr>
          <p:grpSpPr>
            <a:xfrm>
              <a:off x="6303954" y="562596"/>
              <a:ext cx="540000" cy="540000"/>
              <a:chOff x="6303954" y="562596"/>
              <a:chExt cx="540000" cy="540000"/>
            </a:xfrm>
          </p:grpSpPr>
          <p:sp>
            <p:nvSpPr>
              <p:cNvPr id="3420" name="Google Shape;3420;p46"/>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3421" name="Google Shape;3421;p4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422" name="Google Shape;3422;p46"/>
          <p:cNvSpPr txBox="1">
            <a:spLocks noGrp="1"/>
          </p:cNvSpPr>
          <p:nvPr>
            <p:ph type="body" idx="2"/>
          </p:nvPr>
        </p:nvSpPr>
        <p:spPr>
          <a:xfrm>
            <a:off x="3593810" y="3990379"/>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423" name="Google Shape;3423;p46"/>
          <p:cNvSpPr txBox="1">
            <a:spLocks noGrp="1"/>
          </p:cNvSpPr>
          <p:nvPr>
            <p:ph type="body" idx="3"/>
          </p:nvPr>
        </p:nvSpPr>
        <p:spPr>
          <a:xfrm>
            <a:off x="6292049" y="3992036"/>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424" name="Google Shape;3424;p46"/>
          <p:cNvSpPr txBox="1">
            <a:spLocks noGrp="1"/>
          </p:cNvSpPr>
          <p:nvPr>
            <p:ph type="body" idx="4"/>
          </p:nvPr>
        </p:nvSpPr>
        <p:spPr>
          <a:xfrm>
            <a:off x="8990289" y="3993693"/>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425" name="Google Shape;3425;p46"/>
          <p:cNvGrpSpPr/>
          <p:nvPr/>
        </p:nvGrpSpPr>
        <p:grpSpPr>
          <a:xfrm>
            <a:off x="-1932891" y="195833"/>
            <a:ext cx="1368300" cy="2725739"/>
            <a:chOff x="-1555624" y="1196393"/>
            <a:chExt cx="1368300" cy="2725739"/>
          </a:xfrm>
        </p:grpSpPr>
        <p:grpSp>
          <p:nvGrpSpPr>
            <p:cNvPr id="3426" name="Google Shape;3426;p46"/>
            <p:cNvGrpSpPr/>
            <p:nvPr/>
          </p:nvGrpSpPr>
          <p:grpSpPr>
            <a:xfrm>
              <a:off x="-1555624" y="1488707"/>
              <a:ext cx="1368300" cy="2433425"/>
              <a:chOff x="-1836712" y="3275837"/>
              <a:chExt cx="1368300" cy="2433425"/>
            </a:xfrm>
          </p:grpSpPr>
          <p:sp>
            <p:nvSpPr>
              <p:cNvPr id="3427" name="Google Shape;3427;p46"/>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sz="1500"/>
              </a:p>
            </p:txBody>
          </p:sp>
          <p:pic>
            <p:nvPicPr>
              <p:cNvPr id="3428" name="Google Shape;3428;p46"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429" name="Google Shape;3429;p46"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3430" name="Google Shape;3430;p46"/>
            <p:cNvSpPr/>
            <p:nvPr/>
          </p:nvSpPr>
          <p:spPr>
            <a:xfrm>
              <a:off x="-1473415" y="1196393"/>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231"/>
        <p:cNvGrpSpPr/>
        <p:nvPr/>
      </p:nvGrpSpPr>
      <p:grpSpPr>
        <a:xfrm>
          <a:off x="0" y="0"/>
          <a:ext cx="0" cy="0"/>
          <a:chOff x="0" y="0"/>
          <a:chExt cx="0" cy="0"/>
        </a:xfrm>
      </p:grpSpPr>
      <p:sp>
        <p:nvSpPr>
          <p:cNvPr id="232" name="Google Shape;232;p4"/>
          <p:cNvSpPr/>
          <p:nvPr/>
        </p:nvSpPr>
        <p:spPr>
          <a:xfrm rot="5400000" flipH="1">
            <a:off x="699195" y="-699045"/>
            <a:ext cx="6858001" cy="8256086"/>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3" name="Google Shape;233;p4"/>
          <p:cNvSpPr/>
          <p:nvPr/>
        </p:nvSpPr>
        <p:spPr>
          <a:xfrm rot="10800000" flipH="1">
            <a:off x="0" y="0"/>
            <a:ext cx="12192000" cy="2039622"/>
          </a:xfrm>
          <a:prstGeom prst="rect">
            <a:avLst/>
          </a:prstGeom>
          <a:gradFill>
            <a:gsLst>
              <a:gs pos="0">
                <a:srgbClr val="000000"/>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4" name="Google Shape;234;p4"/>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5" name="Google Shape;235;p4"/>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36" name="Google Shape;236;p4"/>
          <p:cNvGrpSpPr/>
          <p:nvPr/>
        </p:nvGrpSpPr>
        <p:grpSpPr>
          <a:xfrm>
            <a:off x="10553375" y="296652"/>
            <a:ext cx="1195327" cy="479853"/>
            <a:chOff x="1899" y="899"/>
            <a:chExt cx="4165" cy="1672"/>
          </a:xfrm>
        </p:grpSpPr>
        <p:sp>
          <p:nvSpPr>
            <p:cNvPr id="237" name="Google Shape;237;p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0" name="Google Shape;240;p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1" name="Google Shape;241;p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2" name="Google Shape;242;p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3" name="Google Shape;243;p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4" name="Google Shape;244;p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7" name="Google Shape;247;p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4"/>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9" name="Google Shape;249;p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0" name="Google Shape;250;p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1" name="Google Shape;251;p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4"/>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5" name="Google Shape;255;p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7" name="Google Shape;257;p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8" name="Google Shape;258;p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9" name="Google Shape;259;p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1" name="Google Shape;261;p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2" name="Google Shape;262;p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3" name="Google Shape;263;p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4" name="Google Shape;264;p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5" name="Google Shape;265;p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6" name="Google Shape;266;p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7" name="Google Shape;267;p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8" name="Google Shape;268;p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2" name="Google Shape;272;p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3" name="Google Shape;273;p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4" name="Google Shape;274;p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5" name="Google Shape;275;p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6" name="Google Shape;276;p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7" name="Google Shape;277;p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8" name="Google Shape;278;p4"/>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9" name="Google Shape;279;p4"/>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4"/>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1" name="Google Shape;281;p4"/>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2" name="Google Shape;282;p4"/>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3" name="Google Shape;283;p4"/>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4"/>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5" name="Google Shape;285;p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6" name="Google Shape;286;p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7" name="Google Shape;287;p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0" name="Google Shape;290;p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1" name="Google Shape;291;p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4" name="Google Shape;294;p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5" name="Google Shape;295;p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6" name="Google Shape;296;p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9" name="Google Shape;299;p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0" name="Google Shape;300;p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1" name="Google Shape;301;p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2" name="Google Shape;302;p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3" name="Google Shape;303;p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6" name="Google Shape;306;p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7" name="Google Shape;307;p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3" name="Google Shape;313;p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4" name="Google Shape;314;p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5" name="Google Shape;315;p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6" name="Google Shape;316;p4"/>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7" name="Google Shape;317;p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8" name="Google Shape;318;p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9" name="Google Shape;319;p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2" name="Google Shape;322;p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3" name="Google Shape;323;p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4" name="Google Shape;324;p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5" name="Google Shape;325;p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6" name="Google Shape;326;p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9" name="Google Shape;329;p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330" name="Google Shape;330;p4"/>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31" name="Google Shape;331;p4"/>
          <p:cNvGrpSpPr/>
          <p:nvPr/>
        </p:nvGrpSpPr>
        <p:grpSpPr>
          <a:xfrm>
            <a:off x="-2040904" y="3988723"/>
            <a:ext cx="1872208" cy="2902681"/>
            <a:chOff x="6195941" y="562596"/>
            <a:chExt cx="1872208" cy="2902681"/>
          </a:xfrm>
        </p:grpSpPr>
        <p:grpSp>
          <p:nvGrpSpPr>
            <p:cNvPr id="332" name="Google Shape;332;p4"/>
            <p:cNvGrpSpPr/>
            <p:nvPr/>
          </p:nvGrpSpPr>
          <p:grpSpPr>
            <a:xfrm>
              <a:off x="6195941" y="832626"/>
              <a:ext cx="1872208" cy="2632651"/>
              <a:chOff x="-1872716" y="660661"/>
              <a:chExt cx="1872208" cy="1974490"/>
            </a:xfrm>
          </p:grpSpPr>
          <p:sp>
            <p:nvSpPr>
              <p:cNvPr id="333" name="Google Shape;333;p4"/>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34" name="Google Shape;334;p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35" name="Google Shape;335;p4"/>
            <p:cNvGrpSpPr/>
            <p:nvPr/>
          </p:nvGrpSpPr>
          <p:grpSpPr>
            <a:xfrm>
              <a:off x="6303954" y="562596"/>
              <a:ext cx="540060" cy="540060"/>
              <a:chOff x="6303954" y="562596"/>
              <a:chExt cx="540060" cy="540060"/>
            </a:xfrm>
          </p:grpSpPr>
          <p:sp>
            <p:nvSpPr>
              <p:cNvPr id="336" name="Google Shape;336;p4"/>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37" name="Google Shape;337;p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38" name="Google Shape;338;p4"/>
          <p:cNvSpPr/>
          <p:nvPr/>
        </p:nvSpPr>
        <p:spPr>
          <a:xfrm>
            <a:off x="7680176" y="3356992"/>
            <a:ext cx="4398729" cy="30803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39" name="Google Shape;339;p4"/>
          <p:cNvSpPr/>
          <p:nvPr/>
        </p:nvSpPr>
        <p:spPr>
          <a:xfrm>
            <a:off x="0" y="1587"/>
            <a:ext cx="9084331" cy="2539485"/>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0" name="Google Shape;340;p4"/>
          <p:cNvSpPr txBox="1">
            <a:spLocks noGrp="1"/>
          </p:cNvSpPr>
          <p:nvPr>
            <p:ph type="title"/>
          </p:nvPr>
        </p:nvSpPr>
        <p:spPr>
          <a:xfrm>
            <a:off x="514800" y="434983"/>
            <a:ext cx="4752528" cy="1255705"/>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1" name="Google Shape;341;p4"/>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2" name="Google Shape;342;p4"/>
          <p:cNvSpPr txBox="1">
            <a:spLocks noGrp="1"/>
          </p:cNvSpPr>
          <p:nvPr>
            <p:ph type="body" idx="1"/>
          </p:nvPr>
        </p:nvSpPr>
        <p:spPr>
          <a:xfrm>
            <a:off x="514800" y="3104964"/>
            <a:ext cx="4752528" cy="2857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343" name="Google Shape;343;p4"/>
          <p:cNvGrpSpPr/>
          <p:nvPr/>
        </p:nvGrpSpPr>
        <p:grpSpPr>
          <a:xfrm>
            <a:off x="-2040904" y="871532"/>
            <a:ext cx="1368152" cy="2264265"/>
            <a:chOff x="-1836712" y="2937191"/>
            <a:chExt cx="1368152" cy="2264265"/>
          </a:xfrm>
        </p:grpSpPr>
        <p:pic>
          <p:nvPicPr>
            <p:cNvPr id="344" name="Google Shape;344;p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45" name="Google Shape;345;p4"/>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46" name="Google Shape;346;p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3431"/>
        <p:cNvGrpSpPr/>
        <p:nvPr/>
      </p:nvGrpSpPr>
      <p:grpSpPr>
        <a:xfrm>
          <a:off x="0" y="0"/>
          <a:ext cx="0" cy="0"/>
          <a:chOff x="0" y="0"/>
          <a:chExt cx="0" cy="0"/>
        </a:xfrm>
      </p:grpSpPr>
      <p:sp>
        <p:nvSpPr>
          <p:cNvPr id="3432" name="Google Shape;3432;p47"/>
          <p:cNvSpPr/>
          <p:nvPr/>
        </p:nvSpPr>
        <p:spPr>
          <a:xfrm>
            <a:off x="0" y="0"/>
            <a:ext cx="12192000" cy="6858000"/>
          </a:xfrm>
          <a:prstGeom prst="rect">
            <a:avLst/>
          </a:prstGeom>
          <a:solidFill>
            <a:srgbClr val="000000">
              <a:alpha val="6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3433" name="Google Shape;3433;p47"/>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434" name="Google Shape;3434;p47"/>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435" name="Google Shape;3435;p47"/>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436" name="Google Shape;3436;p4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437" name="Google Shape;3437;p47"/>
          <p:cNvSpPr txBox="1">
            <a:spLocks noGrp="1"/>
          </p:cNvSpPr>
          <p:nvPr>
            <p:ph type="body" idx="1"/>
          </p:nvPr>
        </p:nvSpPr>
        <p:spPr>
          <a:xfrm>
            <a:off x="514800" y="2263939"/>
            <a:ext cx="44715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438" name="Google Shape;3438;p47"/>
          <p:cNvGrpSpPr/>
          <p:nvPr/>
        </p:nvGrpSpPr>
        <p:grpSpPr>
          <a:xfrm>
            <a:off x="-2040904" y="3988723"/>
            <a:ext cx="1872300" cy="2902792"/>
            <a:chOff x="6195941" y="562596"/>
            <a:chExt cx="1872300" cy="2902792"/>
          </a:xfrm>
        </p:grpSpPr>
        <p:grpSp>
          <p:nvGrpSpPr>
            <p:cNvPr id="3439" name="Google Shape;3439;p47"/>
            <p:cNvGrpSpPr/>
            <p:nvPr/>
          </p:nvGrpSpPr>
          <p:grpSpPr>
            <a:xfrm>
              <a:off x="6195941" y="832605"/>
              <a:ext cx="1872300" cy="2632784"/>
              <a:chOff x="-1872716" y="660661"/>
              <a:chExt cx="1872300" cy="1974637"/>
            </a:xfrm>
          </p:grpSpPr>
          <p:sp>
            <p:nvSpPr>
              <p:cNvPr id="3440" name="Google Shape;3440;p4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441" name="Google Shape;3441;p47"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442" name="Google Shape;3442;p47"/>
            <p:cNvGrpSpPr/>
            <p:nvPr/>
          </p:nvGrpSpPr>
          <p:grpSpPr>
            <a:xfrm>
              <a:off x="6303954" y="562596"/>
              <a:ext cx="540000" cy="540000"/>
              <a:chOff x="6303954" y="562596"/>
              <a:chExt cx="540000" cy="540000"/>
            </a:xfrm>
          </p:grpSpPr>
          <p:sp>
            <p:nvSpPr>
              <p:cNvPr id="3443" name="Google Shape;3443;p47"/>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3444" name="Google Shape;3444;p47"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445" name="Google Shape;3445;p47"/>
          <p:cNvSpPr/>
          <p:nvPr/>
        </p:nvSpPr>
        <p:spPr>
          <a:xfrm>
            <a:off x="-3680045" y="312461"/>
            <a:ext cx="8746251" cy="612492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3446" name="Google Shape;3446;p47"/>
          <p:cNvGrpSpPr/>
          <p:nvPr/>
        </p:nvGrpSpPr>
        <p:grpSpPr>
          <a:xfrm>
            <a:off x="10553375" y="296652"/>
            <a:ext cx="1194613" cy="479652"/>
            <a:chOff x="1899" y="899"/>
            <a:chExt cx="4163" cy="1671"/>
          </a:xfrm>
        </p:grpSpPr>
        <p:sp>
          <p:nvSpPr>
            <p:cNvPr id="3447" name="Google Shape;3447;p4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48" name="Google Shape;3448;p4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49" name="Google Shape;3449;p4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0" name="Google Shape;3450;p4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1" name="Google Shape;3451;p4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2" name="Google Shape;3452;p4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3" name="Google Shape;3453;p4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4" name="Google Shape;3454;p4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5" name="Google Shape;3455;p4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6" name="Google Shape;3456;p4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7" name="Google Shape;3457;p4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8" name="Google Shape;3458;p47"/>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59" name="Google Shape;3459;p4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0" name="Google Shape;3460;p4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1" name="Google Shape;3461;p4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2" name="Google Shape;3462;p4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3" name="Google Shape;3463;p47"/>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4" name="Google Shape;3464;p4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5" name="Google Shape;3465;p4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6" name="Google Shape;3466;p4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7" name="Google Shape;3467;p4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8" name="Google Shape;3468;p4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69" name="Google Shape;3469;p4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0" name="Google Shape;3470;p4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1" name="Google Shape;3471;p4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2" name="Google Shape;3472;p4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3" name="Google Shape;3473;p4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4" name="Google Shape;3474;p4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5" name="Google Shape;3475;p4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6" name="Google Shape;3476;p4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7" name="Google Shape;3477;p4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8" name="Google Shape;3478;p4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79" name="Google Shape;3479;p4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0" name="Google Shape;3480;p4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1" name="Google Shape;3481;p4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2" name="Google Shape;3482;p4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3" name="Google Shape;3483;p4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4" name="Google Shape;3484;p4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5" name="Google Shape;3485;p4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6" name="Google Shape;3486;p4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7" name="Google Shape;3487;p4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8" name="Google Shape;3488;p4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89" name="Google Shape;3489;p4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0" name="Google Shape;3490;p4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1" name="Google Shape;3491;p4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2" name="Google Shape;3492;p4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3" name="Google Shape;3493;p4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4" name="Google Shape;3494;p4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5" name="Google Shape;3495;p4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6" name="Google Shape;3496;p4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7" name="Google Shape;3497;p4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8" name="Google Shape;3498;p4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499" name="Google Shape;3499;p4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0" name="Google Shape;3500;p4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1" name="Google Shape;3501;p4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2" name="Google Shape;3502;p4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3" name="Google Shape;3503;p4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4" name="Google Shape;3504;p4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5" name="Google Shape;3505;p4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6" name="Google Shape;3506;p4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7" name="Google Shape;3507;p4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8" name="Google Shape;3508;p4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09" name="Google Shape;3509;p4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0" name="Google Shape;3510;p4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1" name="Google Shape;3511;p4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2" name="Google Shape;3512;p4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3" name="Google Shape;3513;p4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4" name="Google Shape;3514;p4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5" name="Google Shape;3515;p4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6" name="Google Shape;3516;p4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7" name="Google Shape;3517;p4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8" name="Google Shape;3518;p4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19" name="Google Shape;3519;p4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0" name="Google Shape;3520;p4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1" name="Google Shape;3521;p4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2" name="Google Shape;3522;p4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3" name="Google Shape;3523;p4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4" name="Google Shape;3524;p4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5" name="Google Shape;3525;p4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6" name="Google Shape;3526;p47"/>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7" name="Google Shape;3527;p4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8" name="Google Shape;3528;p4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29" name="Google Shape;3529;p4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0" name="Google Shape;3530;p4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1" name="Google Shape;3531;p4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2" name="Google Shape;3532;p4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3" name="Google Shape;3533;p4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4" name="Google Shape;3534;p4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5" name="Google Shape;3535;p4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6" name="Google Shape;3536;p4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7" name="Google Shape;3537;p4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8" name="Google Shape;3538;p4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39" name="Google Shape;3539;p4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540" name="Google Shape;3540;p4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541" name="Google Shape;3541;p47"/>
          <p:cNvSpPr txBox="1">
            <a:spLocks noGrp="1"/>
          </p:cNvSpPr>
          <p:nvPr>
            <p:ph type="body" idx="2"/>
          </p:nvPr>
        </p:nvSpPr>
        <p:spPr>
          <a:xfrm>
            <a:off x="5522201" y="2263939"/>
            <a:ext cx="44715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542" name="Google Shape;3542;p47"/>
          <p:cNvGrpSpPr/>
          <p:nvPr/>
        </p:nvGrpSpPr>
        <p:grpSpPr>
          <a:xfrm>
            <a:off x="-2040904" y="871532"/>
            <a:ext cx="1368300" cy="2264171"/>
            <a:chOff x="-1836712" y="2937191"/>
            <a:chExt cx="1368300" cy="2264171"/>
          </a:xfrm>
        </p:grpSpPr>
        <p:pic>
          <p:nvPicPr>
            <p:cNvPr id="3543" name="Google Shape;3543;p47"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544" name="Google Shape;3544;p47"/>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545" name="Google Shape;3545;p47"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3546"/>
        <p:cNvGrpSpPr/>
        <p:nvPr/>
      </p:nvGrpSpPr>
      <p:grpSpPr>
        <a:xfrm>
          <a:off x="0" y="0"/>
          <a:ext cx="0" cy="0"/>
          <a:chOff x="0" y="0"/>
          <a:chExt cx="0" cy="0"/>
        </a:xfrm>
      </p:grpSpPr>
      <p:sp>
        <p:nvSpPr>
          <p:cNvPr id="3547" name="Google Shape;3547;p48"/>
          <p:cNvSpPr/>
          <p:nvPr/>
        </p:nvSpPr>
        <p:spPr>
          <a:xfrm>
            <a:off x="-3600" y="0"/>
            <a:ext cx="122043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3548" name="Google Shape;3548;p48"/>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549" name="Google Shape;3549;p48"/>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550" name="Google Shape;3550;p4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551" name="Google Shape;3551;p48"/>
          <p:cNvSpPr txBox="1">
            <a:spLocks noGrp="1"/>
          </p:cNvSpPr>
          <p:nvPr>
            <p:ph type="title"/>
          </p:nvPr>
        </p:nvSpPr>
        <p:spPr>
          <a:xfrm>
            <a:off x="6961787" y="2456475"/>
            <a:ext cx="4624500" cy="1928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4000"/>
              <a:buFont typeface="Calibri"/>
              <a:buNone/>
              <a:defRPr sz="40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552" name="Google Shape;3552;p48"/>
          <p:cNvSpPr txBox="1">
            <a:spLocks noGrp="1"/>
          </p:cNvSpPr>
          <p:nvPr>
            <p:ph type="body" idx="1"/>
          </p:nvPr>
        </p:nvSpPr>
        <p:spPr>
          <a:xfrm>
            <a:off x="6961787" y="4720790"/>
            <a:ext cx="4624500" cy="7035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dk2"/>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553" name="Google Shape;3553;p48"/>
          <p:cNvGrpSpPr/>
          <p:nvPr/>
        </p:nvGrpSpPr>
        <p:grpSpPr>
          <a:xfrm>
            <a:off x="6961787" y="1092957"/>
            <a:ext cx="2482571" cy="996783"/>
            <a:chOff x="1899" y="899"/>
            <a:chExt cx="4163" cy="1671"/>
          </a:xfrm>
        </p:grpSpPr>
        <p:sp>
          <p:nvSpPr>
            <p:cNvPr id="3554" name="Google Shape;3554;p4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5" name="Google Shape;3555;p4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6" name="Google Shape;3556;p4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7" name="Google Shape;3557;p4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8" name="Google Shape;3558;p4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59" name="Google Shape;3559;p4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0" name="Google Shape;3560;p4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1" name="Google Shape;3561;p4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2" name="Google Shape;3562;p4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3" name="Google Shape;3563;p4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4" name="Google Shape;3564;p4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5" name="Google Shape;3565;p48"/>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6" name="Google Shape;3566;p4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7" name="Google Shape;3567;p4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8" name="Google Shape;3568;p4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69" name="Google Shape;3569;p4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0" name="Google Shape;3570;p48"/>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1" name="Google Shape;3571;p4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2" name="Google Shape;3572;p4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3" name="Google Shape;3573;p4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4" name="Google Shape;3574;p4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5" name="Google Shape;3575;p4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6" name="Google Shape;3576;p4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7" name="Google Shape;3577;p4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8" name="Google Shape;3578;p4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79" name="Google Shape;3579;p4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0" name="Google Shape;3580;p4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1" name="Google Shape;3581;p4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2" name="Google Shape;3582;p4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3" name="Google Shape;3583;p4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4" name="Google Shape;3584;p4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5" name="Google Shape;3585;p4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6" name="Google Shape;3586;p4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7" name="Google Shape;3587;p4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8" name="Google Shape;3588;p4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89" name="Google Shape;3589;p4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0" name="Google Shape;3590;p4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1" name="Google Shape;3591;p4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2" name="Google Shape;3592;p4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3" name="Google Shape;3593;p4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4" name="Google Shape;3594;p4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5" name="Google Shape;3595;p4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6" name="Google Shape;3596;p4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7" name="Google Shape;3597;p4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8" name="Google Shape;3598;p4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599" name="Google Shape;3599;p4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0" name="Google Shape;3600;p4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1" name="Google Shape;3601;p4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2" name="Google Shape;3602;p4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3" name="Google Shape;3603;p4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4" name="Google Shape;3604;p4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5" name="Google Shape;3605;p4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6" name="Google Shape;3606;p4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7" name="Google Shape;3607;p4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8" name="Google Shape;3608;p4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09" name="Google Shape;3609;p4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0" name="Google Shape;3610;p4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1" name="Google Shape;3611;p4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2" name="Google Shape;3612;p4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3" name="Google Shape;3613;p4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4" name="Google Shape;3614;p4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5" name="Google Shape;3615;p4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6" name="Google Shape;3616;p4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7" name="Google Shape;3617;p4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8" name="Google Shape;3618;p4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19" name="Google Shape;3619;p4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0" name="Google Shape;3620;p4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1" name="Google Shape;3621;p4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2" name="Google Shape;3622;p4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3" name="Google Shape;3623;p4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4" name="Google Shape;3624;p4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5" name="Google Shape;3625;p4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6" name="Google Shape;3626;p4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7" name="Google Shape;3627;p4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8" name="Google Shape;3628;p4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29" name="Google Shape;3629;p4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0" name="Google Shape;3630;p4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1" name="Google Shape;3631;p4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2" name="Google Shape;3632;p4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3" name="Google Shape;3633;p48"/>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4" name="Google Shape;3634;p4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5" name="Google Shape;3635;p4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6" name="Google Shape;3636;p4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7" name="Google Shape;3637;p4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8" name="Google Shape;3638;p4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39" name="Google Shape;3639;p4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40" name="Google Shape;3640;p4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41" name="Google Shape;3641;p4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42" name="Google Shape;3642;p4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43" name="Google Shape;3643;p4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44" name="Google Shape;3644;p4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45" name="Google Shape;3645;p4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46" name="Google Shape;3646;p4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647" name="Google Shape;3647;p48"/>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grpSp>
        <p:nvGrpSpPr>
          <p:cNvPr id="3648" name="Google Shape;3648;p48"/>
          <p:cNvGrpSpPr/>
          <p:nvPr/>
        </p:nvGrpSpPr>
        <p:grpSpPr>
          <a:xfrm>
            <a:off x="-2330787" y="180519"/>
            <a:ext cx="8882381" cy="6220794"/>
            <a:chOff x="8589113" y="1245357"/>
            <a:chExt cx="1009132" cy="706748"/>
          </a:xfrm>
        </p:grpSpPr>
        <p:sp>
          <p:nvSpPr>
            <p:cNvPr id="3649" name="Google Shape;3649;p48"/>
            <p:cNvSpPr/>
            <p:nvPr/>
          </p:nvSpPr>
          <p:spPr>
            <a:xfrm>
              <a:off x="8589113" y="1491079"/>
              <a:ext cx="1009132" cy="425839"/>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50" name="Google Shape;3650;p48"/>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51" name="Google Shape;3651;p48"/>
            <p:cNvSpPr/>
            <p:nvPr/>
          </p:nvSpPr>
          <p:spPr>
            <a:xfrm>
              <a:off x="8881355" y="1764831"/>
              <a:ext cx="688855" cy="18727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pic>
        <p:nvPicPr>
          <p:cNvPr id="3652" name="Google Shape;3652;p48"/>
          <p:cNvPicPr preferRelativeResize="0"/>
          <p:nvPr/>
        </p:nvPicPr>
        <p:blipFill>
          <a:blip r:embed="rId2">
            <a:alphaModFix/>
          </a:blip>
          <a:stretch>
            <a:fillRect/>
          </a:stretch>
        </p:blipFill>
        <p:spPr>
          <a:xfrm>
            <a:off x="9856050" y="1131532"/>
            <a:ext cx="2335948" cy="946145"/>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48"/>
                                        </p:tgtEl>
                                        <p:attrNameLst>
                                          <p:attrName>style.visibility</p:attrName>
                                        </p:attrNameLst>
                                      </p:cBhvr>
                                      <p:to>
                                        <p:strVal val="visible"/>
                                      </p:to>
                                    </p:set>
                                    <p:animEffect transition="in" filter="fade">
                                      <p:cBhvr>
                                        <p:cTn id="7" dur="500"/>
                                        <p:tgtEl>
                                          <p:spTgt spid="364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53"/>
                                        </p:tgtEl>
                                        <p:attrNameLst>
                                          <p:attrName>style.visibility</p:attrName>
                                        </p:attrNameLst>
                                      </p:cBhvr>
                                      <p:to>
                                        <p:strVal val="visible"/>
                                      </p:to>
                                    </p:set>
                                    <p:animEffect transition="in" filter="fade">
                                      <p:cBhvr>
                                        <p:cTn id="11" dur="500"/>
                                        <p:tgtEl>
                                          <p:spTgt spid="3553"/>
                                        </p:tgtEl>
                                      </p:cBhvr>
                                    </p:animEffect>
                                  </p:childTnLst>
                                </p:cTn>
                              </p:par>
                              <p:par>
                                <p:cTn id="12" presetID="10" presetClass="entr" presetSubtype="0" fill="hold" nodeType="withEffect">
                                  <p:stCondLst>
                                    <p:cond delay="0"/>
                                  </p:stCondLst>
                                  <p:childTnLst>
                                    <p:set>
                                      <p:cBhvr>
                                        <p:cTn id="13" dur="1" fill="hold">
                                          <p:stCondLst>
                                            <p:cond delay="0"/>
                                          </p:stCondLst>
                                        </p:cTn>
                                        <p:tgtEl>
                                          <p:spTgt spid="3551"/>
                                        </p:tgtEl>
                                        <p:attrNameLst>
                                          <p:attrName>style.visibility</p:attrName>
                                        </p:attrNameLst>
                                      </p:cBhvr>
                                      <p:to>
                                        <p:strVal val="visible"/>
                                      </p:to>
                                    </p:set>
                                    <p:animEffect transition="in" filter="fade">
                                      <p:cBhvr>
                                        <p:cTn id="14" dur="500"/>
                                        <p:tgtEl>
                                          <p:spTgt spid="3551"/>
                                        </p:tgtEl>
                                      </p:cBhvr>
                                    </p:animEffect>
                                  </p:childTnLst>
                                </p:cTn>
                              </p:par>
                              <p:par>
                                <p:cTn id="15" presetID="10" presetClass="entr" presetSubtype="0" fill="hold" nodeType="withEffect">
                                  <p:stCondLst>
                                    <p:cond delay="0"/>
                                  </p:stCondLst>
                                  <p:childTnLst>
                                    <p:set>
                                      <p:cBhvr>
                                        <p:cTn id="16" dur="1" fill="hold">
                                          <p:stCondLst>
                                            <p:cond delay="0"/>
                                          </p:stCondLst>
                                        </p:cTn>
                                        <p:tgtEl>
                                          <p:spTgt spid="3552">
                                            <p:txEl>
                                              <p:pRg st="0" end="0"/>
                                            </p:txEl>
                                          </p:spTgt>
                                        </p:tgtEl>
                                        <p:attrNameLst>
                                          <p:attrName>style.visibility</p:attrName>
                                        </p:attrNameLst>
                                      </p:cBhvr>
                                      <p:to>
                                        <p:strVal val="visible"/>
                                      </p:to>
                                    </p:set>
                                    <p:animEffect transition="in" filter="fade">
                                      <p:cBhvr>
                                        <p:cTn id="17" dur="500"/>
                                        <p:tgtEl>
                                          <p:spTgt spid="355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552">
                                            <p:txEl>
                                              <p:pRg st="1" end="1"/>
                                            </p:txEl>
                                          </p:spTgt>
                                        </p:tgtEl>
                                        <p:attrNameLst>
                                          <p:attrName>style.visibility</p:attrName>
                                        </p:attrNameLst>
                                      </p:cBhvr>
                                      <p:to>
                                        <p:strVal val="visible"/>
                                      </p:to>
                                    </p:set>
                                    <p:animEffect transition="in" filter="fade">
                                      <p:cBhvr>
                                        <p:cTn id="20" dur="500"/>
                                        <p:tgtEl>
                                          <p:spTgt spid="3552">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52">
                                            <p:txEl>
                                              <p:pRg st="2" end="2"/>
                                            </p:txEl>
                                          </p:spTgt>
                                        </p:tgtEl>
                                        <p:attrNameLst>
                                          <p:attrName>style.visibility</p:attrName>
                                        </p:attrNameLst>
                                      </p:cBhvr>
                                      <p:to>
                                        <p:strVal val="visible"/>
                                      </p:to>
                                    </p:set>
                                    <p:animEffect transition="in" filter="fade">
                                      <p:cBhvr>
                                        <p:cTn id="23" dur="500"/>
                                        <p:tgtEl>
                                          <p:spTgt spid="3552">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552">
                                            <p:txEl>
                                              <p:pRg st="3" end="3"/>
                                            </p:txEl>
                                          </p:spTgt>
                                        </p:tgtEl>
                                        <p:attrNameLst>
                                          <p:attrName>style.visibility</p:attrName>
                                        </p:attrNameLst>
                                      </p:cBhvr>
                                      <p:to>
                                        <p:strVal val="visible"/>
                                      </p:to>
                                    </p:set>
                                    <p:animEffect transition="in" filter="fade">
                                      <p:cBhvr>
                                        <p:cTn id="26" dur="500"/>
                                        <p:tgtEl>
                                          <p:spTgt spid="3552">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552">
                                            <p:txEl>
                                              <p:pRg st="4" end="4"/>
                                            </p:txEl>
                                          </p:spTgt>
                                        </p:tgtEl>
                                        <p:attrNameLst>
                                          <p:attrName>style.visibility</p:attrName>
                                        </p:attrNameLst>
                                      </p:cBhvr>
                                      <p:to>
                                        <p:strVal val="visible"/>
                                      </p:to>
                                    </p:set>
                                    <p:animEffect transition="in" filter="fade">
                                      <p:cBhvr>
                                        <p:cTn id="29" dur="500"/>
                                        <p:tgtEl>
                                          <p:spTgt spid="3552">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552">
                                            <p:txEl>
                                              <p:pRg st="5" end="5"/>
                                            </p:txEl>
                                          </p:spTgt>
                                        </p:tgtEl>
                                        <p:attrNameLst>
                                          <p:attrName>style.visibility</p:attrName>
                                        </p:attrNameLst>
                                      </p:cBhvr>
                                      <p:to>
                                        <p:strVal val="visible"/>
                                      </p:to>
                                    </p:set>
                                    <p:animEffect transition="in" filter="fade">
                                      <p:cBhvr>
                                        <p:cTn id="32" dur="500"/>
                                        <p:tgtEl>
                                          <p:spTgt spid="355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552">
                                            <p:txEl>
                                              <p:pRg st="6" end="6"/>
                                            </p:txEl>
                                          </p:spTgt>
                                        </p:tgtEl>
                                        <p:attrNameLst>
                                          <p:attrName>style.visibility</p:attrName>
                                        </p:attrNameLst>
                                      </p:cBhvr>
                                      <p:to>
                                        <p:strVal val="visible"/>
                                      </p:to>
                                    </p:set>
                                    <p:animEffect transition="in" filter="fade">
                                      <p:cBhvr>
                                        <p:cTn id="35" dur="500"/>
                                        <p:tgtEl>
                                          <p:spTgt spid="3552">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552">
                                            <p:txEl>
                                              <p:pRg st="7" end="7"/>
                                            </p:txEl>
                                          </p:spTgt>
                                        </p:tgtEl>
                                        <p:attrNameLst>
                                          <p:attrName>style.visibility</p:attrName>
                                        </p:attrNameLst>
                                      </p:cBhvr>
                                      <p:to>
                                        <p:strVal val="visible"/>
                                      </p:to>
                                    </p:set>
                                    <p:animEffect transition="in" filter="fade">
                                      <p:cBhvr>
                                        <p:cTn id="38" dur="500"/>
                                        <p:tgtEl>
                                          <p:spTgt spid="3552">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552">
                                            <p:txEl>
                                              <p:pRg st="8" end="8"/>
                                            </p:txEl>
                                          </p:spTgt>
                                        </p:tgtEl>
                                        <p:attrNameLst>
                                          <p:attrName>style.visibility</p:attrName>
                                        </p:attrNameLst>
                                      </p:cBhvr>
                                      <p:to>
                                        <p:strVal val="visible"/>
                                      </p:to>
                                    </p:set>
                                    <p:animEffect transition="in" filter="fade">
                                      <p:cBhvr>
                                        <p:cTn id="41" dur="500"/>
                                        <p:tgtEl>
                                          <p:spTgt spid="355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bg>
      <p:bgPr>
        <a:solidFill>
          <a:schemeClr val="lt1"/>
        </a:solidFill>
        <a:effectLst/>
      </p:bgPr>
    </p:bg>
    <p:spTree>
      <p:nvGrpSpPr>
        <p:cNvPr id="1" name="Shape 3653"/>
        <p:cNvGrpSpPr/>
        <p:nvPr/>
      </p:nvGrpSpPr>
      <p:grpSpPr>
        <a:xfrm>
          <a:off x="0" y="0"/>
          <a:ext cx="0" cy="0"/>
          <a:chOff x="0" y="0"/>
          <a:chExt cx="0" cy="0"/>
        </a:xfrm>
      </p:grpSpPr>
      <p:sp>
        <p:nvSpPr>
          <p:cNvPr id="3654" name="Google Shape;3654;p49"/>
          <p:cNvSpPr/>
          <p:nvPr/>
        </p:nvSpPr>
        <p:spPr>
          <a:xfrm>
            <a:off x="-3600" y="0"/>
            <a:ext cx="122043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3655" name="Google Shape;3655;p49"/>
          <p:cNvSpPr txBox="1">
            <a:spLocks noGrp="1"/>
          </p:cNvSpPr>
          <p:nvPr>
            <p:ph type="title"/>
          </p:nvPr>
        </p:nvSpPr>
        <p:spPr>
          <a:xfrm>
            <a:off x="6456039"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656" name="Google Shape;3656;p49"/>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657" name="Google Shape;3657;p49"/>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658" name="Google Shape;3658;p4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659" name="Google Shape;3659;p49"/>
          <p:cNvSpPr>
            <a:spLocks noGrp="1"/>
          </p:cNvSpPr>
          <p:nvPr>
            <p:ph type="pic" idx="2"/>
          </p:nvPr>
        </p:nvSpPr>
        <p:spPr>
          <a:xfrm>
            <a:off x="-9526" y="0"/>
            <a:ext cx="6105600"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900"/>
              <a:buFont typeface="Arial"/>
              <a:buChar char="•"/>
              <a:defRPr sz="19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660" name="Google Shape;3660;p49"/>
          <p:cNvSpPr txBox="1">
            <a:spLocks noGrp="1"/>
          </p:cNvSpPr>
          <p:nvPr>
            <p:ph type="body" idx="1"/>
          </p:nvPr>
        </p:nvSpPr>
        <p:spPr>
          <a:xfrm>
            <a:off x="6455234" y="2263939"/>
            <a:ext cx="4471500" cy="36987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accent2"/>
              </a:buClr>
              <a:buSzPts val="1900"/>
              <a:buFont typeface="Arial"/>
              <a:buChar char="•"/>
              <a:defRPr sz="19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661" name="Google Shape;3661;p49"/>
          <p:cNvGrpSpPr/>
          <p:nvPr/>
        </p:nvGrpSpPr>
        <p:grpSpPr>
          <a:xfrm>
            <a:off x="-2040904" y="3988723"/>
            <a:ext cx="1872300" cy="2902792"/>
            <a:chOff x="6195941" y="562596"/>
            <a:chExt cx="1872300" cy="2902792"/>
          </a:xfrm>
        </p:grpSpPr>
        <p:grpSp>
          <p:nvGrpSpPr>
            <p:cNvPr id="3662" name="Google Shape;3662;p49"/>
            <p:cNvGrpSpPr/>
            <p:nvPr/>
          </p:nvGrpSpPr>
          <p:grpSpPr>
            <a:xfrm>
              <a:off x="6195941" y="832605"/>
              <a:ext cx="1872300" cy="2632784"/>
              <a:chOff x="-1872716" y="660661"/>
              <a:chExt cx="1872300" cy="1974637"/>
            </a:xfrm>
          </p:grpSpPr>
          <p:sp>
            <p:nvSpPr>
              <p:cNvPr id="3663" name="Google Shape;3663;p49"/>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664" name="Google Shape;3664;p49"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665" name="Google Shape;3665;p49"/>
            <p:cNvGrpSpPr/>
            <p:nvPr/>
          </p:nvGrpSpPr>
          <p:grpSpPr>
            <a:xfrm>
              <a:off x="6303954" y="562596"/>
              <a:ext cx="540000" cy="540000"/>
              <a:chOff x="6303954" y="562596"/>
              <a:chExt cx="540000" cy="540000"/>
            </a:xfrm>
          </p:grpSpPr>
          <p:sp>
            <p:nvSpPr>
              <p:cNvPr id="3666" name="Google Shape;3666;p49"/>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3667" name="Google Shape;3667;p49"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668" name="Google Shape;3668;p49"/>
          <p:cNvSpPr/>
          <p:nvPr/>
        </p:nvSpPr>
        <p:spPr>
          <a:xfrm>
            <a:off x="6170723" y="2356638"/>
            <a:ext cx="5827217" cy="408074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3669" name="Google Shape;3669;p49"/>
          <p:cNvGrpSpPr/>
          <p:nvPr/>
        </p:nvGrpSpPr>
        <p:grpSpPr>
          <a:xfrm>
            <a:off x="10555200" y="295200"/>
            <a:ext cx="1191992" cy="478599"/>
            <a:chOff x="1899" y="899"/>
            <a:chExt cx="4163" cy="1671"/>
          </a:xfrm>
        </p:grpSpPr>
        <p:sp>
          <p:nvSpPr>
            <p:cNvPr id="3670" name="Google Shape;3670;p4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1" name="Google Shape;3671;p4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2" name="Google Shape;3672;p4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3" name="Google Shape;3673;p4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4" name="Google Shape;3674;p4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5" name="Google Shape;3675;p4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6" name="Google Shape;3676;p4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7" name="Google Shape;3677;p4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8" name="Google Shape;3678;p4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79" name="Google Shape;3679;p4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0" name="Google Shape;3680;p4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1" name="Google Shape;3681;p49"/>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2" name="Google Shape;3682;p4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3" name="Google Shape;3683;p4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4" name="Google Shape;3684;p4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5" name="Google Shape;3685;p4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6" name="Google Shape;3686;p49"/>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7" name="Google Shape;3687;p4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8" name="Google Shape;3688;p4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89" name="Google Shape;3689;p4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0" name="Google Shape;3690;p4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1" name="Google Shape;3691;p4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2" name="Google Shape;3692;p4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3" name="Google Shape;3693;p4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4" name="Google Shape;3694;p4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5" name="Google Shape;3695;p4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6" name="Google Shape;3696;p4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7" name="Google Shape;3697;p4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8" name="Google Shape;3698;p4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699" name="Google Shape;3699;p4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0" name="Google Shape;3700;p4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1" name="Google Shape;3701;p4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2" name="Google Shape;3702;p4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3" name="Google Shape;3703;p4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4" name="Google Shape;3704;p4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5" name="Google Shape;3705;p4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6" name="Google Shape;3706;p4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7" name="Google Shape;3707;p4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8" name="Google Shape;3708;p4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09" name="Google Shape;3709;p4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0" name="Google Shape;3710;p4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1" name="Google Shape;3711;p4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2" name="Google Shape;3712;p4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3" name="Google Shape;3713;p4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4" name="Google Shape;3714;p4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5" name="Google Shape;3715;p4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6" name="Google Shape;3716;p4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7" name="Google Shape;3717;p4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8" name="Google Shape;3718;p4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19" name="Google Shape;3719;p4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0" name="Google Shape;3720;p4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1" name="Google Shape;3721;p4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2" name="Google Shape;3722;p4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3" name="Google Shape;3723;p4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4" name="Google Shape;3724;p4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5" name="Google Shape;3725;p4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6" name="Google Shape;3726;p4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7" name="Google Shape;3727;p4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8" name="Google Shape;3728;p4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29" name="Google Shape;3729;p4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0" name="Google Shape;3730;p4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1" name="Google Shape;3731;p4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2" name="Google Shape;3732;p4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3" name="Google Shape;3733;p4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4" name="Google Shape;3734;p4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5" name="Google Shape;3735;p4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6" name="Google Shape;3736;p4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7" name="Google Shape;3737;p4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8" name="Google Shape;3738;p4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39" name="Google Shape;3739;p4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0" name="Google Shape;3740;p4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1" name="Google Shape;3741;p4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2" name="Google Shape;3742;p4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3" name="Google Shape;3743;p4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4" name="Google Shape;3744;p4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5" name="Google Shape;3745;p4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6" name="Google Shape;3746;p4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7" name="Google Shape;3747;p4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8" name="Google Shape;3748;p4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49" name="Google Shape;3749;p49"/>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0" name="Google Shape;3750;p4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1" name="Google Shape;3751;p4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2" name="Google Shape;3752;p4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3" name="Google Shape;3753;p4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4" name="Google Shape;3754;p4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5" name="Google Shape;3755;p4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6" name="Google Shape;3756;p4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7" name="Google Shape;3757;p4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8" name="Google Shape;3758;p4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59" name="Google Shape;3759;p4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60" name="Google Shape;3760;p4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61" name="Google Shape;3761;p4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62" name="Google Shape;3762;p4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763" name="Google Shape;3763;p49"/>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3764"/>
        <p:cNvGrpSpPr/>
        <p:nvPr/>
      </p:nvGrpSpPr>
      <p:grpSpPr>
        <a:xfrm>
          <a:off x="0" y="0"/>
          <a:ext cx="0" cy="0"/>
          <a:chOff x="0" y="0"/>
          <a:chExt cx="0" cy="0"/>
        </a:xfrm>
      </p:grpSpPr>
      <p:sp>
        <p:nvSpPr>
          <p:cNvPr id="3765" name="Google Shape;3765;p50"/>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3766" name="Google Shape;3766;p50"/>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3767" name="Google Shape;3767;p50"/>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768" name="Google Shape;3768;p5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769" name="Google Shape;3769;p50"/>
          <p:cNvGrpSpPr/>
          <p:nvPr/>
        </p:nvGrpSpPr>
        <p:grpSpPr>
          <a:xfrm>
            <a:off x="10553375" y="296652"/>
            <a:ext cx="1194613" cy="479652"/>
            <a:chOff x="1899" y="899"/>
            <a:chExt cx="4163" cy="1671"/>
          </a:xfrm>
        </p:grpSpPr>
        <p:sp>
          <p:nvSpPr>
            <p:cNvPr id="3770" name="Google Shape;3770;p5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1" name="Google Shape;3771;p5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2" name="Google Shape;3772;p5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3" name="Google Shape;3773;p5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4" name="Google Shape;3774;p5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5" name="Google Shape;3775;p5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6" name="Google Shape;3776;p5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7" name="Google Shape;3777;p5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8" name="Google Shape;3778;p5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79" name="Google Shape;3779;p5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0" name="Google Shape;3780;p5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1" name="Google Shape;3781;p50"/>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2" name="Google Shape;3782;p5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3" name="Google Shape;3783;p5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4" name="Google Shape;3784;p5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5" name="Google Shape;3785;p5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6" name="Google Shape;3786;p50"/>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7" name="Google Shape;3787;p5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8" name="Google Shape;3788;p5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89" name="Google Shape;3789;p5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0" name="Google Shape;3790;p5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1" name="Google Shape;3791;p5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2" name="Google Shape;3792;p5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3" name="Google Shape;3793;p5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4" name="Google Shape;3794;p5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5" name="Google Shape;3795;p5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6" name="Google Shape;3796;p5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7" name="Google Shape;3797;p5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8" name="Google Shape;3798;p5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799" name="Google Shape;3799;p5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0" name="Google Shape;3800;p5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1" name="Google Shape;3801;p5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2" name="Google Shape;3802;p5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3" name="Google Shape;3803;p5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4" name="Google Shape;3804;p5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5" name="Google Shape;3805;p5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6" name="Google Shape;3806;p5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7" name="Google Shape;3807;p5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8" name="Google Shape;3808;p5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09" name="Google Shape;3809;p5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0" name="Google Shape;3810;p5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1" name="Google Shape;3811;p5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2" name="Google Shape;3812;p5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3" name="Google Shape;3813;p5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4" name="Google Shape;3814;p5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5" name="Google Shape;3815;p5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6" name="Google Shape;3816;p5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7" name="Google Shape;3817;p5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8" name="Google Shape;3818;p5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19" name="Google Shape;3819;p5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0" name="Google Shape;3820;p5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1" name="Google Shape;3821;p5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2" name="Google Shape;3822;p5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3" name="Google Shape;3823;p5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4" name="Google Shape;3824;p5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5" name="Google Shape;3825;p5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6" name="Google Shape;3826;p5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7" name="Google Shape;3827;p5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8" name="Google Shape;3828;p5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29" name="Google Shape;3829;p5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0" name="Google Shape;3830;p5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1" name="Google Shape;3831;p5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2" name="Google Shape;3832;p5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3" name="Google Shape;3833;p5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4" name="Google Shape;3834;p5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5" name="Google Shape;3835;p5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6" name="Google Shape;3836;p5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7" name="Google Shape;3837;p5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8" name="Google Shape;3838;p5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39" name="Google Shape;3839;p5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0" name="Google Shape;3840;p5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1" name="Google Shape;3841;p5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2" name="Google Shape;3842;p5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3" name="Google Shape;3843;p5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4" name="Google Shape;3844;p5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5" name="Google Shape;3845;p5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6" name="Google Shape;3846;p5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7" name="Google Shape;3847;p5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8" name="Google Shape;3848;p5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49" name="Google Shape;3849;p50"/>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0" name="Google Shape;3850;p5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1" name="Google Shape;3851;p5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2" name="Google Shape;3852;p5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3" name="Google Shape;3853;p5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4" name="Google Shape;3854;p5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5" name="Google Shape;3855;p5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6" name="Google Shape;3856;p5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7" name="Google Shape;3857;p5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8" name="Google Shape;3858;p5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59" name="Google Shape;3859;p5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60" name="Google Shape;3860;p5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61" name="Google Shape;3861;p5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62" name="Google Shape;3862;p5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863" name="Google Shape;3863;p5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864" name="Google Shape;3864;p50"/>
          <p:cNvGrpSpPr/>
          <p:nvPr/>
        </p:nvGrpSpPr>
        <p:grpSpPr>
          <a:xfrm>
            <a:off x="-2040904" y="3988723"/>
            <a:ext cx="1872300" cy="2902792"/>
            <a:chOff x="6195941" y="562596"/>
            <a:chExt cx="1872300" cy="2902792"/>
          </a:xfrm>
        </p:grpSpPr>
        <p:grpSp>
          <p:nvGrpSpPr>
            <p:cNvPr id="3865" name="Google Shape;3865;p50"/>
            <p:cNvGrpSpPr/>
            <p:nvPr/>
          </p:nvGrpSpPr>
          <p:grpSpPr>
            <a:xfrm>
              <a:off x="6195941" y="832605"/>
              <a:ext cx="1872300" cy="2632784"/>
              <a:chOff x="-1872716" y="660661"/>
              <a:chExt cx="1872300" cy="1974637"/>
            </a:xfrm>
          </p:grpSpPr>
          <p:sp>
            <p:nvSpPr>
              <p:cNvPr id="3866" name="Google Shape;3866;p5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867" name="Google Shape;3867;p5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868" name="Google Shape;3868;p50"/>
            <p:cNvGrpSpPr/>
            <p:nvPr/>
          </p:nvGrpSpPr>
          <p:grpSpPr>
            <a:xfrm>
              <a:off x="6303954" y="562596"/>
              <a:ext cx="540000" cy="540000"/>
              <a:chOff x="6303954" y="562596"/>
              <a:chExt cx="540000" cy="540000"/>
            </a:xfrm>
          </p:grpSpPr>
          <p:sp>
            <p:nvSpPr>
              <p:cNvPr id="3869" name="Google Shape;3869;p50"/>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3870" name="Google Shape;3870;p5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871" name="Google Shape;3871;p50"/>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72" name="Google Shape;3872;p50"/>
          <p:cNvSpPr/>
          <p:nvPr/>
        </p:nvSpPr>
        <p:spPr>
          <a:xfrm>
            <a:off x="0" y="1587"/>
            <a:ext cx="9084349" cy="253949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73" name="Google Shape;3873;p50"/>
          <p:cNvSpPr txBox="1">
            <a:spLocks noGrp="1"/>
          </p:cNvSpPr>
          <p:nvPr>
            <p:ph type="title"/>
          </p:nvPr>
        </p:nvSpPr>
        <p:spPr>
          <a:xfrm>
            <a:off x="514800" y="434983"/>
            <a:ext cx="4752900" cy="125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3874" name="Google Shape;3874;p50"/>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875" name="Google Shape;3875;p50"/>
          <p:cNvSpPr txBox="1">
            <a:spLocks noGrp="1"/>
          </p:cNvSpPr>
          <p:nvPr>
            <p:ph type="body" idx="1"/>
          </p:nvPr>
        </p:nvSpPr>
        <p:spPr>
          <a:xfrm>
            <a:off x="514800" y="3104964"/>
            <a:ext cx="4752900" cy="285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3876" name="Google Shape;3876;p50"/>
          <p:cNvGrpSpPr/>
          <p:nvPr/>
        </p:nvGrpSpPr>
        <p:grpSpPr>
          <a:xfrm>
            <a:off x="-2040904" y="871532"/>
            <a:ext cx="1368300" cy="2264171"/>
            <a:chOff x="-1836712" y="2937191"/>
            <a:chExt cx="1368300" cy="2264171"/>
          </a:xfrm>
        </p:grpSpPr>
        <p:pic>
          <p:nvPicPr>
            <p:cNvPr id="3877" name="Google Shape;3877;p5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878" name="Google Shape;3878;p50"/>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3879" name="Google Shape;3879;p5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3880"/>
        <p:cNvGrpSpPr/>
        <p:nvPr/>
      </p:nvGrpSpPr>
      <p:grpSpPr>
        <a:xfrm>
          <a:off x="0" y="0"/>
          <a:ext cx="0" cy="0"/>
          <a:chOff x="0" y="0"/>
          <a:chExt cx="0" cy="0"/>
        </a:xfrm>
      </p:grpSpPr>
      <p:sp>
        <p:nvSpPr>
          <p:cNvPr id="3881" name="Google Shape;3881;p51"/>
          <p:cNvSpPr/>
          <p:nvPr/>
        </p:nvSpPr>
        <p:spPr>
          <a:xfrm>
            <a:off x="-3600" y="0"/>
            <a:ext cx="122043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grpSp>
        <p:nvGrpSpPr>
          <p:cNvPr id="3882" name="Google Shape;3882;p51"/>
          <p:cNvGrpSpPr/>
          <p:nvPr/>
        </p:nvGrpSpPr>
        <p:grpSpPr>
          <a:xfrm>
            <a:off x="10555200" y="295200"/>
            <a:ext cx="1191992" cy="478599"/>
            <a:chOff x="1899" y="899"/>
            <a:chExt cx="4163" cy="1671"/>
          </a:xfrm>
        </p:grpSpPr>
        <p:sp>
          <p:nvSpPr>
            <p:cNvPr id="3883" name="Google Shape;3883;p5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84" name="Google Shape;3884;p5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85" name="Google Shape;3885;p5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86" name="Google Shape;3886;p5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87" name="Google Shape;3887;p5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88" name="Google Shape;3888;p5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89" name="Google Shape;3889;p5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0" name="Google Shape;3890;p5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1" name="Google Shape;3891;p5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2" name="Google Shape;3892;p5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3" name="Google Shape;3893;p5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4" name="Google Shape;3894;p51"/>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5" name="Google Shape;3895;p5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6" name="Google Shape;3896;p5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7" name="Google Shape;3897;p5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8" name="Google Shape;3898;p5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899" name="Google Shape;3899;p51"/>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0" name="Google Shape;3900;p5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1" name="Google Shape;3901;p5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2" name="Google Shape;3902;p5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3" name="Google Shape;3903;p5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4" name="Google Shape;3904;p5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5" name="Google Shape;3905;p5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6" name="Google Shape;3906;p5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7" name="Google Shape;3907;p5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8" name="Google Shape;3908;p5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09" name="Google Shape;3909;p5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0" name="Google Shape;3910;p5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1" name="Google Shape;3911;p5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2" name="Google Shape;3912;p5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3" name="Google Shape;3913;p5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4" name="Google Shape;3914;p5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5" name="Google Shape;3915;p5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6" name="Google Shape;3916;p5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7" name="Google Shape;3917;p5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8" name="Google Shape;3918;p5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19" name="Google Shape;3919;p5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0" name="Google Shape;3920;p5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1" name="Google Shape;3921;p5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2" name="Google Shape;3922;p5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3" name="Google Shape;3923;p5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4" name="Google Shape;3924;p5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5" name="Google Shape;3925;p5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6" name="Google Shape;3926;p5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7" name="Google Shape;3927;p5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8" name="Google Shape;3928;p5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29" name="Google Shape;3929;p5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0" name="Google Shape;3930;p5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1" name="Google Shape;3931;p5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2" name="Google Shape;3932;p5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3" name="Google Shape;3933;p5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4" name="Google Shape;3934;p5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5" name="Google Shape;3935;p5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6" name="Google Shape;3936;p5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7" name="Google Shape;3937;p5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8" name="Google Shape;3938;p5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39" name="Google Shape;3939;p5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0" name="Google Shape;3940;p5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1" name="Google Shape;3941;p5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2" name="Google Shape;3942;p5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3" name="Google Shape;3943;p5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4" name="Google Shape;3944;p5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5" name="Google Shape;3945;p5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6" name="Google Shape;3946;p5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7" name="Google Shape;3947;p5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8" name="Google Shape;3948;p5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49" name="Google Shape;3949;p5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0" name="Google Shape;3950;p5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1" name="Google Shape;3951;p5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2" name="Google Shape;3952;p5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3" name="Google Shape;3953;p5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4" name="Google Shape;3954;p5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5" name="Google Shape;3955;p5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6" name="Google Shape;3956;p5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7" name="Google Shape;3957;p5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8" name="Google Shape;3958;p5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59" name="Google Shape;3959;p5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0" name="Google Shape;3960;p5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1" name="Google Shape;3961;p5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2" name="Google Shape;3962;p51"/>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3" name="Google Shape;3963;p5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4" name="Google Shape;3964;p5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5" name="Google Shape;3965;p5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6" name="Google Shape;3966;p5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7" name="Google Shape;3967;p5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8" name="Google Shape;3968;p5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69" name="Google Shape;3969;p5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70" name="Google Shape;3970;p5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71" name="Google Shape;3971;p5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72" name="Google Shape;3972;p5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73" name="Google Shape;3973;p5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74" name="Google Shape;3974;p5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75" name="Google Shape;3975;p5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3976" name="Google Shape;3976;p51"/>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
        <p:nvSpPr>
          <p:cNvPr id="3977" name="Google Shape;3977;p51"/>
          <p:cNvSpPr/>
          <p:nvPr/>
        </p:nvSpPr>
        <p:spPr>
          <a:xfrm>
            <a:off x="-1484219" y="417687"/>
            <a:ext cx="9820271" cy="6877049"/>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78" name="Google Shape;3978;p51"/>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979" name="Google Shape;3979;p51"/>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980" name="Google Shape;3980;p5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981" name="Google Shape;3981;p51"/>
          <p:cNvSpPr txBox="1">
            <a:spLocks noGrp="1"/>
          </p:cNvSpPr>
          <p:nvPr>
            <p:ph type="body" idx="1"/>
          </p:nvPr>
        </p:nvSpPr>
        <p:spPr>
          <a:xfrm>
            <a:off x="895571" y="3988722"/>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982" name="Google Shape;3982;p51"/>
          <p:cNvSpPr txBox="1">
            <a:spLocks noGrp="1"/>
          </p:cNvSpPr>
          <p:nvPr>
            <p:ph type="title"/>
          </p:nvPr>
        </p:nvSpPr>
        <p:spPr>
          <a:xfrm>
            <a:off x="895571" y="855051"/>
            <a:ext cx="9658800" cy="1256100"/>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grpSp>
        <p:nvGrpSpPr>
          <p:cNvPr id="3983" name="Google Shape;3983;p51"/>
          <p:cNvGrpSpPr/>
          <p:nvPr/>
        </p:nvGrpSpPr>
        <p:grpSpPr>
          <a:xfrm>
            <a:off x="-2040904" y="3988723"/>
            <a:ext cx="1872300" cy="2902792"/>
            <a:chOff x="6195941" y="562596"/>
            <a:chExt cx="1872300" cy="2902792"/>
          </a:xfrm>
        </p:grpSpPr>
        <p:grpSp>
          <p:nvGrpSpPr>
            <p:cNvPr id="3984" name="Google Shape;3984;p51"/>
            <p:cNvGrpSpPr/>
            <p:nvPr/>
          </p:nvGrpSpPr>
          <p:grpSpPr>
            <a:xfrm>
              <a:off x="6195941" y="832605"/>
              <a:ext cx="1872300" cy="2632784"/>
              <a:chOff x="-1872716" y="660661"/>
              <a:chExt cx="1872300" cy="1974637"/>
            </a:xfrm>
          </p:grpSpPr>
          <p:sp>
            <p:nvSpPr>
              <p:cNvPr id="3985" name="Google Shape;3985;p5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3986" name="Google Shape;3986;p51"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987" name="Google Shape;3987;p51"/>
            <p:cNvGrpSpPr/>
            <p:nvPr/>
          </p:nvGrpSpPr>
          <p:grpSpPr>
            <a:xfrm>
              <a:off x="6303954" y="562596"/>
              <a:ext cx="540000" cy="540000"/>
              <a:chOff x="6303954" y="562596"/>
              <a:chExt cx="540000" cy="540000"/>
            </a:xfrm>
          </p:grpSpPr>
          <p:sp>
            <p:nvSpPr>
              <p:cNvPr id="3988" name="Google Shape;3988;p51"/>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3989" name="Google Shape;3989;p51"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990" name="Google Shape;3990;p51"/>
          <p:cNvSpPr txBox="1">
            <a:spLocks noGrp="1"/>
          </p:cNvSpPr>
          <p:nvPr>
            <p:ph type="body" idx="2"/>
          </p:nvPr>
        </p:nvSpPr>
        <p:spPr>
          <a:xfrm>
            <a:off x="3593810" y="3990379"/>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991" name="Google Shape;3991;p51"/>
          <p:cNvSpPr txBox="1">
            <a:spLocks noGrp="1"/>
          </p:cNvSpPr>
          <p:nvPr>
            <p:ph type="body" idx="3"/>
          </p:nvPr>
        </p:nvSpPr>
        <p:spPr>
          <a:xfrm>
            <a:off x="6292049" y="3992036"/>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3992" name="Google Shape;3992;p51"/>
          <p:cNvSpPr txBox="1">
            <a:spLocks noGrp="1"/>
          </p:cNvSpPr>
          <p:nvPr>
            <p:ph type="body" idx="4"/>
          </p:nvPr>
        </p:nvSpPr>
        <p:spPr>
          <a:xfrm>
            <a:off x="8990289" y="3993693"/>
            <a:ext cx="2283600" cy="15945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ctr" rtl="0">
              <a:lnSpc>
                <a:spcPct val="90000"/>
              </a:lnSpc>
              <a:spcBef>
                <a:spcPts val="400"/>
              </a:spcBef>
              <a:spcAft>
                <a:spcPts val="0"/>
              </a:spcAft>
              <a:buClr>
                <a:schemeClr val="lt1"/>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3993"/>
        <p:cNvGrpSpPr/>
        <p:nvPr/>
      </p:nvGrpSpPr>
      <p:grpSpPr>
        <a:xfrm>
          <a:off x="0" y="0"/>
          <a:ext cx="0" cy="0"/>
          <a:chOff x="0" y="0"/>
          <a:chExt cx="0" cy="0"/>
        </a:xfrm>
      </p:grpSpPr>
      <p:sp>
        <p:nvSpPr>
          <p:cNvPr id="3994" name="Google Shape;3994;p52"/>
          <p:cNvSpPr/>
          <p:nvPr/>
        </p:nvSpPr>
        <p:spPr>
          <a:xfrm>
            <a:off x="-3600" y="0"/>
            <a:ext cx="12204300"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3995" name="Google Shape;3995;p52"/>
          <p:cNvSpPr/>
          <p:nvPr/>
        </p:nvSpPr>
        <p:spPr>
          <a:xfrm>
            <a:off x="19653" y="1204484"/>
            <a:ext cx="6588735" cy="5653515"/>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3996" name="Google Shape;3996;p52"/>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dk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997" name="Google Shape;3997;p52"/>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dk1"/>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3998" name="Google Shape;3998;p5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dk1"/>
                </a:solidFill>
                <a:latin typeface="Calibri"/>
                <a:ea typeface="Calibri"/>
                <a:cs typeface="Calibri"/>
                <a:sym typeface="Calibri"/>
              </a:defRPr>
            </a:lvl1pPr>
            <a:lvl2pPr marL="0" marR="0" lvl="1" indent="0" algn="r" rtl="0">
              <a:spcBef>
                <a:spcPts val="0"/>
              </a:spcBef>
              <a:buNone/>
              <a:defRPr sz="1600" b="1">
                <a:solidFill>
                  <a:schemeClr val="dk1"/>
                </a:solidFill>
                <a:latin typeface="Calibri"/>
                <a:ea typeface="Calibri"/>
                <a:cs typeface="Calibri"/>
                <a:sym typeface="Calibri"/>
              </a:defRPr>
            </a:lvl2pPr>
            <a:lvl3pPr marL="0" marR="0" lvl="2" indent="0" algn="r" rtl="0">
              <a:spcBef>
                <a:spcPts val="0"/>
              </a:spcBef>
              <a:buNone/>
              <a:defRPr sz="1600" b="1">
                <a:solidFill>
                  <a:schemeClr val="dk1"/>
                </a:solidFill>
                <a:latin typeface="Calibri"/>
                <a:ea typeface="Calibri"/>
                <a:cs typeface="Calibri"/>
                <a:sym typeface="Calibri"/>
              </a:defRPr>
            </a:lvl3pPr>
            <a:lvl4pPr marL="0" marR="0" lvl="3" indent="0" algn="r" rtl="0">
              <a:spcBef>
                <a:spcPts val="0"/>
              </a:spcBef>
              <a:buNone/>
              <a:defRPr sz="1600" b="1">
                <a:solidFill>
                  <a:schemeClr val="dk1"/>
                </a:solidFill>
                <a:latin typeface="Calibri"/>
                <a:ea typeface="Calibri"/>
                <a:cs typeface="Calibri"/>
                <a:sym typeface="Calibri"/>
              </a:defRPr>
            </a:lvl4pPr>
            <a:lvl5pPr marL="0" marR="0" lvl="4" indent="0" algn="r" rtl="0">
              <a:spcBef>
                <a:spcPts val="0"/>
              </a:spcBef>
              <a:buNone/>
              <a:defRPr sz="1600" b="1">
                <a:solidFill>
                  <a:schemeClr val="dk1"/>
                </a:solidFill>
                <a:latin typeface="Calibri"/>
                <a:ea typeface="Calibri"/>
                <a:cs typeface="Calibri"/>
                <a:sym typeface="Calibri"/>
              </a:defRPr>
            </a:lvl5pPr>
            <a:lvl6pPr marL="0" marR="0" lvl="5" indent="0" algn="r" rtl="0">
              <a:spcBef>
                <a:spcPts val="0"/>
              </a:spcBef>
              <a:buNone/>
              <a:defRPr sz="1600" b="1">
                <a:solidFill>
                  <a:schemeClr val="dk1"/>
                </a:solidFill>
                <a:latin typeface="Calibri"/>
                <a:ea typeface="Calibri"/>
                <a:cs typeface="Calibri"/>
                <a:sym typeface="Calibri"/>
              </a:defRPr>
            </a:lvl6pPr>
            <a:lvl7pPr marL="0" marR="0" lvl="6" indent="0" algn="r" rtl="0">
              <a:spcBef>
                <a:spcPts val="0"/>
              </a:spcBef>
              <a:buNone/>
              <a:defRPr sz="1600" b="1">
                <a:solidFill>
                  <a:schemeClr val="dk1"/>
                </a:solidFill>
                <a:latin typeface="Calibri"/>
                <a:ea typeface="Calibri"/>
                <a:cs typeface="Calibri"/>
                <a:sym typeface="Calibri"/>
              </a:defRPr>
            </a:lvl7pPr>
            <a:lvl8pPr marL="0" marR="0" lvl="7" indent="0" algn="r" rtl="0">
              <a:spcBef>
                <a:spcPts val="0"/>
              </a:spcBef>
              <a:buNone/>
              <a:defRPr sz="1600" b="1">
                <a:solidFill>
                  <a:schemeClr val="dk1"/>
                </a:solidFill>
                <a:latin typeface="Calibri"/>
                <a:ea typeface="Calibri"/>
                <a:cs typeface="Calibri"/>
                <a:sym typeface="Calibri"/>
              </a:defRPr>
            </a:lvl8pPr>
            <a:lvl9pPr marL="0" marR="0" lvl="8" indent="0" algn="r" rtl="0">
              <a:spcBef>
                <a:spcPts val="0"/>
              </a:spcBef>
              <a:buNone/>
              <a:defRPr sz="1600" b="1">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999" name="Google Shape;3999;p52"/>
          <p:cNvSpPr txBox="1">
            <a:spLocks noGrp="1"/>
          </p:cNvSpPr>
          <p:nvPr>
            <p:ph type="title"/>
          </p:nvPr>
        </p:nvSpPr>
        <p:spPr>
          <a:xfrm>
            <a:off x="6231333" y="2456476"/>
            <a:ext cx="4624500" cy="13467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000" name="Google Shape;4000;p52"/>
          <p:cNvSpPr txBox="1">
            <a:spLocks noGrp="1"/>
          </p:cNvSpPr>
          <p:nvPr>
            <p:ph type="body" idx="1"/>
          </p:nvPr>
        </p:nvSpPr>
        <p:spPr>
          <a:xfrm>
            <a:off x="6231333" y="4092463"/>
            <a:ext cx="4624500" cy="87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dk2"/>
              </a:buClr>
              <a:buSzPts val="1900"/>
              <a:buFont typeface="Arial"/>
              <a:buChar char="•"/>
              <a:defRPr sz="19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001" name="Google Shape;4001;p52"/>
          <p:cNvGrpSpPr/>
          <p:nvPr/>
        </p:nvGrpSpPr>
        <p:grpSpPr>
          <a:xfrm>
            <a:off x="6231333" y="1276557"/>
            <a:ext cx="2025491" cy="813259"/>
            <a:chOff x="1899" y="899"/>
            <a:chExt cx="4163" cy="1671"/>
          </a:xfrm>
        </p:grpSpPr>
        <p:sp>
          <p:nvSpPr>
            <p:cNvPr id="4002" name="Google Shape;4002;p5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03" name="Google Shape;4003;p5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04" name="Google Shape;4004;p5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05" name="Google Shape;4005;p5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06" name="Google Shape;4006;p5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07" name="Google Shape;4007;p5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08" name="Google Shape;4008;p5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09" name="Google Shape;4009;p5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0" name="Google Shape;4010;p5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1" name="Google Shape;4011;p5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2" name="Google Shape;4012;p5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3" name="Google Shape;4013;p52"/>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4" name="Google Shape;4014;p5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5" name="Google Shape;4015;p5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6" name="Google Shape;4016;p5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7" name="Google Shape;4017;p5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8" name="Google Shape;4018;p52"/>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19" name="Google Shape;4019;p5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0" name="Google Shape;4020;p5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1" name="Google Shape;4021;p5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2" name="Google Shape;4022;p5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3" name="Google Shape;4023;p5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4" name="Google Shape;4024;p5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5" name="Google Shape;4025;p5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6" name="Google Shape;4026;p5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7" name="Google Shape;4027;p5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8" name="Google Shape;4028;p5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29" name="Google Shape;4029;p5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0" name="Google Shape;4030;p5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1" name="Google Shape;4031;p5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2" name="Google Shape;4032;p5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3" name="Google Shape;4033;p5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4" name="Google Shape;4034;p5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5" name="Google Shape;4035;p5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6" name="Google Shape;4036;p5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7" name="Google Shape;4037;p5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8" name="Google Shape;4038;p5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39" name="Google Shape;4039;p5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0" name="Google Shape;4040;p5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1" name="Google Shape;4041;p5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2" name="Google Shape;4042;p5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3" name="Google Shape;4043;p5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4" name="Google Shape;4044;p5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5" name="Google Shape;4045;p5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6" name="Google Shape;4046;p5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7" name="Google Shape;4047;p5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8" name="Google Shape;4048;p5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49" name="Google Shape;4049;p5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0" name="Google Shape;4050;p5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1" name="Google Shape;4051;p5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2" name="Google Shape;4052;p5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3" name="Google Shape;4053;p5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4" name="Google Shape;4054;p5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5" name="Google Shape;4055;p5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6" name="Google Shape;4056;p5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7" name="Google Shape;4057;p5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8" name="Google Shape;4058;p5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59" name="Google Shape;4059;p5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0" name="Google Shape;4060;p5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1" name="Google Shape;4061;p5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2" name="Google Shape;4062;p5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3" name="Google Shape;4063;p5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4" name="Google Shape;4064;p5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5" name="Google Shape;4065;p5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6" name="Google Shape;4066;p5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7" name="Google Shape;4067;p5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8" name="Google Shape;4068;p5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69" name="Google Shape;4069;p5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0" name="Google Shape;4070;p5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1" name="Google Shape;4071;p5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2" name="Google Shape;4072;p5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3" name="Google Shape;4073;p5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4" name="Google Shape;4074;p5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5" name="Google Shape;4075;p5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6" name="Google Shape;4076;p5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7" name="Google Shape;4077;p5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8" name="Google Shape;4078;p5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79" name="Google Shape;4079;p5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0" name="Google Shape;4080;p5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1" name="Google Shape;4081;p52"/>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2" name="Google Shape;4082;p5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3" name="Google Shape;4083;p5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4" name="Google Shape;4084;p5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5" name="Google Shape;4085;p5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6" name="Google Shape;4086;p5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7" name="Google Shape;4087;p5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8" name="Google Shape;4088;p5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89" name="Google Shape;4089;p5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90" name="Google Shape;4090;p5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91" name="Google Shape;4091;p5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92" name="Google Shape;4092;p5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93" name="Google Shape;4093;p5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094" name="Google Shape;4094;p5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095" name="Google Shape;4095;p52"/>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4096"/>
        <p:cNvGrpSpPr/>
        <p:nvPr/>
      </p:nvGrpSpPr>
      <p:grpSpPr>
        <a:xfrm>
          <a:off x="0" y="0"/>
          <a:ext cx="0" cy="0"/>
          <a:chOff x="0" y="0"/>
          <a:chExt cx="0" cy="0"/>
        </a:xfrm>
      </p:grpSpPr>
      <p:sp>
        <p:nvSpPr>
          <p:cNvPr id="4097" name="Google Shape;4097;p53"/>
          <p:cNvSpPr/>
          <p:nvPr/>
        </p:nvSpPr>
        <p:spPr>
          <a:xfrm>
            <a:off x="0" y="0"/>
            <a:ext cx="12204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098" name="Google Shape;4098;p53"/>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099" name="Google Shape;4099;p53"/>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100" name="Google Shape;4100;p53"/>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101" name="Google Shape;4101;p5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102" name="Google Shape;4102;p53"/>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accent2"/>
              </a:buClr>
              <a:buSzPts val="1900"/>
              <a:buFont typeface="Arial"/>
              <a:buChar char="•"/>
              <a:defRPr sz="19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103" name="Google Shape;4103;p53"/>
          <p:cNvGrpSpPr/>
          <p:nvPr/>
        </p:nvGrpSpPr>
        <p:grpSpPr>
          <a:xfrm>
            <a:off x="-2040904" y="3988723"/>
            <a:ext cx="1872300" cy="2902792"/>
            <a:chOff x="6195941" y="562596"/>
            <a:chExt cx="1872300" cy="2902792"/>
          </a:xfrm>
        </p:grpSpPr>
        <p:grpSp>
          <p:nvGrpSpPr>
            <p:cNvPr id="4104" name="Google Shape;4104;p53"/>
            <p:cNvGrpSpPr/>
            <p:nvPr/>
          </p:nvGrpSpPr>
          <p:grpSpPr>
            <a:xfrm>
              <a:off x="6195941" y="832605"/>
              <a:ext cx="1872300" cy="2632784"/>
              <a:chOff x="-1872716" y="660661"/>
              <a:chExt cx="1872300" cy="1974637"/>
            </a:xfrm>
          </p:grpSpPr>
          <p:sp>
            <p:nvSpPr>
              <p:cNvPr id="4105" name="Google Shape;4105;p5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106" name="Google Shape;4106;p5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107" name="Google Shape;4107;p53"/>
            <p:cNvGrpSpPr/>
            <p:nvPr/>
          </p:nvGrpSpPr>
          <p:grpSpPr>
            <a:xfrm>
              <a:off x="6303954" y="562596"/>
              <a:ext cx="540000" cy="540000"/>
              <a:chOff x="6303954" y="562596"/>
              <a:chExt cx="540000" cy="540000"/>
            </a:xfrm>
          </p:grpSpPr>
          <p:sp>
            <p:nvSpPr>
              <p:cNvPr id="4108" name="Google Shape;4108;p53"/>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109" name="Google Shape;4109;p5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110" name="Google Shape;4110;p53"/>
          <p:cNvSpPr/>
          <p:nvPr/>
        </p:nvSpPr>
        <p:spPr>
          <a:xfrm>
            <a:off x="3019072" y="1772952"/>
            <a:ext cx="12448511"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4111" name="Google Shape;4111;p53"/>
          <p:cNvGrpSpPr/>
          <p:nvPr/>
        </p:nvGrpSpPr>
        <p:grpSpPr>
          <a:xfrm>
            <a:off x="10555200" y="295200"/>
            <a:ext cx="1191992" cy="478599"/>
            <a:chOff x="1899" y="899"/>
            <a:chExt cx="4163" cy="1671"/>
          </a:xfrm>
        </p:grpSpPr>
        <p:sp>
          <p:nvSpPr>
            <p:cNvPr id="4112" name="Google Shape;4112;p5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13" name="Google Shape;4113;p5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14" name="Google Shape;4114;p5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15" name="Google Shape;4115;p5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16" name="Google Shape;4116;p5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17" name="Google Shape;4117;p5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18" name="Google Shape;4118;p5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19" name="Google Shape;4119;p5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0" name="Google Shape;4120;p5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1" name="Google Shape;4121;p5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2" name="Google Shape;4122;p5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3" name="Google Shape;4123;p53"/>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4" name="Google Shape;4124;p5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5" name="Google Shape;4125;p5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6" name="Google Shape;4126;p5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7" name="Google Shape;4127;p5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8" name="Google Shape;4128;p53"/>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29" name="Google Shape;4129;p5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0" name="Google Shape;4130;p5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1" name="Google Shape;4131;p5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2" name="Google Shape;4132;p5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3" name="Google Shape;4133;p5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4" name="Google Shape;4134;p5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5" name="Google Shape;4135;p5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6" name="Google Shape;4136;p5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7" name="Google Shape;4137;p5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8" name="Google Shape;4138;p5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39" name="Google Shape;4139;p5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0" name="Google Shape;4140;p5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1" name="Google Shape;4141;p5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2" name="Google Shape;4142;p5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3" name="Google Shape;4143;p5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4" name="Google Shape;4144;p5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5" name="Google Shape;4145;p5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6" name="Google Shape;4146;p5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7" name="Google Shape;4147;p5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8" name="Google Shape;4148;p5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49" name="Google Shape;4149;p5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0" name="Google Shape;4150;p5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1" name="Google Shape;4151;p5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2" name="Google Shape;4152;p5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3" name="Google Shape;4153;p5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4" name="Google Shape;4154;p5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5" name="Google Shape;4155;p5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6" name="Google Shape;4156;p5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7" name="Google Shape;4157;p5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8" name="Google Shape;4158;p5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59" name="Google Shape;4159;p5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0" name="Google Shape;4160;p5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1" name="Google Shape;4161;p5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2" name="Google Shape;4162;p5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3" name="Google Shape;4163;p5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4" name="Google Shape;4164;p5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5" name="Google Shape;4165;p5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6" name="Google Shape;4166;p5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7" name="Google Shape;4167;p5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8" name="Google Shape;4168;p5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69" name="Google Shape;4169;p5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0" name="Google Shape;4170;p5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1" name="Google Shape;4171;p5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2" name="Google Shape;4172;p5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3" name="Google Shape;4173;p5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4" name="Google Shape;4174;p5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5" name="Google Shape;4175;p5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6" name="Google Shape;4176;p5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7" name="Google Shape;4177;p5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8" name="Google Shape;4178;p5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79" name="Google Shape;4179;p5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0" name="Google Shape;4180;p5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1" name="Google Shape;4181;p5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2" name="Google Shape;4182;p5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3" name="Google Shape;4183;p5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4" name="Google Shape;4184;p5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5" name="Google Shape;4185;p5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6" name="Google Shape;4186;p5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7" name="Google Shape;4187;p5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8" name="Google Shape;4188;p5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89" name="Google Shape;4189;p5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0" name="Google Shape;4190;p5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1" name="Google Shape;4191;p53"/>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2" name="Google Shape;4192;p5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3" name="Google Shape;4193;p5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4" name="Google Shape;4194;p5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5" name="Google Shape;4195;p5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6" name="Google Shape;4196;p5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7" name="Google Shape;4197;p5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8" name="Google Shape;4198;p5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199" name="Google Shape;4199;p5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00" name="Google Shape;4200;p5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01" name="Google Shape;4201;p5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02" name="Google Shape;4202;p5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03" name="Google Shape;4203;p5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04" name="Google Shape;4204;p5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205" name="Google Shape;4205;p53"/>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4206"/>
        <p:cNvGrpSpPr/>
        <p:nvPr/>
      </p:nvGrpSpPr>
      <p:grpSpPr>
        <a:xfrm>
          <a:off x="0" y="0"/>
          <a:ext cx="0" cy="0"/>
          <a:chOff x="0" y="0"/>
          <a:chExt cx="0" cy="0"/>
        </a:xfrm>
      </p:grpSpPr>
      <p:sp>
        <p:nvSpPr>
          <p:cNvPr id="4207" name="Google Shape;4207;p54"/>
          <p:cNvSpPr/>
          <p:nvPr/>
        </p:nvSpPr>
        <p:spPr>
          <a:xfrm>
            <a:off x="0" y="0"/>
            <a:ext cx="12204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208" name="Google Shape;4208;p54"/>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209" name="Google Shape;4209;p54"/>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210" name="Google Shape;4210;p54"/>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211" name="Google Shape;4211;p54"/>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212" name="Google Shape;4212;p54"/>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accent2"/>
              </a:buClr>
              <a:buSzPts val="1900"/>
              <a:buFont typeface="Arial"/>
              <a:buChar char="•"/>
              <a:defRPr sz="19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213" name="Google Shape;4213;p54"/>
          <p:cNvGrpSpPr/>
          <p:nvPr/>
        </p:nvGrpSpPr>
        <p:grpSpPr>
          <a:xfrm>
            <a:off x="-2040904" y="3988723"/>
            <a:ext cx="1872300" cy="2902792"/>
            <a:chOff x="6195941" y="562596"/>
            <a:chExt cx="1872300" cy="2902792"/>
          </a:xfrm>
        </p:grpSpPr>
        <p:grpSp>
          <p:nvGrpSpPr>
            <p:cNvPr id="4214" name="Google Shape;4214;p54"/>
            <p:cNvGrpSpPr/>
            <p:nvPr/>
          </p:nvGrpSpPr>
          <p:grpSpPr>
            <a:xfrm>
              <a:off x="6195941" y="832605"/>
              <a:ext cx="1872300" cy="2632784"/>
              <a:chOff x="-1872716" y="660661"/>
              <a:chExt cx="1872300" cy="1974637"/>
            </a:xfrm>
          </p:grpSpPr>
          <p:sp>
            <p:nvSpPr>
              <p:cNvPr id="4215" name="Google Shape;4215;p5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216" name="Google Shape;4216;p54"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217" name="Google Shape;4217;p54"/>
            <p:cNvGrpSpPr/>
            <p:nvPr/>
          </p:nvGrpSpPr>
          <p:grpSpPr>
            <a:xfrm>
              <a:off x="6303954" y="562596"/>
              <a:ext cx="540000" cy="540000"/>
              <a:chOff x="6303954" y="562596"/>
              <a:chExt cx="540000" cy="540000"/>
            </a:xfrm>
          </p:grpSpPr>
          <p:sp>
            <p:nvSpPr>
              <p:cNvPr id="4218" name="Google Shape;4218;p54"/>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219" name="Google Shape;4219;p54"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220" name="Google Shape;4220;p54"/>
          <p:cNvSpPr/>
          <p:nvPr/>
        </p:nvSpPr>
        <p:spPr>
          <a:xfrm>
            <a:off x="4632603" y="2060848"/>
            <a:ext cx="8856867" cy="6202383"/>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4221" name="Google Shape;4221;p54"/>
          <p:cNvGrpSpPr/>
          <p:nvPr/>
        </p:nvGrpSpPr>
        <p:grpSpPr>
          <a:xfrm>
            <a:off x="10555200" y="295200"/>
            <a:ext cx="1191992" cy="478599"/>
            <a:chOff x="1899" y="899"/>
            <a:chExt cx="4163" cy="1671"/>
          </a:xfrm>
        </p:grpSpPr>
        <p:sp>
          <p:nvSpPr>
            <p:cNvPr id="4222" name="Google Shape;4222;p5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23" name="Google Shape;4223;p5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24" name="Google Shape;4224;p5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25" name="Google Shape;4225;p5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26" name="Google Shape;4226;p5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27" name="Google Shape;4227;p5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28" name="Google Shape;4228;p5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29" name="Google Shape;4229;p5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0" name="Google Shape;4230;p5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1" name="Google Shape;4231;p5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2" name="Google Shape;4232;p5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3" name="Google Shape;4233;p54"/>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4" name="Google Shape;4234;p5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5" name="Google Shape;4235;p5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6" name="Google Shape;4236;p5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7" name="Google Shape;4237;p5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8" name="Google Shape;4238;p54"/>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39" name="Google Shape;4239;p5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0" name="Google Shape;4240;p5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1" name="Google Shape;4241;p5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2" name="Google Shape;4242;p5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3" name="Google Shape;4243;p5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4" name="Google Shape;4244;p5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5" name="Google Shape;4245;p5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6" name="Google Shape;4246;p5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7" name="Google Shape;4247;p5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8" name="Google Shape;4248;p5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49" name="Google Shape;4249;p5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0" name="Google Shape;4250;p5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1" name="Google Shape;4251;p5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2" name="Google Shape;4252;p5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3" name="Google Shape;4253;p5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4" name="Google Shape;4254;p5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5" name="Google Shape;4255;p5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6" name="Google Shape;4256;p5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7" name="Google Shape;4257;p5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8" name="Google Shape;4258;p5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59" name="Google Shape;4259;p5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0" name="Google Shape;4260;p5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1" name="Google Shape;4261;p5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2" name="Google Shape;4262;p5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3" name="Google Shape;4263;p5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4" name="Google Shape;4264;p5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5" name="Google Shape;4265;p5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6" name="Google Shape;4266;p5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7" name="Google Shape;4267;p5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8" name="Google Shape;4268;p5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69" name="Google Shape;4269;p5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0" name="Google Shape;4270;p5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1" name="Google Shape;4271;p5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2" name="Google Shape;4272;p5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3" name="Google Shape;4273;p5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4" name="Google Shape;4274;p5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5" name="Google Shape;4275;p5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6" name="Google Shape;4276;p5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7" name="Google Shape;4277;p5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8" name="Google Shape;4278;p5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79" name="Google Shape;4279;p5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0" name="Google Shape;4280;p5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1" name="Google Shape;4281;p5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2" name="Google Shape;4282;p5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3" name="Google Shape;4283;p5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4" name="Google Shape;4284;p5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5" name="Google Shape;4285;p5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6" name="Google Shape;4286;p5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7" name="Google Shape;4287;p5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8" name="Google Shape;4288;p5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89" name="Google Shape;4289;p5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0" name="Google Shape;4290;p5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1" name="Google Shape;4291;p5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2" name="Google Shape;4292;p5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3" name="Google Shape;4293;p5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4" name="Google Shape;4294;p5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5" name="Google Shape;4295;p5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6" name="Google Shape;4296;p5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7" name="Google Shape;4297;p5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8" name="Google Shape;4298;p5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299" name="Google Shape;4299;p5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0" name="Google Shape;4300;p5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1" name="Google Shape;4301;p54"/>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2" name="Google Shape;4302;p5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3" name="Google Shape;4303;p5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4" name="Google Shape;4304;p5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5" name="Google Shape;4305;p5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6" name="Google Shape;4306;p5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7" name="Google Shape;4307;p5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8" name="Google Shape;4308;p5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09" name="Google Shape;4309;p5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10" name="Google Shape;4310;p5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11" name="Google Shape;4311;p5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12" name="Google Shape;4312;p5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13" name="Google Shape;4313;p5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14" name="Google Shape;4314;p5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315" name="Google Shape;4315;p54"/>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4316"/>
        <p:cNvGrpSpPr/>
        <p:nvPr/>
      </p:nvGrpSpPr>
      <p:grpSpPr>
        <a:xfrm>
          <a:off x="0" y="0"/>
          <a:ext cx="0" cy="0"/>
          <a:chOff x="0" y="0"/>
          <a:chExt cx="0" cy="0"/>
        </a:xfrm>
      </p:grpSpPr>
      <p:sp>
        <p:nvSpPr>
          <p:cNvPr id="4317" name="Google Shape;4317;p55"/>
          <p:cNvSpPr/>
          <p:nvPr/>
        </p:nvSpPr>
        <p:spPr>
          <a:xfrm>
            <a:off x="0" y="0"/>
            <a:ext cx="12204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318" name="Google Shape;4318;p55"/>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319" name="Google Shape;4319;p55"/>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320" name="Google Shape;4320;p55"/>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321" name="Google Shape;4321;p55"/>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322" name="Google Shape;4322;p55"/>
          <p:cNvSpPr txBox="1">
            <a:spLocks noGrp="1"/>
          </p:cNvSpPr>
          <p:nvPr>
            <p:ph type="body" idx="1"/>
          </p:nvPr>
        </p:nvSpPr>
        <p:spPr>
          <a:xfrm>
            <a:off x="514799" y="2263939"/>
            <a:ext cx="47889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accent2"/>
              </a:buClr>
              <a:buSzPts val="1900"/>
              <a:buFont typeface="Arial"/>
              <a:buChar char="•"/>
              <a:defRPr sz="19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323" name="Google Shape;4323;p55"/>
          <p:cNvGrpSpPr/>
          <p:nvPr/>
        </p:nvGrpSpPr>
        <p:grpSpPr>
          <a:xfrm>
            <a:off x="-2040904" y="3988723"/>
            <a:ext cx="1872300" cy="2902792"/>
            <a:chOff x="6195941" y="562596"/>
            <a:chExt cx="1872300" cy="2902792"/>
          </a:xfrm>
        </p:grpSpPr>
        <p:grpSp>
          <p:nvGrpSpPr>
            <p:cNvPr id="4324" name="Google Shape;4324;p55"/>
            <p:cNvGrpSpPr/>
            <p:nvPr/>
          </p:nvGrpSpPr>
          <p:grpSpPr>
            <a:xfrm>
              <a:off x="6195941" y="832605"/>
              <a:ext cx="1872300" cy="2632784"/>
              <a:chOff x="-1872716" y="660661"/>
              <a:chExt cx="1872300" cy="1974637"/>
            </a:xfrm>
          </p:grpSpPr>
          <p:sp>
            <p:nvSpPr>
              <p:cNvPr id="4325" name="Google Shape;4325;p5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326" name="Google Shape;4326;p5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327" name="Google Shape;4327;p55"/>
            <p:cNvGrpSpPr/>
            <p:nvPr/>
          </p:nvGrpSpPr>
          <p:grpSpPr>
            <a:xfrm>
              <a:off x="6303954" y="562596"/>
              <a:ext cx="540000" cy="540000"/>
              <a:chOff x="6303954" y="562596"/>
              <a:chExt cx="540000" cy="540000"/>
            </a:xfrm>
          </p:grpSpPr>
          <p:sp>
            <p:nvSpPr>
              <p:cNvPr id="4328" name="Google Shape;4328;p55"/>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329" name="Google Shape;4329;p5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330" name="Google Shape;4330;p55"/>
          <p:cNvSpPr/>
          <p:nvPr/>
        </p:nvSpPr>
        <p:spPr>
          <a:xfrm>
            <a:off x="3019072" y="1772952"/>
            <a:ext cx="12448511" cy="871758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4331" name="Google Shape;4331;p55"/>
          <p:cNvGrpSpPr/>
          <p:nvPr/>
        </p:nvGrpSpPr>
        <p:grpSpPr>
          <a:xfrm>
            <a:off x="10555200" y="295200"/>
            <a:ext cx="1191992" cy="478599"/>
            <a:chOff x="1899" y="899"/>
            <a:chExt cx="4163" cy="1671"/>
          </a:xfrm>
        </p:grpSpPr>
        <p:sp>
          <p:nvSpPr>
            <p:cNvPr id="4332" name="Google Shape;4332;p5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33" name="Google Shape;4333;p5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34" name="Google Shape;4334;p5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35" name="Google Shape;4335;p5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36" name="Google Shape;4336;p5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37" name="Google Shape;4337;p5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38" name="Google Shape;4338;p5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39" name="Google Shape;4339;p5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0" name="Google Shape;4340;p5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1" name="Google Shape;4341;p5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2" name="Google Shape;4342;p5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3" name="Google Shape;4343;p55"/>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4" name="Google Shape;4344;p5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5" name="Google Shape;4345;p5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6" name="Google Shape;4346;p5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7" name="Google Shape;4347;p5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8" name="Google Shape;4348;p55"/>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49" name="Google Shape;4349;p5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0" name="Google Shape;4350;p5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1" name="Google Shape;4351;p5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2" name="Google Shape;4352;p5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3" name="Google Shape;4353;p5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4" name="Google Shape;4354;p5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5" name="Google Shape;4355;p5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6" name="Google Shape;4356;p5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7" name="Google Shape;4357;p5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8" name="Google Shape;4358;p5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59" name="Google Shape;4359;p5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0" name="Google Shape;4360;p5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1" name="Google Shape;4361;p5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2" name="Google Shape;4362;p5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3" name="Google Shape;4363;p5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4" name="Google Shape;4364;p5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5" name="Google Shape;4365;p5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6" name="Google Shape;4366;p5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7" name="Google Shape;4367;p5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8" name="Google Shape;4368;p5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69" name="Google Shape;4369;p5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0" name="Google Shape;4370;p5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1" name="Google Shape;4371;p5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2" name="Google Shape;4372;p5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3" name="Google Shape;4373;p5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4" name="Google Shape;4374;p5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5" name="Google Shape;4375;p5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6" name="Google Shape;4376;p5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7" name="Google Shape;4377;p5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8" name="Google Shape;4378;p5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79" name="Google Shape;4379;p5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0" name="Google Shape;4380;p5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1" name="Google Shape;4381;p5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2" name="Google Shape;4382;p5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3" name="Google Shape;4383;p5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4" name="Google Shape;4384;p5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5" name="Google Shape;4385;p5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6" name="Google Shape;4386;p5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7" name="Google Shape;4387;p5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8" name="Google Shape;4388;p5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89" name="Google Shape;4389;p5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0" name="Google Shape;4390;p5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1" name="Google Shape;4391;p5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2" name="Google Shape;4392;p5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3" name="Google Shape;4393;p5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4" name="Google Shape;4394;p5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5" name="Google Shape;4395;p5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6" name="Google Shape;4396;p5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7" name="Google Shape;4397;p5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8" name="Google Shape;4398;p5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399" name="Google Shape;4399;p5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0" name="Google Shape;4400;p5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1" name="Google Shape;4401;p5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2" name="Google Shape;4402;p5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3" name="Google Shape;4403;p5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4" name="Google Shape;4404;p5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5" name="Google Shape;4405;p5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6" name="Google Shape;4406;p5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7" name="Google Shape;4407;p5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8" name="Google Shape;4408;p5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09" name="Google Shape;4409;p5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0" name="Google Shape;4410;p5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1" name="Google Shape;4411;p55"/>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2" name="Google Shape;4412;p5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3" name="Google Shape;4413;p5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4" name="Google Shape;4414;p5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5" name="Google Shape;4415;p5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6" name="Google Shape;4416;p5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7" name="Google Shape;4417;p5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8" name="Google Shape;4418;p5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19" name="Google Shape;4419;p5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20" name="Google Shape;4420;p5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21" name="Google Shape;4421;p5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22" name="Google Shape;4422;p5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23" name="Google Shape;4423;p5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24" name="Google Shape;4424;p5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425" name="Google Shape;4425;p55"/>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
        <p:nvSpPr>
          <p:cNvPr id="4426" name="Google Shape;4426;p55"/>
          <p:cNvSpPr txBox="1">
            <a:spLocks noGrp="1"/>
          </p:cNvSpPr>
          <p:nvPr>
            <p:ph type="body" idx="2"/>
          </p:nvPr>
        </p:nvSpPr>
        <p:spPr>
          <a:xfrm>
            <a:off x="5720811" y="2263939"/>
            <a:ext cx="47889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accent2"/>
              </a:buClr>
              <a:buSzPts val="1900"/>
              <a:buFont typeface="Arial"/>
              <a:buChar char="•"/>
              <a:defRPr sz="19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4427"/>
        <p:cNvGrpSpPr/>
        <p:nvPr/>
      </p:nvGrpSpPr>
      <p:grpSpPr>
        <a:xfrm>
          <a:off x="0" y="0"/>
          <a:ext cx="0" cy="0"/>
          <a:chOff x="0" y="0"/>
          <a:chExt cx="0" cy="0"/>
        </a:xfrm>
      </p:grpSpPr>
      <p:sp>
        <p:nvSpPr>
          <p:cNvPr id="4428" name="Google Shape;4428;p56"/>
          <p:cNvSpPr/>
          <p:nvPr/>
        </p:nvSpPr>
        <p:spPr>
          <a:xfrm>
            <a:off x="0" y="0"/>
            <a:ext cx="12204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429" name="Google Shape;4429;p56"/>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6"/>
              </a:buClr>
              <a:buSzPts val="2800"/>
              <a:buFont typeface="Calibri"/>
              <a:buNone/>
              <a:defRPr sz="2800" b="1" i="0" u="none" strike="noStrike" cap="none">
                <a:solidFill>
                  <a:schemeClr val="accent6"/>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430" name="Google Shape;4430;p56"/>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accent6"/>
              </a:buClr>
              <a:buSzPts val="1500"/>
              <a:buNone/>
              <a:defRPr sz="700">
                <a:solidFill>
                  <a:schemeClr val="accent6"/>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431" name="Google Shape;4431;p56"/>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accent6"/>
              </a:buClr>
              <a:buSzPts val="1500"/>
              <a:buNone/>
              <a:defRPr sz="700">
                <a:solidFill>
                  <a:schemeClr val="accent6"/>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432" name="Google Shape;4432;p56"/>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6"/>
                </a:solidFill>
                <a:latin typeface="Calibri"/>
                <a:ea typeface="Calibri"/>
                <a:cs typeface="Calibri"/>
                <a:sym typeface="Calibri"/>
              </a:defRPr>
            </a:lvl1pPr>
            <a:lvl2pPr marL="0" marR="0" lvl="1" indent="0" algn="r" rtl="0">
              <a:spcBef>
                <a:spcPts val="0"/>
              </a:spcBef>
              <a:buNone/>
              <a:defRPr sz="1600" b="1">
                <a:solidFill>
                  <a:schemeClr val="accent6"/>
                </a:solidFill>
                <a:latin typeface="Calibri"/>
                <a:ea typeface="Calibri"/>
                <a:cs typeface="Calibri"/>
                <a:sym typeface="Calibri"/>
              </a:defRPr>
            </a:lvl2pPr>
            <a:lvl3pPr marL="0" marR="0" lvl="2" indent="0" algn="r" rtl="0">
              <a:spcBef>
                <a:spcPts val="0"/>
              </a:spcBef>
              <a:buNone/>
              <a:defRPr sz="1600" b="1">
                <a:solidFill>
                  <a:schemeClr val="accent6"/>
                </a:solidFill>
                <a:latin typeface="Calibri"/>
                <a:ea typeface="Calibri"/>
                <a:cs typeface="Calibri"/>
                <a:sym typeface="Calibri"/>
              </a:defRPr>
            </a:lvl3pPr>
            <a:lvl4pPr marL="0" marR="0" lvl="3" indent="0" algn="r" rtl="0">
              <a:spcBef>
                <a:spcPts val="0"/>
              </a:spcBef>
              <a:buNone/>
              <a:defRPr sz="1600" b="1">
                <a:solidFill>
                  <a:schemeClr val="accent6"/>
                </a:solidFill>
                <a:latin typeface="Calibri"/>
                <a:ea typeface="Calibri"/>
                <a:cs typeface="Calibri"/>
                <a:sym typeface="Calibri"/>
              </a:defRPr>
            </a:lvl4pPr>
            <a:lvl5pPr marL="0" marR="0" lvl="4" indent="0" algn="r" rtl="0">
              <a:spcBef>
                <a:spcPts val="0"/>
              </a:spcBef>
              <a:buNone/>
              <a:defRPr sz="1600" b="1">
                <a:solidFill>
                  <a:schemeClr val="accent6"/>
                </a:solidFill>
                <a:latin typeface="Calibri"/>
                <a:ea typeface="Calibri"/>
                <a:cs typeface="Calibri"/>
                <a:sym typeface="Calibri"/>
              </a:defRPr>
            </a:lvl5pPr>
            <a:lvl6pPr marL="0" marR="0" lvl="5" indent="0" algn="r" rtl="0">
              <a:spcBef>
                <a:spcPts val="0"/>
              </a:spcBef>
              <a:buNone/>
              <a:defRPr sz="1600" b="1">
                <a:solidFill>
                  <a:schemeClr val="accent6"/>
                </a:solidFill>
                <a:latin typeface="Calibri"/>
                <a:ea typeface="Calibri"/>
                <a:cs typeface="Calibri"/>
                <a:sym typeface="Calibri"/>
              </a:defRPr>
            </a:lvl6pPr>
            <a:lvl7pPr marL="0" marR="0" lvl="6" indent="0" algn="r" rtl="0">
              <a:spcBef>
                <a:spcPts val="0"/>
              </a:spcBef>
              <a:buNone/>
              <a:defRPr sz="1600" b="1">
                <a:solidFill>
                  <a:schemeClr val="accent6"/>
                </a:solidFill>
                <a:latin typeface="Calibri"/>
                <a:ea typeface="Calibri"/>
                <a:cs typeface="Calibri"/>
                <a:sym typeface="Calibri"/>
              </a:defRPr>
            </a:lvl7pPr>
            <a:lvl8pPr marL="0" marR="0" lvl="7" indent="0" algn="r" rtl="0">
              <a:spcBef>
                <a:spcPts val="0"/>
              </a:spcBef>
              <a:buNone/>
              <a:defRPr sz="1600" b="1">
                <a:solidFill>
                  <a:schemeClr val="accent6"/>
                </a:solidFill>
                <a:latin typeface="Calibri"/>
                <a:ea typeface="Calibri"/>
                <a:cs typeface="Calibri"/>
                <a:sym typeface="Calibri"/>
              </a:defRPr>
            </a:lvl8pPr>
            <a:lvl9pPr marL="0" marR="0" lvl="8" indent="0" algn="r" rtl="0">
              <a:spcBef>
                <a:spcPts val="0"/>
              </a:spcBef>
              <a:buNone/>
              <a:defRPr sz="1600" b="1">
                <a:solidFill>
                  <a:schemeClr val="accent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433" name="Google Shape;4433;p56"/>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800"/>
              <a:buFont typeface="Arial"/>
              <a:buNone/>
              <a:defRPr sz="28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900"/>
              <a:buFont typeface="Arial"/>
              <a:buNone/>
              <a:defRPr sz="1900" b="0" i="0" u="none" strike="noStrike" cap="none">
                <a:solidFill>
                  <a:schemeClr val="dk2"/>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accent2"/>
              </a:buClr>
              <a:buSzPts val="1900"/>
              <a:buFont typeface="Arial"/>
              <a:buChar char="•"/>
              <a:defRPr sz="19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800"/>
              <a:buFont typeface="Arial"/>
              <a:buNone/>
              <a:defRPr sz="2800" b="1" i="0" u="none" strike="noStrike" cap="none">
                <a:solidFill>
                  <a:schemeClr val="dk2"/>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434" name="Google Shape;4434;p56"/>
          <p:cNvGrpSpPr/>
          <p:nvPr/>
        </p:nvGrpSpPr>
        <p:grpSpPr>
          <a:xfrm>
            <a:off x="-2040904" y="3988723"/>
            <a:ext cx="1872300" cy="2902792"/>
            <a:chOff x="6195941" y="562596"/>
            <a:chExt cx="1872300" cy="2902792"/>
          </a:xfrm>
        </p:grpSpPr>
        <p:grpSp>
          <p:nvGrpSpPr>
            <p:cNvPr id="4435" name="Google Shape;4435;p56"/>
            <p:cNvGrpSpPr/>
            <p:nvPr/>
          </p:nvGrpSpPr>
          <p:grpSpPr>
            <a:xfrm>
              <a:off x="6195941" y="832605"/>
              <a:ext cx="1872300" cy="2632784"/>
              <a:chOff x="-1872716" y="660661"/>
              <a:chExt cx="1872300" cy="1974637"/>
            </a:xfrm>
          </p:grpSpPr>
          <p:sp>
            <p:nvSpPr>
              <p:cNvPr id="4436" name="Google Shape;4436;p5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437" name="Google Shape;4437;p5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438" name="Google Shape;4438;p56"/>
            <p:cNvGrpSpPr/>
            <p:nvPr/>
          </p:nvGrpSpPr>
          <p:grpSpPr>
            <a:xfrm>
              <a:off x="6303954" y="562596"/>
              <a:ext cx="540000" cy="540000"/>
              <a:chOff x="6303954" y="562596"/>
              <a:chExt cx="540000" cy="540000"/>
            </a:xfrm>
          </p:grpSpPr>
          <p:sp>
            <p:nvSpPr>
              <p:cNvPr id="4439" name="Google Shape;4439;p56"/>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440" name="Google Shape;4440;p5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441" name="Google Shape;4441;p56"/>
          <p:cNvSpPr/>
          <p:nvPr/>
        </p:nvSpPr>
        <p:spPr>
          <a:xfrm>
            <a:off x="2336747" y="-1615423"/>
            <a:ext cx="17131048" cy="1199673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4442" name="Google Shape;4442;p56"/>
          <p:cNvGrpSpPr/>
          <p:nvPr/>
        </p:nvGrpSpPr>
        <p:grpSpPr>
          <a:xfrm>
            <a:off x="10555200" y="295200"/>
            <a:ext cx="1191992" cy="478599"/>
            <a:chOff x="1899" y="899"/>
            <a:chExt cx="4163" cy="1671"/>
          </a:xfrm>
        </p:grpSpPr>
        <p:sp>
          <p:nvSpPr>
            <p:cNvPr id="4443" name="Google Shape;4443;p5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44" name="Google Shape;4444;p5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45" name="Google Shape;4445;p5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46" name="Google Shape;4446;p5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47" name="Google Shape;4447;p5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48" name="Google Shape;4448;p5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49" name="Google Shape;4449;p5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0" name="Google Shape;4450;p5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1" name="Google Shape;4451;p5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2" name="Google Shape;4452;p5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3" name="Google Shape;4453;p5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4" name="Google Shape;4454;p56"/>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5" name="Google Shape;4455;p5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6" name="Google Shape;4456;p5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7" name="Google Shape;4457;p5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8" name="Google Shape;4458;p5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59" name="Google Shape;4459;p56"/>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0" name="Google Shape;4460;p5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1" name="Google Shape;4461;p5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2" name="Google Shape;4462;p5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3" name="Google Shape;4463;p5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4" name="Google Shape;4464;p5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5" name="Google Shape;4465;p5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6" name="Google Shape;4466;p5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7" name="Google Shape;4467;p5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8" name="Google Shape;4468;p5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69" name="Google Shape;4469;p5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0" name="Google Shape;4470;p5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1" name="Google Shape;4471;p5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2" name="Google Shape;4472;p5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3" name="Google Shape;4473;p5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4" name="Google Shape;4474;p5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5" name="Google Shape;4475;p5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6" name="Google Shape;4476;p5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7" name="Google Shape;4477;p5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8" name="Google Shape;4478;p5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79" name="Google Shape;4479;p5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0" name="Google Shape;4480;p5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1" name="Google Shape;4481;p5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2" name="Google Shape;4482;p5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3" name="Google Shape;4483;p5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4" name="Google Shape;4484;p5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5" name="Google Shape;4485;p5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6" name="Google Shape;4486;p5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7" name="Google Shape;4487;p5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8" name="Google Shape;4488;p5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89" name="Google Shape;4489;p5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0" name="Google Shape;4490;p5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1" name="Google Shape;4491;p5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2" name="Google Shape;4492;p5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3" name="Google Shape;4493;p5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4" name="Google Shape;4494;p5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5" name="Google Shape;4495;p5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6" name="Google Shape;4496;p5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7" name="Google Shape;4497;p5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8" name="Google Shape;4498;p5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499" name="Google Shape;4499;p5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0" name="Google Shape;4500;p5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1" name="Google Shape;4501;p5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2" name="Google Shape;4502;p5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3" name="Google Shape;4503;p5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4" name="Google Shape;4504;p5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5" name="Google Shape;4505;p5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6" name="Google Shape;4506;p5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7" name="Google Shape;4507;p5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8" name="Google Shape;4508;p5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09" name="Google Shape;4509;p5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0" name="Google Shape;4510;p5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1" name="Google Shape;4511;p5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2" name="Google Shape;4512;p5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3" name="Google Shape;4513;p5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4" name="Google Shape;4514;p5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5" name="Google Shape;4515;p5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6" name="Google Shape;4516;p5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7" name="Google Shape;4517;p5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8" name="Google Shape;4518;p5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19" name="Google Shape;4519;p5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0" name="Google Shape;4520;p5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1" name="Google Shape;4521;p5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2" name="Google Shape;4522;p56"/>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3" name="Google Shape;4523;p5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4" name="Google Shape;4524;p5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5" name="Google Shape;4525;p5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6" name="Google Shape;4526;p5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7" name="Google Shape;4527;p5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8" name="Google Shape;4528;p5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29" name="Google Shape;4529;p5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30" name="Google Shape;4530;p5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31" name="Google Shape;4531;p5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32" name="Google Shape;4532;p5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33" name="Google Shape;4533;p5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34" name="Google Shape;4534;p5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35" name="Google Shape;4535;p5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536" name="Google Shape;4536;p56"/>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347"/>
        <p:cNvGrpSpPr/>
        <p:nvPr/>
      </p:nvGrpSpPr>
      <p:grpSpPr>
        <a:xfrm>
          <a:off x="0" y="0"/>
          <a:ext cx="0" cy="0"/>
          <a:chOff x="0" y="0"/>
          <a:chExt cx="0" cy="0"/>
        </a:xfrm>
      </p:grpSpPr>
      <p:sp>
        <p:nvSpPr>
          <p:cNvPr id="348" name="Google Shape;348;p5"/>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9" name="Google Shape;349;p5"/>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0" name="Google Shape;350;p5"/>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51" name="Google Shape;351;p5"/>
          <p:cNvGrpSpPr/>
          <p:nvPr/>
        </p:nvGrpSpPr>
        <p:grpSpPr>
          <a:xfrm>
            <a:off x="6231333" y="1276582"/>
            <a:ext cx="2026639" cy="813575"/>
            <a:chOff x="1899" y="899"/>
            <a:chExt cx="4165" cy="1672"/>
          </a:xfrm>
        </p:grpSpPr>
        <p:sp>
          <p:nvSpPr>
            <p:cNvPr id="352" name="Google Shape;352;p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3" name="Google Shape;353;p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5" name="Google Shape;355;p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6" name="Google Shape;356;p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7" name="Google Shape;357;p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9" name="Google Shape;359;p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0" name="Google Shape;360;p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1" name="Google Shape;361;p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2" name="Google Shape;362;p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3" name="Google Shape;363;p5"/>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4" name="Google Shape;364;p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7" name="Google Shape;367;p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8" name="Google Shape;368;p5"/>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9" name="Google Shape;369;p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0" name="Google Shape;370;p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1" name="Google Shape;371;p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3" name="Google Shape;373;p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4" name="Google Shape;374;p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5" name="Google Shape;375;p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6" name="Google Shape;376;p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7" name="Google Shape;377;p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8" name="Google Shape;378;p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9" name="Google Shape;379;p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0" name="Google Shape;380;p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1" name="Google Shape;381;p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2" name="Google Shape;382;p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4" name="Google Shape;384;p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7" name="Google Shape;387;p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8" name="Google Shape;388;p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9" name="Google Shape;389;p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0" name="Google Shape;390;p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1" name="Google Shape;391;p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2" name="Google Shape;392;p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3" name="Google Shape;393;p5"/>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5"/>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5"/>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6" name="Google Shape;396;p5"/>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7" name="Google Shape;397;p5"/>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5"/>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9" name="Google Shape;399;p5"/>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0" name="Google Shape;400;p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2" name="Google Shape;402;p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3" name="Google Shape;403;p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5" name="Google Shape;405;p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8" name="Google Shape;408;p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9" name="Google Shape;409;p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0" name="Google Shape;410;p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1" name="Google Shape;411;p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3" name="Google Shape;413;p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4" name="Google Shape;414;p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5" name="Google Shape;415;p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6" name="Google Shape;416;p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7" name="Google Shape;417;p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8" name="Google Shape;418;p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9" name="Google Shape;419;p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1" name="Google Shape;421;p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2" name="Google Shape;422;p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3" name="Google Shape;423;p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6" name="Google Shape;426;p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7" name="Google Shape;427;p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8" name="Google Shape;428;p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9" name="Google Shape;429;p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0" name="Google Shape;430;p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1" name="Google Shape;431;p5"/>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2" name="Google Shape;432;p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4" name="Google Shape;434;p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6" name="Google Shape;436;p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7" name="Google Shape;437;p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8" name="Google Shape;438;p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9" name="Google Shape;439;p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0" name="Google Shape;440;p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1" name="Google Shape;441;p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2" name="Google Shape;442;p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3" name="Google Shape;443;p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445" name="Google Shape;445;p5"/>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446" name="Google Shape;446;p5"/>
          <p:cNvSpPr txBox="1">
            <a:spLocks noGrp="1"/>
          </p:cNvSpPr>
          <p:nvPr>
            <p:ph type="title"/>
          </p:nvPr>
        </p:nvSpPr>
        <p:spPr>
          <a:xfrm>
            <a:off x="6231333" y="2456476"/>
            <a:ext cx="4624582" cy="1346764"/>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7" name="Google Shape;447;p5"/>
          <p:cNvSpPr txBox="1">
            <a:spLocks noGrp="1"/>
          </p:cNvSpPr>
          <p:nvPr>
            <p:ph type="body" idx="1"/>
          </p:nvPr>
        </p:nvSpPr>
        <p:spPr>
          <a:xfrm>
            <a:off x="6231333" y="4092463"/>
            <a:ext cx="4624582" cy="87777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48" name="Google Shape;448;p5"/>
          <p:cNvGrpSpPr/>
          <p:nvPr/>
        </p:nvGrpSpPr>
        <p:grpSpPr>
          <a:xfrm>
            <a:off x="-1932891" y="195833"/>
            <a:ext cx="1368152" cy="2725764"/>
            <a:chOff x="-1555624" y="1196393"/>
            <a:chExt cx="1368152" cy="2725764"/>
          </a:xfrm>
        </p:grpSpPr>
        <p:grpSp>
          <p:nvGrpSpPr>
            <p:cNvPr id="449" name="Google Shape;449;p5"/>
            <p:cNvGrpSpPr/>
            <p:nvPr/>
          </p:nvGrpSpPr>
          <p:grpSpPr>
            <a:xfrm>
              <a:off x="-1555624" y="1488707"/>
              <a:ext cx="1368152" cy="2433450"/>
              <a:chOff x="-1836712" y="3275837"/>
              <a:chExt cx="1368152" cy="2433450"/>
            </a:xfrm>
          </p:grpSpPr>
          <p:sp>
            <p:nvSpPr>
              <p:cNvPr id="450" name="Google Shape;450;p5"/>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451" name="Google Shape;451;p5"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452" name="Google Shape;452;p5"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453" name="Google Shape;453;p5"/>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454" name="Google Shape;454;p5"/>
          <p:cNvSpPr/>
          <p:nvPr/>
        </p:nvSpPr>
        <p:spPr>
          <a:xfrm>
            <a:off x="-2330633" y="180542"/>
            <a:ext cx="8883038" cy="622071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83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References (2 column)">
  <p:cSld name="References (2 column)">
    <p:bg>
      <p:bgPr>
        <a:solidFill>
          <a:schemeClr val="lt1"/>
        </a:solidFill>
        <a:effectLst/>
      </p:bgPr>
    </p:bg>
    <p:spTree>
      <p:nvGrpSpPr>
        <p:cNvPr id="1" name="Shape 4537"/>
        <p:cNvGrpSpPr/>
        <p:nvPr/>
      </p:nvGrpSpPr>
      <p:grpSpPr>
        <a:xfrm>
          <a:off x="0" y="0"/>
          <a:ext cx="0" cy="0"/>
          <a:chOff x="0" y="0"/>
          <a:chExt cx="0" cy="0"/>
        </a:xfrm>
      </p:grpSpPr>
      <p:sp>
        <p:nvSpPr>
          <p:cNvPr id="4538" name="Google Shape;4538;p57"/>
          <p:cNvSpPr/>
          <p:nvPr/>
        </p:nvSpPr>
        <p:spPr>
          <a:xfrm>
            <a:off x="0" y="0"/>
            <a:ext cx="122043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539" name="Google Shape;4539;p57"/>
          <p:cNvSpPr txBox="1">
            <a:spLocks noGrp="1"/>
          </p:cNvSpPr>
          <p:nvPr>
            <p:ph type="title"/>
          </p:nvPr>
        </p:nvSpPr>
        <p:spPr>
          <a:xfrm>
            <a:off x="514800" y="897616"/>
            <a:ext cx="5256300" cy="7932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540" name="Google Shape;4540;p57"/>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541" name="Google Shape;4541;p57"/>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542" name="Google Shape;4542;p57"/>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543" name="Google Shape;4543;p57"/>
          <p:cNvSpPr txBox="1">
            <a:spLocks noGrp="1"/>
          </p:cNvSpPr>
          <p:nvPr>
            <p:ph type="body" idx="1"/>
          </p:nvPr>
        </p:nvSpPr>
        <p:spPr>
          <a:xfrm>
            <a:off x="514799" y="2263939"/>
            <a:ext cx="10010400" cy="36963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304800" algn="l" rtl="0">
              <a:lnSpc>
                <a:spcPct val="90000"/>
              </a:lnSpc>
              <a:spcBef>
                <a:spcPts val="4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8450" algn="l" rtl="0">
              <a:lnSpc>
                <a:spcPct val="90000"/>
              </a:lnSpc>
              <a:spcBef>
                <a:spcPts val="400"/>
              </a:spcBef>
              <a:spcAft>
                <a:spcPts val="0"/>
              </a:spcAft>
              <a:buClr>
                <a:schemeClr val="accent2"/>
              </a:buClr>
              <a:buSzPts val="1100"/>
              <a:buFont typeface="Arial"/>
              <a:buChar char="•"/>
              <a:defRPr sz="11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544" name="Google Shape;4544;p57"/>
          <p:cNvGrpSpPr/>
          <p:nvPr/>
        </p:nvGrpSpPr>
        <p:grpSpPr>
          <a:xfrm>
            <a:off x="-2040904" y="3988723"/>
            <a:ext cx="1872300" cy="2902792"/>
            <a:chOff x="6195941" y="562596"/>
            <a:chExt cx="1872300" cy="2902792"/>
          </a:xfrm>
        </p:grpSpPr>
        <p:grpSp>
          <p:nvGrpSpPr>
            <p:cNvPr id="4545" name="Google Shape;4545;p57"/>
            <p:cNvGrpSpPr/>
            <p:nvPr/>
          </p:nvGrpSpPr>
          <p:grpSpPr>
            <a:xfrm>
              <a:off x="6195941" y="832605"/>
              <a:ext cx="1872300" cy="2632784"/>
              <a:chOff x="-1872716" y="660661"/>
              <a:chExt cx="1872300" cy="1974637"/>
            </a:xfrm>
          </p:grpSpPr>
          <p:sp>
            <p:nvSpPr>
              <p:cNvPr id="4546" name="Google Shape;4546;p5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547" name="Google Shape;4547;p5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548" name="Google Shape;4548;p57"/>
            <p:cNvGrpSpPr/>
            <p:nvPr/>
          </p:nvGrpSpPr>
          <p:grpSpPr>
            <a:xfrm>
              <a:off x="6303954" y="562596"/>
              <a:ext cx="540000" cy="540000"/>
              <a:chOff x="6303954" y="562596"/>
              <a:chExt cx="540000" cy="540000"/>
            </a:xfrm>
          </p:grpSpPr>
          <p:sp>
            <p:nvSpPr>
              <p:cNvPr id="4549" name="Google Shape;4549;p57"/>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550" name="Google Shape;4550;p5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551" name="Google Shape;4551;p57"/>
          <p:cNvSpPr/>
          <p:nvPr/>
        </p:nvSpPr>
        <p:spPr>
          <a:xfrm>
            <a:off x="1224135" y="2703595"/>
            <a:ext cx="12707872" cy="8899212"/>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grpSp>
        <p:nvGrpSpPr>
          <p:cNvPr id="4552" name="Google Shape;4552;p57"/>
          <p:cNvGrpSpPr/>
          <p:nvPr/>
        </p:nvGrpSpPr>
        <p:grpSpPr>
          <a:xfrm>
            <a:off x="10555200" y="295200"/>
            <a:ext cx="1191992" cy="478599"/>
            <a:chOff x="1899" y="899"/>
            <a:chExt cx="4163" cy="1671"/>
          </a:xfrm>
        </p:grpSpPr>
        <p:sp>
          <p:nvSpPr>
            <p:cNvPr id="4553" name="Google Shape;4553;p5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54" name="Google Shape;4554;p5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55" name="Google Shape;4555;p5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56" name="Google Shape;4556;p5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57" name="Google Shape;4557;p5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58" name="Google Shape;4558;p5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59" name="Google Shape;4559;p5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0" name="Google Shape;4560;p5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1" name="Google Shape;4561;p5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2" name="Google Shape;4562;p5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3" name="Google Shape;4563;p5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4" name="Google Shape;4564;p57"/>
            <p:cNvSpPr/>
            <p:nvPr/>
          </p:nvSpPr>
          <p:spPr>
            <a:xfrm>
              <a:off x="2762"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5" name="Google Shape;4565;p5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6" name="Google Shape;4566;p5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7" name="Google Shape;4567;p5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8" name="Google Shape;4568;p5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69" name="Google Shape;4569;p57"/>
            <p:cNvSpPr/>
            <p:nvPr/>
          </p:nvSpPr>
          <p:spPr>
            <a:xfrm>
              <a:off x="3203" y="2203"/>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0" name="Google Shape;4570;p5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1" name="Google Shape;4571;p5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2" name="Google Shape;4572;p5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3" name="Google Shape;4573;p5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4" name="Google Shape;4574;p5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5" name="Google Shape;4575;p5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6" name="Google Shape;4576;p5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7" name="Google Shape;4577;p5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8" name="Google Shape;4578;p5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79" name="Google Shape;4579;p5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0" name="Google Shape;4580;p5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1" name="Google Shape;4581;p5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2" name="Google Shape;4582;p5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3" name="Google Shape;4583;p5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4" name="Google Shape;4584;p5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5" name="Google Shape;4585;p5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6" name="Google Shape;4586;p5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7" name="Google Shape;4587;p5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8" name="Google Shape;4588;p5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89" name="Google Shape;4589;p5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0" name="Google Shape;4590;p5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1" name="Google Shape;4591;p5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2" name="Google Shape;4592;p5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3" name="Google Shape;4593;p5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4" name="Google Shape;4594;p5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5" name="Google Shape;4595;p5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6" name="Google Shape;4596;p5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7" name="Google Shape;4597;p5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8" name="Google Shape;4598;p5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599" name="Google Shape;4599;p5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0" name="Google Shape;4600;p5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1" name="Google Shape;4601;p5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2" name="Google Shape;4602;p5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3" name="Google Shape;4603;p5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4" name="Google Shape;4604;p5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5" name="Google Shape;4605;p5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6" name="Google Shape;4606;p5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7" name="Google Shape;4607;p5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8" name="Google Shape;4608;p5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09" name="Google Shape;4609;p5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0" name="Google Shape;4610;p5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1" name="Google Shape;4611;p5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2" name="Google Shape;4612;p5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3" name="Google Shape;4613;p5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4" name="Google Shape;4614;p5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5" name="Google Shape;4615;p5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6" name="Google Shape;4616;p5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7" name="Google Shape;4617;p5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8" name="Google Shape;4618;p5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19" name="Google Shape;4619;p5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0" name="Google Shape;4620;p5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1" name="Google Shape;4621;p5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2" name="Google Shape;4622;p5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3" name="Google Shape;4623;p5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4" name="Google Shape;4624;p5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5" name="Google Shape;4625;p5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6" name="Google Shape;4626;p5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7" name="Google Shape;4627;p5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8" name="Google Shape;4628;p5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29" name="Google Shape;4629;p5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0" name="Google Shape;4630;p5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1" name="Google Shape;4631;p5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2" name="Google Shape;4632;p57"/>
            <p:cNvSpPr/>
            <p:nvPr/>
          </p:nvSpPr>
          <p:spPr>
            <a:xfrm>
              <a:off x="4838" y="2425"/>
              <a:ext cx="0" cy="0"/>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3" name="Google Shape;4633;p5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4" name="Google Shape;4634;p5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5" name="Google Shape;4635;p5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6" name="Google Shape;4636;p5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7" name="Google Shape;4637;p5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8" name="Google Shape;4638;p5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39" name="Google Shape;4639;p5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40" name="Google Shape;4640;p5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41" name="Google Shape;4641;p5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42" name="Google Shape;4642;p5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43" name="Google Shape;4643;p5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44" name="Google Shape;4644;p5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45" name="Google Shape;4645;p5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646" name="Google Shape;4646;p57"/>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663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4647"/>
        <p:cNvGrpSpPr/>
        <p:nvPr/>
      </p:nvGrpSpPr>
      <p:grpSpPr>
        <a:xfrm>
          <a:off x="0" y="0"/>
          <a:ext cx="0" cy="0"/>
          <a:chOff x="0" y="0"/>
          <a:chExt cx="0" cy="0"/>
        </a:xfrm>
      </p:grpSpPr>
      <p:sp>
        <p:nvSpPr>
          <p:cNvPr id="4648" name="Google Shape;4648;p58"/>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649" name="Google Shape;4649;p58"/>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650" name="Google Shape;4650;p58"/>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651" name="Google Shape;4651;p58"/>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652" name="Google Shape;4652;p58"/>
          <p:cNvGrpSpPr/>
          <p:nvPr/>
        </p:nvGrpSpPr>
        <p:grpSpPr>
          <a:xfrm>
            <a:off x="10553375" y="296652"/>
            <a:ext cx="1194613" cy="479652"/>
            <a:chOff x="1899" y="899"/>
            <a:chExt cx="4163" cy="1671"/>
          </a:xfrm>
        </p:grpSpPr>
        <p:sp>
          <p:nvSpPr>
            <p:cNvPr id="4653" name="Google Shape;4653;p5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54" name="Google Shape;4654;p5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55" name="Google Shape;4655;p5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56" name="Google Shape;4656;p5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57" name="Google Shape;4657;p5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58" name="Google Shape;4658;p5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59" name="Google Shape;4659;p5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0" name="Google Shape;4660;p5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1" name="Google Shape;4661;p5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2" name="Google Shape;4662;p5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3" name="Google Shape;4663;p5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4" name="Google Shape;4664;p58"/>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5" name="Google Shape;4665;p5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6" name="Google Shape;4666;p5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7" name="Google Shape;4667;p5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8" name="Google Shape;4668;p5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69" name="Google Shape;4669;p58"/>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0" name="Google Shape;4670;p5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1" name="Google Shape;4671;p5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2" name="Google Shape;4672;p5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3" name="Google Shape;4673;p5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4" name="Google Shape;4674;p5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5" name="Google Shape;4675;p5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6" name="Google Shape;4676;p5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7" name="Google Shape;4677;p5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8" name="Google Shape;4678;p5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79" name="Google Shape;4679;p5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0" name="Google Shape;4680;p5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1" name="Google Shape;4681;p5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2" name="Google Shape;4682;p5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3" name="Google Shape;4683;p5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4" name="Google Shape;4684;p5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5" name="Google Shape;4685;p5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6" name="Google Shape;4686;p5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7" name="Google Shape;4687;p5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8" name="Google Shape;4688;p5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89" name="Google Shape;4689;p5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0" name="Google Shape;4690;p5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1" name="Google Shape;4691;p5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2" name="Google Shape;4692;p5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3" name="Google Shape;4693;p5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4" name="Google Shape;4694;p5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5" name="Google Shape;4695;p5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6" name="Google Shape;4696;p5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7" name="Google Shape;4697;p5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8" name="Google Shape;4698;p5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699" name="Google Shape;4699;p5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0" name="Google Shape;4700;p5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1" name="Google Shape;4701;p5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2" name="Google Shape;4702;p5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3" name="Google Shape;4703;p5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4" name="Google Shape;4704;p5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5" name="Google Shape;4705;p5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6" name="Google Shape;4706;p5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7" name="Google Shape;4707;p5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8" name="Google Shape;4708;p5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09" name="Google Shape;4709;p5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0" name="Google Shape;4710;p5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1" name="Google Shape;4711;p5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2" name="Google Shape;4712;p5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3" name="Google Shape;4713;p5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4" name="Google Shape;4714;p5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5" name="Google Shape;4715;p5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6" name="Google Shape;4716;p5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7" name="Google Shape;4717;p5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8" name="Google Shape;4718;p5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19" name="Google Shape;4719;p5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0" name="Google Shape;4720;p5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1" name="Google Shape;4721;p5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2" name="Google Shape;4722;p5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3" name="Google Shape;4723;p5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4" name="Google Shape;4724;p5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5" name="Google Shape;4725;p5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6" name="Google Shape;4726;p5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7" name="Google Shape;4727;p5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8" name="Google Shape;4728;p5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29" name="Google Shape;4729;p5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0" name="Google Shape;4730;p5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1" name="Google Shape;4731;p5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2" name="Google Shape;4732;p58"/>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3" name="Google Shape;4733;p5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4" name="Google Shape;4734;p5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5" name="Google Shape;4735;p5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6" name="Google Shape;4736;p5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7" name="Google Shape;4737;p5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8" name="Google Shape;4738;p5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39" name="Google Shape;4739;p5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40" name="Google Shape;4740;p5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41" name="Google Shape;4741;p5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42" name="Google Shape;4742;p5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43" name="Google Shape;4743;p5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44" name="Google Shape;4744;p5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45" name="Google Shape;4745;p5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746" name="Google Shape;4746;p58"/>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4747" name="Google Shape;4747;p58"/>
          <p:cNvGrpSpPr/>
          <p:nvPr/>
        </p:nvGrpSpPr>
        <p:grpSpPr>
          <a:xfrm>
            <a:off x="-2040904" y="3988723"/>
            <a:ext cx="1872300" cy="2902792"/>
            <a:chOff x="6195941" y="562596"/>
            <a:chExt cx="1872300" cy="2902792"/>
          </a:xfrm>
        </p:grpSpPr>
        <p:grpSp>
          <p:nvGrpSpPr>
            <p:cNvPr id="4748" name="Google Shape;4748;p58"/>
            <p:cNvGrpSpPr/>
            <p:nvPr/>
          </p:nvGrpSpPr>
          <p:grpSpPr>
            <a:xfrm>
              <a:off x="6195941" y="832605"/>
              <a:ext cx="1872300" cy="2632784"/>
              <a:chOff x="-1872716" y="660661"/>
              <a:chExt cx="1872300" cy="1974637"/>
            </a:xfrm>
          </p:grpSpPr>
          <p:sp>
            <p:nvSpPr>
              <p:cNvPr id="4749" name="Google Shape;4749;p58"/>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750" name="Google Shape;4750;p58"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4751" name="Google Shape;4751;p58"/>
            <p:cNvGrpSpPr/>
            <p:nvPr/>
          </p:nvGrpSpPr>
          <p:grpSpPr>
            <a:xfrm>
              <a:off x="6303954" y="562596"/>
              <a:ext cx="540000" cy="540000"/>
              <a:chOff x="6303954" y="562596"/>
              <a:chExt cx="540000" cy="540000"/>
            </a:xfrm>
          </p:grpSpPr>
          <p:sp>
            <p:nvSpPr>
              <p:cNvPr id="4752" name="Google Shape;4752;p58"/>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753" name="Google Shape;4753;p58"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4754" name="Google Shape;4754;p58"/>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55" name="Google Shape;4755;p58"/>
          <p:cNvSpPr/>
          <p:nvPr/>
        </p:nvSpPr>
        <p:spPr>
          <a:xfrm>
            <a:off x="0" y="1587"/>
            <a:ext cx="9084349" cy="253949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56" name="Google Shape;4756;p58"/>
          <p:cNvSpPr txBox="1">
            <a:spLocks noGrp="1"/>
          </p:cNvSpPr>
          <p:nvPr>
            <p:ph type="title"/>
          </p:nvPr>
        </p:nvSpPr>
        <p:spPr>
          <a:xfrm>
            <a:off x="514800" y="434983"/>
            <a:ext cx="4752900" cy="125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757" name="Google Shape;4757;p58"/>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758" name="Google Shape;4758;p58"/>
          <p:cNvSpPr txBox="1">
            <a:spLocks noGrp="1"/>
          </p:cNvSpPr>
          <p:nvPr>
            <p:ph type="body" idx="1"/>
          </p:nvPr>
        </p:nvSpPr>
        <p:spPr>
          <a:xfrm>
            <a:off x="514800" y="3104964"/>
            <a:ext cx="4752900" cy="285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759" name="Google Shape;4759;p58"/>
          <p:cNvGrpSpPr/>
          <p:nvPr/>
        </p:nvGrpSpPr>
        <p:grpSpPr>
          <a:xfrm>
            <a:off x="-2040904" y="871532"/>
            <a:ext cx="1368300" cy="2264171"/>
            <a:chOff x="-1836712" y="2937191"/>
            <a:chExt cx="1368300" cy="2264171"/>
          </a:xfrm>
        </p:grpSpPr>
        <p:pic>
          <p:nvPicPr>
            <p:cNvPr id="4760" name="Google Shape;4760;p58"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4761" name="Google Shape;4761;p58"/>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4762" name="Google Shape;4762;p58"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63"/>
        <p:cNvGrpSpPr/>
        <p:nvPr/>
      </p:nvGrpSpPr>
      <p:grpSpPr>
        <a:xfrm>
          <a:off x="0" y="0"/>
          <a:ext cx="0" cy="0"/>
          <a:chOff x="0" y="0"/>
          <a:chExt cx="0" cy="0"/>
        </a:xfrm>
      </p:grpSpPr>
      <p:sp>
        <p:nvSpPr>
          <p:cNvPr id="4764" name="Google Shape;4764;p59"/>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765" name="Google Shape;4765;p59"/>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766" name="Google Shape;4766;p59"/>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4767"/>
        <p:cNvGrpSpPr/>
        <p:nvPr/>
      </p:nvGrpSpPr>
      <p:grpSpPr>
        <a:xfrm>
          <a:off x="0" y="0"/>
          <a:ext cx="0" cy="0"/>
          <a:chOff x="0" y="0"/>
          <a:chExt cx="0" cy="0"/>
        </a:xfrm>
      </p:grpSpPr>
      <p:sp>
        <p:nvSpPr>
          <p:cNvPr id="4768" name="Google Shape;4768;p60"/>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769" name="Google Shape;4769;p60"/>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770" name="Google Shape;4770;p60"/>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771" name="Google Shape;4771;p6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772" name="Google Shape;4772;p60"/>
          <p:cNvGrpSpPr/>
          <p:nvPr/>
        </p:nvGrpSpPr>
        <p:grpSpPr>
          <a:xfrm>
            <a:off x="10553375" y="296652"/>
            <a:ext cx="1194613" cy="479652"/>
            <a:chOff x="1899" y="899"/>
            <a:chExt cx="4163" cy="1671"/>
          </a:xfrm>
        </p:grpSpPr>
        <p:sp>
          <p:nvSpPr>
            <p:cNvPr id="4773" name="Google Shape;4773;p6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74" name="Google Shape;4774;p6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75" name="Google Shape;4775;p6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76" name="Google Shape;4776;p6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77" name="Google Shape;4777;p6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78" name="Google Shape;4778;p6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79" name="Google Shape;4779;p6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0" name="Google Shape;4780;p6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1" name="Google Shape;4781;p6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2" name="Google Shape;4782;p6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3" name="Google Shape;4783;p6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4" name="Google Shape;4784;p60"/>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5" name="Google Shape;4785;p6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6" name="Google Shape;4786;p6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7" name="Google Shape;4787;p6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8" name="Google Shape;4788;p6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89" name="Google Shape;4789;p60"/>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0" name="Google Shape;4790;p6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1" name="Google Shape;4791;p6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2" name="Google Shape;4792;p6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3" name="Google Shape;4793;p6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4" name="Google Shape;4794;p6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5" name="Google Shape;4795;p6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6" name="Google Shape;4796;p6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7" name="Google Shape;4797;p6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8" name="Google Shape;4798;p6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799" name="Google Shape;4799;p6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0" name="Google Shape;4800;p6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1" name="Google Shape;4801;p6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2" name="Google Shape;4802;p6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3" name="Google Shape;4803;p6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4" name="Google Shape;4804;p6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5" name="Google Shape;4805;p6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6" name="Google Shape;4806;p6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7" name="Google Shape;4807;p6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8" name="Google Shape;4808;p6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09" name="Google Shape;4809;p6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0" name="Google Shape;4810;p6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1" name="Google Shape;4811;p6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2" name="Google Shape;4812;p6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3" name="Google Shape;4813;p6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4" name="Google Shape;4814;p6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5" name="Google Shape;4815;p6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6" name="Google Shape;4816;p6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7" name="Google Shape;4817;p6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8" name="Google Shape;4818;p6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19" name="Google Shape;4819;p6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0" name="Google Shape;4820;p6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1" name="Google Shape;4821;p6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2" name="Google Shape;4822;p6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3" name="Google Shape;4823;p6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4" name="Google Shape;4824;p6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5" name="Google Shape;4825;p6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6" name="Google Shape;4826;p6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7" name="Google Shape;4827;p6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8" name="Google Shape;4828;p6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29" name="Google Shape;4829;p6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0" name="Google Shape;4830;p6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1" name="Google Shape;4831;p6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2" name="Google Shape;4832;p6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3" name="Google Shape;4833;p6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4" name="Google Shape;4834;p6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5" name="Google Shape;4835;p6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6" name="Google Shape;4836;p6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7" name="Google Shape;4837;p6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8" name="Google Shape;4838;p6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39" name="Google Shape;4839;p6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0" name="Google Shape;4840;p6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1" name="Google Shape;4841;p6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2" name="Google Shape;4842;p6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3" name="Google Shape;4843;p6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4" name="Google Shape;4844;p6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5" name="Google Shape;4845;p6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6" name="Google Shape;4846;p6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7" name="Google Shape;4847;p6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8" name="Google Shape;4848;p6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49" name="Google Shape;4849;p6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0" name="Google Shape;4850;p6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1" name="Google Shape;4851;p6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2" name="Google Shape;4852;p60"/>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3" name="Google Shape;4853;p6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4" name="Google Shape;4854;p6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5" name="Google Shape;4855;p6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6" name="Google Shape;4856;p6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7" name="Google Shape;4857;p6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8" name="Google Shape;4858;p6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59" name="Google Shape;4859;p6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60" name="Google Shape;4860;p6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61" name="Google Shape;4861;p6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62" name="Google Shape;4862;p6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63" name="Google Shape;4863;p6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64" name="Google Shape;4864;p6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65" name="Google Shape;4865;p6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866" name="Google Shape;4866;p6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4867" name="Google Shape;4867;p60"/>
          <p:cNvGrpSpPr/>
          <p:nvPr/>
        </p:nvGrpSpPr>
        <p:grpSpPr>
          <a:xfrm>
            <a:off x="-2040904" y="3988723"/>
            <a:ext cx="1872300" cy="2902792"/>
            <a:chOff x="6195941" y="562596"/>
            <a:chExt cx="1872300" cy="2902792"/>
          </a:xfrm>
        </p:grpSpPr>
        <p:grpSp>
          <p:nvGrpSpPr>
            <p:cNvPr id="4868" name="Google Shape;4868;p60"/>
            <p:cNvGrpSpPr/>
            <p:nvPr/>
          </p:nvGrpSpPr>
          <p:grpSpPr>
            <a:xfrm>
              <a:off x="6195941" y="832605"/>
              <a:ext cx="1872300" cy="2632784"/>
              <a:chOff x="-1872716" y="660661"/>
              <a:chExt cx="1872300" cy="1974637"/>
            </a:xfrm>
          </p:grpSpPr>
          <p:sp>
            <p:nvSpPr>
              <p:cNvPr id="4869" name="Google Shape;4869;p6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870" name="Google Shape;4870;p6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4871" name="Google Shape;4871;p60"/>
            <p:cNvGrpSpPr/>
            <p:nvPr/>
          </p:nvGrpSpPr>
          <p:grpSpPr>
            <a:xfrm>
              <a:off x="6303954" y="562596"/>
              <a:ext cx="540000" cy="540000"/>
              <a:chOff x="6303954" y="562596"/>
              <a:chExt cx="540000" cy="540000"/>
            </a:xfrm>
          </p:grpSpPr>
          <p:sp>
            <p:nvSpPr>
              <p:cNvPr id="4872" name="Google Shape;4872;p60"/>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873" name="Google Shape;4873;p6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4874" name="Google Shape;4874;p60"/>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75" name="Google Shape;4875;p60"/>
          <p:cNvSpPr/>
          <p:nvPr/>
        </p:nvSpPr>
        <p:spPr>
          <a:xfrm>
            <a:off x="0" y="1587"/>
            <a:ext cx="9084349" cy="253949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76" name="Google Shape;4876;p60"/>
          <p:cNvSpPr txBox="1">
            <a:spLocks noGrp="1"/>
          </p:cNvSpPr>
          <p:nvPr>
            <p:ph type="title"/>
          </p:nvPr>
        </p:nvSpPr>
        <p:spPr>
          <a:xfrm>
            <a:off x="514800" y="434983"/>
            <a:ext cx="4752900" cy="125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877" name="Google Shape;4877;p60"/>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878" name="Google Shape;4878;p60"/>
          <p:cNvSpPr txBox="1">
            <a:spLocks noGrp="1"/>
          </p:cNvSpPr>
          <p:nvPr>
            <p:ph type="body" idx="1"/>
          </p:nvPr>
        </p:nvSpPr>
        <p:spPr>
          <a:xfrm>
            <a:off x="514800" y="3104964"/>
            <a:ext cx="4752900" cy="285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879" name="Google Shape;4879;p60"/>
          <p:cNvGrpSpPr/>
          <p:nvPr/>
        </p:nvGrpSpPr>
        <p:grpSpPr>
          <a:xfrm>
            <a:off x="-2040904" y="871532"/>
            <a:ext cx="1368300" cy="2264171"/>
            <a:chOff x="-1836712" y="2937191"/>
            <a:chExt cx="1368300" cy="2264171"/>
          </a:xfrm>
        </p:grpSpPr>
        <p:pic>
          <p:nvPicPr>
            <p:cNvPr id="4880" name="Google Shape;4880;p6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4881" name="Google Shape;4881;p60"/>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4882" name="Google Shape;4882;p6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4883"/>
        <p:cNvGrpSpPr/>
        <p:nvPr/>
      </p:nvGrpSpPr>
      <p:grpSpPr>
        <a:xfrm>
          <a:off x="0" y="0"/>
          <a:ext cx="0" cy="0"/>
          <a:chOff x="0" y="0"/>
          <a:chExt cx="0" cy="0"/>
        </a:xfrm>
      </p:grpSpPr>
      <p:sp>
        <p:nvSpPr>
          <p:cNvPr id="4884" name="Google Shape;4884;p61"/>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885" name="Google Shape;4885;p61"/>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4886" name="Google Shape;4886;p61"/>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887" name="Google Shape;4887;p61"/>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888" name="Google Shape;4888;p61"/>
          <p:cNvGrpSpPr/>
          <p:nvPr/>
        </p:nvGrpSpPr>
        <p:grpSpPr>
          <a:xfrm>
            <a:off x="10553375" y="296652"/>
            <a:ext cx="1194613" cy="479652"/>
            <a:chOff x="1899" y="899"/>
            <a:chExt cx="4163" cy="1671"/>
          </a:xfrm>
        </p:grpSpPr>
        <p:sp>
          <p:nvSpPr>
            <p:cNvPr id="4889" name="Google Shape;4889;p6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0" name="Google Shape;4890;p6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1" name="Google Shape;4891;p6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2" name="Google Shape;4892;p6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3" name="Google Shape;4893;p6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4" name="Google Shape;4894;p6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5" name="Google Shape;4895;p6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6" name="Google Shape;4896;p6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7" name="Google Shape;4897;p6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8" name="Google Shape;4898;p6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899" name="Google Shape;4899;p6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0" name="Google Shape;4900;p61"/>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1" name="Google Shape;4901;p6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2" name="Google Shape;4902;p6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3" name="Google Shape;4903;p6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4" name="Google Shape;4904;p6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5" name="Google Shape;4905;p61"/>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6" name="Google Shape;4906;p6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7" name="Google Shape;4907;p6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8" name="Google Shape;4908;p6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09" name="Google Shape;4909;p6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0" name="Google Shape;4910;p6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1" name="Google Shape;4911;p6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2" name="Google Shape;4912;p6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3" name="Google Shape;4913;p6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4" name="Google Shape;4914;p6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5" name="Google Shape;4915;p6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6" name="Google Shape;4916;p6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7" name="Google Shape;4917;p6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8" name="Google Shape;4918;p6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19" name="Google Shape;4919;p6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0" name="Google Shape;4920;p6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1" name="Google Shape;4921;p6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2" name="Google Shape;4922;p6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3" name="Google Shape;4923;p6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4" name="Google Shape;4924;p6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5" name="Google Shape;4925;p6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6" name="Google Shape;4926;p6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7" name="Google Shape;4927;p6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8" name="Google Shape;4928;p6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29" name="Google Shape;4929;p6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0" name="Google Shape;4930;p6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1" name="Google Shape;4931;p6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2" name="Google Shape;4932;p6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3" name="Google Shape;4933;p6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4" name="Google Shape;4934;p6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5" name="Google Shape;4935;p6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6" name="Google Shape;4936;p6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7" name="Google Shape;4937;p6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8" name="Google Shape;4938;p6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39" name="Google Shape;4939;p6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0" name="Google Shape;4940;p6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1" name="Google Shape;4941;p6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2" name="Google Shape;4942;p6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3" name="Google Shape;4943;p6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4" name="Google Shape;4944;p6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5" name="Google Shape;4945;p6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6" name="Google Shape;4946;p6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7" name="Google Shape;4947;p6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8" name="Google Shape;4948;p6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49" name="Google Shape;4949;p6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0" name="Google Shape;4950;p6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1" name="Google Shape;4951;p6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2" name="Google Shape;4952;p6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3" name="Google Shape;4953;p6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4" name="Google Shape;4954;p6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5" name="Google Shape;4955;p6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6" name="Google Shape;4956;p6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7" name="Google Shape;4957;p6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8" name="Google Shape;4958;p6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59" name="Google Shape;4959;p6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0" name="Google Shape;4960;p6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1" name="Google Shape;4961;p6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2" name="Google Shape;4962;p6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3" name="Google Shape;4963;p6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4" name="Google Shape;4964;p6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5" name="Google Shape;4965;p6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6" name="Google Shape;4966;p6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7" name="Google Shape;4967;p6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8" name="Google Shape;4968;p61"/>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69" name="Google Shape;4969;p6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0" name="Google Shape;4970;p6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1" name="Google Shape;4971;p6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2" name="Google Shape;4972;p6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3" name="Google Shape;4973;p6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4" name="Google Shape;4974;p6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5" name="Google Shape;4975;p6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6" name="Google Shape;4976;p6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7" name="Google Shape;4977;p6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8" name="Google Shape;4978;p6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79" name="Google Shape;4979;p6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80" name="Google Shape;4980;p6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81" name="Google Shape;4981;p6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4982" name="Google Shape;4982;p61"/>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4983" name="Google Shape;4983;p61"/>
          <p:cNvGrpSpPr/>
          <p:nvPr/>
        </p:nvGrpSpPr>
        <p:grpSpPr>
          <a:xfrm>
            <a:off x="-2040904" y="3988723"/>
            <a:ext cx="1872300" cy="2902792"/>
            <a:chOff x="6195941" y="562596"/>
            <a:chExt cx="1872300" cy="2902792"/>
          </a:xfrm>
        </p:grpSpPr>
        <p:grpSp>
          <p:nvGrpSpPr>
            <p:cNvPr id="4984" name="Google Shape;4984;p61"/>
            <p:cNvGrpSpPr/>
            <p:nvPr/>
          </p:nvGrpSpPr>
          <p:grpSpPr>
            <a:xfrm>
              <a:off x="6195941" y="832605"/>
              <a:ext cx="1872300" cy="2632784"/>
              <a:chOff x="-1872716" y="660661"/>
              <a:chExt cx="1872300" cy="1974637"/>
            </a:xfrm>
          </p:grpSpPr>
          <p:sp>
            <p:nvSpPr>
              <p:cNvPr id="4985" name="Google Shape;4985;p6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986" name="Google Shape;4986;p6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4987" name="Google Shape;4987;p61"/>
            <p:cNvGrpSpPr/>
            <p:nvPr/>
          </p:nvGrpSpPr>
          <p:grpSpPr>
            <a:xfrm>
              <a:off x="6303954" y="562596"/>
              <a:ext cx="540000" cy="540000"/>
              <a:chOff x="6303954" y="562596"/>
              <a:chExt cx="540000" cy="540000"/>
            </a:xfrm>
          </p:grpSpPr>
          <p:sp>
            <p:nvSpPr>
              <p:cNvPr id="4988" name="Google Shape;4988;p61"/>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4989" name="Google Shape;4989;p6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4990" name="Google Shape;4990;p61"/>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91" name="Google Shape;4991;p61"/>
          <p:cNvSpPr/>
          <p:nvPr/>
        </p:nvSpPr>
        <p:spPr>
          <a:xfrm>
            <a:off x="0" y="1587"/>
            <a:ext cx="9084349" cy="253949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4992" name="Google Shape;4992;p61"/>
          <p:cNvSpPr txBox="1">
            <a:spLocks noGrp="1"/>
          </p:cNvSpPr>
          <p:nvPr>
            <p:ph type="title"/>
          </p:nvPr>
        </p:nvSpPr>
        <p:spPr>
          <a:xfrm>
            <a:off x="514800" y="434983"/>
            <a:ext cx="4752900" cy="125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4993" name="Google Shape;4993;p61"/>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4994" name="Google Shape;4994;p61"/>
          <p:cNvSpPr txBox="1">
            <a:spLocks noGrp="1"/>
          </p:cNvSpPr>
          <p:nvPr>
            <p:ph type="body" idx="1"/>
          </p:nvPr>
        </p:nvSpPr>
        <p:spPr>
          <a:xfrm>
            <a:off x="514800" y="3104964"/>
            <a:ext cx="4752900" cy="285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4995" name="Google Shape;4995;p61"/>
          <p:cNvGrpSpPr/>
          <p:nvPr/>
        </p:nvGrpSpPr>
        <p:grpSpPr>
          <a:xfrm>
            <a:off x="-2040904" y="871532"/>
            <a:ext cx="1368300" cy="2264171"/>
            <a:chOff x="-1836712" y="2937191"/>
            <a:chExt cx="1368300" cy="2264171"/>
          </a:xfrm>
        </p:grpSpPr>
        <p:pic>
          <p:nvPicPr>
            <p:cNvPr id="4996" name="Google Shape;4996;p6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4997" name="Google Shape;4997;p61"/>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4998" name="Google Shape;4998;p6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4999"/>
        <p:cNvGrpSpPr/>
        <p:nvPr/>
      </p:nvGrpSpPr>
      <p:grpSpPr>
        <a:xfrm>
          <a:off x="0" y="0"/>
          <a:ext cx="0" cy="0"/>
          <a:chOff x="0" y="0"/>
          <a:chExt cx="0" cy="0"/>
        </a:xfrm>
      </p:grpSpPr>
      <p:sp>
        <p:nvSpPr>
          <p:cNvPr id="5000" name="Google Shape;5000;p62"/>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5001" name="Google Shape;5001;p62"/>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5002" name="Google Shape;5002;p62"/>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5003" name="Google Shape;5003;p62"/>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5004" name="Google Shape;5004;p62"/>
          <p:cNvGrpSpPr/>
          <p:nvPr/>
        </p:nvGrpSpPr>
        <p:grpSpPr>
          <a:xfrm>
            <a:off x="10553375" y="296652"/>
            <a:ext cx="1194613" cy="479652"/>
            <a:chOff x="1899" y="899"/>
            <a:chExt cx="4163" cy="1671"/>
          </a:xfrm>
        </p:grpSpPr>
        <p:sp>
          <p:nvSpPr>
            <p:cNvPr id="5005" name="Google Shape;5005;p6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06" name="Google Shape;5006;p6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07" name="Google Shape;5007;p6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08" name="Google Shape;5008;p6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09" name="Google Shape;5009;p6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0" name="Google Shape;5010;p6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1" name="Google Shape;5011;p6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2" name="Google Shape;5012;p6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3" name="Google Shape;5013;p6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4" name="Google Shape;5014;p6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5" name="Google Shape;5015;p6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6" name="Google Shape;5016;p62"/>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7" name="Google Shape;5017;p6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8" name="Google Shape;5018;p6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19" name="Google Shape;5019;p6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0" name="Google Shape;5020;p6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1" name="Google Shape;5021;p62"/>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2" name="Google Shape;5022;p6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3" name="Google Shape;5023;p6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4" name="Google Shape;5024;p6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5" name="Google Shape;5025;p6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6" name="Google Shape;5026;p6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7" name="Google Shape;5027;p6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8" name="Google Shape;5028;p6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29" name="Google Shape;5029;p6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0" name="Google Shape;5030;p6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1" name="Google Shape;5031;p6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2" name="Google Shape;5032;p6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3" name="Google Shape;5033;p6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4" name="Google Shape;5034;p6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5" name="Google Shape;5035;p6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6" name="Google Shape;5036;p6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7" name="Google Shape;5037;p6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8" name="Google Shape;5038;p6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39" name="Google Shape;5039;p6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0" name="Google Shape;5040;p6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1" name="Google Shape;5041;p6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2" name="Google Shape;5042;p6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3" name="Google Shape;5043;p6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4" name="Google Shape;5044;p6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5" name="Google Shape;5045;p6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6" name="Google Shape;5046;p6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7" name="Google Shape;5047;p6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8" name="Google Shape;5048;p6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49" name="Google Shape;5049;p6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0" name="Google Shape;5050;p6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1" name="Google Shape;5051;p6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2" name="Google Shape;5052;p6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3" name="Google Shape;5053;p6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4" name="Google Shape;5054;p6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5" name="Google Shape;5055;p6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6" name="Google Shape;5056;p6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7" name="Google Shape;5057;p6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8" name="Google Shape;5058;p6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59" name="Google Shape;5059;p6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0" name="Google Shape;5060;p6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1" name="Google Shape;5061;p6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2" name="Google Shape;5062;p6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3" name="Google Shape;5063;p6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4" name="Google Shape;5064;p6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5" name="Google Shape;5065;p6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6" name="Google Shape;5066;p6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7" name="Google Shape;5067;p6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8" name="Google Shape;5068;p6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69" name="Google Shape;5069;p6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0" name="Google Shape;5070;p6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1" name="Google Shape;5071;p6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2" name="Google Shape;5072;p6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3" name="Google Shape;5073;p6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4" name="Google Shape;5074;p6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5" name="Google Shape;5075;p6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6" name="Google Shape;5076;p6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7" name="Google Shape;5077;p6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8" name="Google Shape;5078;p6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79" name="Google Shape;5079;p6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0" name="Google Shape;5080;p6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1" name="Google Shape;5081;p6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2" name="Google Shape;5082;p6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3" name="Google Shape;5083;p6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4" name="Google Shape;5084;p62"/>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5" name="Google Shape;5085;p6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6" name="Google Shape;5086;p6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7" name="Google Shape;5087;p6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8" name="Google Shape;5088;p6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89" name="Google Shape;5089;p6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0" name="Google Shape;5090;p6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1" name="Google Shape;5091;p6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2" name="Google Shape;5092;p6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3" name="Google Shape;5093;p6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4" name="Google Shape;5094;p6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5" name="Google Shape;5095;p6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6" name="Google Shape;5096;p6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097" name="Google Shape;5097;p6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5098" name="Google Shape;5098;p62"/>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5099" name="Google Shape;5099;p62"/>
          <p:cNvGrpSpPr/>
          <p:nvPr/>
        </p:nvGrpSpPr>
        <p:grpSpPr>
          <a:xfrm>
            <a:off x="-2040904" y="3988723"/>
            <a:ext cx="1872300" cy="2902792"/>
            <a:chOff x="6195941" y="562596"/>
            <a:chExt cx="1872300" cy="2902792"/>
          </a:xfrm>
        </p:grpSpPr>
        <p:grpSp>
          <p:nvGrpSpPr>
            <p:cNvPr id="5100" name="Google Shape;5100;p62"/>
            <p:cNvGrpSpPr/>
            <p:nvPr/>
          </p:nvGrpSpPr>
          <p:grpSpPr>
            <a:xfrm>
              <a:off x="6195941" y="832605"/>
              <a:ext cx="1872300" cy="2632784"/>
              <a:chOff x="-1872716" y="660661"/>
              <a:chExt cx="1872300" cy="1974637"/>
            </a:xfrm>
          </p:grpSpPr>
          <p:sp>
            <p:nvSpPr>
              <p:cNvPr id="5101" name="Google Shape;5101;p62"/>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5102" name="Google Shape;5102;p6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5103" name="Google Shape;5103;p62"/>
            <p:cNvGrpSpPr/>
            <p:nvPr/>
          </p:nvGrpSpPr>
          <p:grpSpPr>
            <a:xfrm>
              <a:off x="6303954" y="562596"/>
              <a:ext cx="540000" cy="540000"/>
              <a:chOff x="6303954" y="562596"/>
              <a:chExt cx="540000" cy="540000"/>
            </a:xfrm>
          </p:grpSpPr>
          <p:sp>
            <p:nvSpPr>
              <p:cNvPr id="5104" name="Google Shape;5104;p62"/>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5105" name="Google Shape;5105;p6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5106" name="Google Shape;5106;p62"/>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07" name="Google Shape;5107;p62"/>
          <p:cNvSpPr/>
          <p:nvPr/>
        </p:nvSpPr>
        <p:spPr>
          <a:xfrm>
            <a:off x="0" y="1587"/>
            <a:ext cx="9084349" cy="253949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08" name="Google Shape;5108;p62"/>
          <p:cNvSpPr txBox="1">
            <a:spLocks noGrp="1"/>
          </p:cNvSpPr>
          <p:nvPr>
            <p:ph type="title"/>
          </p:nvPr>
        </p:nvSpPr>
        <p:spPr>
          <a:xfrm>
            <a:off x="514800" y="434983"/>
            <a:ext cx="4752900" cy="125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5109" name="Google Shape;5109;p62"/>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5110" name="Google Shape;5110;p62"/>
          <p:cNvSpPr txBox="1">
            <a:spLocks noGrp="1"/>
          </p:cNvSpPr>
          <p:nvPr>
            <p:ph type="body" idx="1"/>
          </p:nvPr>
        </p:nvSpPr>
        <p:spPr>
          <a:xfrm>
            <a:off x="514800" y="3104964"/>
            <a:ext cx="4752900" cy="285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5111" name="Google Shape;5111;p62"/>
          <p:cNvGrpSpPr/>
          <p:nvPr/>
        </p:nvGrpSpPr>
        <p:grpSpPr>
          <a:xfrm>
            <a:off x="-2040904" y="871532"/>
            <a:ext cx="1368300" cy="2264171"/>
            <a:chOff x="-1836712" y="2937191"/>
            <a:chExt cx="1368300" cy="2264171"/>
          </a:xfrm>
        </p:grpSpPr>
        <p:pic>
          <p:nvPicPr>
            <p:cNvPr id="5112" name="Google Shape;5112;p6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5113" name="Google Shape;5113;p62"/>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5114" name="Google Shape;5114;p6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5115"/>
        <p:cNvGrpSpPr/>
        <p:nvPr/>
      </p:nvGrpSpPr>
      <p:grpSpPr>
        <a:xfrm>
          <a:off x="0" y="0"/>
          <a:ext cx="0" cy="0"/>
          <a:chOff x="0" y="0"/>
          <a:chExt cx="0" cy="0"/>
        </a:xfrm>
      </p:grpSpPr>
      <p:sp>
        <p:nvSpPr>
          <p:cNvPr id="5116" name="Google Shape;5116;p63"/>
          <p:cNvSpPr/>
          <p:nvPr/>
        </p:nvSpPr>
        <p:spPr>
          <a:xfrm rot="5400000" flipH="1">
            <a:off x="699238" y="-699002"/>
            <a:ext cx="6858000" cy="82560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5117" name="Google Shape;5117;p63"/>
          <p:cNvSpPr/>
          <p:nvPr/>
        </p:nvSpPr>
        <p:spPr>
          <a:xfrm rot="10800000" flipH="1">
            <a:off x="0" y="-78"/>
            <a:ext cx="12192000" cy="2039700"/>
          </a:xfrm>
          <a:prstGeom prst="rect">
            <a:avLst/>
          </a:prstGeom>
          <a:gradFill>
            <a:gsLst>
              <a:gs pos="0">
                <a:srgbClr val="000000"/>
              </a:gs>
              <a:gs pos="100000">
                <a:srgbClr val="000000">
                  <a:alpha val="0"/>
                </a:srgbClr>
              </a:gs>
            </a:gsLst>
            <a:lin ang="16200038"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Calibri"/>
              <a:ea typeface="Calibri"/>
              <a:cs typeface="Calibri"/>
              <a:sym typeface="Calibri"/>
            </a:endParaRPr>
          </a:p>
        </p:txBody>
      </p:sp>
      <p:sp>
        <p:nvSpPr>
          <p:cNvPr id="5118" name="Google Shape;5118;p63"/>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5119" name="Google Shape;5119;p63"/>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5120" name="Google Shape;5120;p63"/>
          <p:cNvGrpSpPr/>
          <p:nvPr/>
        </p:nvGrpSpPr>
        <p:grpSpPr>
          <a:xfrm>
            <a:off x="10553375" y="296652"/>
            <a:ext cx="1194613" cy="479652"/>
            <a:chOff x="1899" y="899"/>
            <a:chExt cx="4163" cy="1671"/>
          </a:xfrm>
        </p:grpSpPr>
        <p:sp>
          <p:nvSpPr>
            <p:cNvPr id="5121" name="Google Shape;5121;p6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2" name="Google Shape;5122;p6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3" name="Google Shape;5123;p6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4" name="Google Shape;5124;p6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5" name="Google Shape;5125;p6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6" name="Google Shape;5126;p6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7" name="Google Shape;5127;p6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8" name="Google Shape;5128;p6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29" name="Google Shape;5129;p6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0" name="Google Shape;5130;p6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1" name="Google Shape;5131;p6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2" name="Google Shape;5132;p63"/>
            <p:cNvSpPr/>
            <p:nvPr/>
          </p:nvSpPr>
          <p:spPr>
            <a:xfrm>
              <a:off x="2762"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3" name="Google Shape;5133;p6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4" name="Google Shape;5134;p6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5" name="Google Shape;5135;p6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6" name="Google Shape;5136;p6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7" name="Google Shape;5137;p63"/>
            <p:cNvSpPr/>
            <p:nvPr/>
          </p:nvSpPr>
          <p:spPr>
            <a:xfrm>
              <a:off x="3203" y="2203"/>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8" name="Google Shape;5138;p6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39" name="Google Shape;5139;p6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0" name="Google Shape;5140;p6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1" name="Google Shape;5141;p6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2" name="Google Shape;5142;p6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3" name="Google Shape;5143;p6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4" name="Google Shape;5144;p6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5" name="Google Shape;5145;p6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6" name="Google Shape;5146;p6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7" name="Google Shape;5147;p6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8" name="Google Shape;5148;p6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49" name="Google Shape;5149;p6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0" name="Google Shape;5150;p6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1" name="Google Shape;5151;p6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2" name="Google Shape;5152;p6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3" name="Google Shape;5153;p6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4" name="Google Shape;5154;p6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5" name="Google Shape;5155;p6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6" name="Google Shape;5156;p6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7" name="Google Shape;5157;p6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8" name="Google Shape;5158;p6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59" name="Google Shape;5159;p6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0" name="Google Shape;5160;p6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1" name="Google Shape;5161;p6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2" name="Google Shape;5162;p6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3" name="Google Shape;5163;p6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4" name="Google Shape;5164;p6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5" name="Google Shape;5165;p6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6" name="Google Shape;5166;p6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7" name="Google Shape;5167;p6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8" name="Google Shape;5168;p6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69" name="Google Shape;5169;p6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0" name="Google Shape;5170;p6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1" name="Google Shape;5171;p6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2" name="Google Shape;5172;p6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3" name="Google Shape;5173;p6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4" name="Google Shape;5174;p6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5" name="Google Shape;5175;p6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6" name="Google Shape;5176;p6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7" name="Google Shape;5177;p6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8" name="Google Shape;5178;p6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79" name="Google Shape;5179;p6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0" name="Google Shape;5180;p6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1" name="Google Shape;5181;p6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2" name="Google Shape;5182;p6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3" name="Google Shape;5183;p6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4" name="Google Shape;5184;p6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5" name="Google Shape;5185;p6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6" name="Google Shape;5186;p6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7" name="Google Shape;5187;p6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8" name="Google Shape;5188;p6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89" name="Google Shape;5189;p6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0" name="Google Shape;5190;p6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1" name="Google Shape;5191;p6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2" name="Google Shape;5192;p6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3" name="Google Shape;5193;p6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4" name="Google Shape;5194;p6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5" name="Google Shape;5195;p6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6" name="Google Shape;5196;p6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7" name="Google Shape;5197;p6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8" name="Google Shape;5198;p6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199" name="Google Shape;5199;p6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0" name="Google Shape;5200;p63"/>
            <p:cNvSpPr/>
            <p:nvPr/>
          </p:nvSpPr>
          <p:spPr>
            <a:xfrm>
              <a:off x="4838" y="2425"/>
              <a:ext cx="0" cy="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1" name="Google Shape;5201;p6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2" name="Google Shape;5202;p6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3" name="Google Shape;5203;p6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4" name="Google Shape;5204;p6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5" name="Google Shape;5205;p6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6" name="Google Shape;5206;p6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7" name="Google Shape;5207;p6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8" name="Google Shape;5208;p6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09" name="Google Shape;5209;p6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10" name="Google Shape;5210;p6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11" name="Google Shape;5211;p6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12" name="Google Shape;5212;p6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13" name="Google Shape;5213;p6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cxnSp>
          <p:nvCxnSpPr>
            <p:cNvPr id="5214" name="Google Shape;5214;p63"/>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5215" name="Google Shape;5215;p63"/>
          <p:cNvGrpSpPr/>
          <p:nvPr/>
        </p:nvGrpSpPr>
        <p:grpSpPr>
          <a:xfrm>
            <a:off x="-2040904" y="3988723"/>
            <a:ext cx="1872300" cy="2902792"/>
            <a:chOff x="6195941" y="562596"/>
            <a:chExt cx="1872300" cy="2902792"/>
          </a:xfrm>
        </p:grpSpPr>
        <p:grpSp>
          <p:nvGrpSpPr>
            <p:cNvPr id="5216" name="Google Shape;5216;p63"/>
            <p:cNvGrpSpPr/>
            <p:nvPr/>
          </p:nvGrpSpPr>
          <p:grpSpPr>
            <a:xfrm>
              <a:off x="6195941" y="832605"/>
              <a:ext cx="1872300" cy="2632784"/>
              <a:chOff x="-1872716" y="660661"/>
              <a:chExt cx="1872300" cy="1974637"/>
            </a:xfrm>
          </p:grpSpPr>
          <p:sp>
            <p:nvSpPr>
              <p:cNvPr id="5217" name="Google Shape;5217;p6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500"/>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5218" name="Google Shape;5218;p6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5219" name="Google Shape;5219;p63"/>
            <p:cNvGrpSpPr/>
            <p:nvPr/>
          </p:nvGrpSpPr>
          <p:grpSpPr>
            <a:xfrm>
              <a:off x="6303954" y="562596"/>
              <a:ext cx="540000" cy="540000"/>
              <a:chOff x="6303954" y="562596"/>
              <a:chExt cx="540000" cy="540000"/>
            </a:xfrm>
          </p:grpSpPr>
          <p:sp>
            <p:nvSpPr>
              <p:cNvPr id="5220" name="Google Shape;5220;p63"/>
              <p:cNvSpPr/>
              <p:nvPr/>
            </p:nvSpPr>
            <p:spPr>
              <a:xfrm>
                <a:off x="6303954" y="562596"/>
                <a:ext cx="540000" cy="54000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Calibri"/>
                  <a:ea typeface="Calibri"/>
                  <a:cs typeface="Calibri"/>
                  <a:sym typeface="Calibri"/>
                </a:endParaRPr>
              </a:p>
            </p:txBody>
          </p:sp>
          <p:pic>
            <p:nvPicPr>
              <p:cNvPr id="5221" name="Google Shape;5221;p6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5222" name="Google Shape;5222;p63"/>
          <p:cNvSpPr/>
          <p:nvPr/>
        </p:nvSpPr>
        <p:spPr>
          <a:xfrm>
            <a:off x="7680176" y="3356992"/>
            <a:ext cx="4398731" cy="30803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23" name="Google Shape;5223;p63"/>
          <p:cNvSpPr/>
          <p:nvPr/>
        </p:nvSpPr>
        <p:spPr>
          <a:xfrm>
            <a:off x="0" y="1587"/>
            <a:ext cx="9084349" cy="2539494"/>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9800"/>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Calibri"/>
              <a:ea typeface="Calibri"/>
              <a:cs typeface="Calibri"/>
              <a:sym typeface="Calibri"/>
            </a:endParaRPr>
          </a:p>
        </p:txBody>
      </p:sp>
      <p:sp>
        <p:nvSpPr>
          <p:cNvPr id="5224" name="Google Shape;5224;p63"/>
          <p:cNvSpPr txBox="1">
            <a:spLocks noGrp="1"/>
          </p:cNvSpPr>
          <p:nvPr>
            <p:ph type="title"/>
          </p:nvPr>
        </p:nvSpPr>
        <p:spPr>
          <a:xfrm>
            <a:off x="514800" y="434983"/>
            <a:ext cx="4752900" cy="12561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5225" name="Google Shape;5225;p63"/>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5226" name="Google Shape;5226;p63"/>
          <p:cNvSpPr txBox="1">
            <a:spLocks noGrp="1"/>
          </p:cNvSpPr>
          <p:nvPr>
            <p:ph type="body" idx="1"/>
          </p:nvPr>
        </p:nvSpPr>
        <p:spPr>
          <a:xfrm>
            <a:off x="514800" y="3104964"/>
            <a:ext cx="4752900" cy="28581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900"/>
              <a:buFont typeface="Arial"/>
              <a:buNone/>
              <a:defRPr sz="1900" b="0" i="0" u="none" strike="noStrike" cap="none">
                <a:solidFill>
                  <a:schemeClr val="lt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lt1"/>
              </a:buClr>
              <a:buSzPts val="1900"/>
              <a:buFont typeface="Arial"/>
              <a:buChar char="•"/>
              <a:defRPr sz="19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grpSp>
        <p:nvGrpSpPr>
          <p:cNvPr id="5227" name="Google Shape;5227;p63"/>
          <p:cNvGrpSpPr/>
          <p:nvPr/>
        </p:nvGrpSpPr>
        <p:grpSpPr>
          <a:xfrm>
            <a:off x="-2040904" y="871532"/>
            <a:ext cx="1368300" cy="2264171"/>
            <a:chOff x="-1836712" y="2937191"/>
            <a:chExt cx="1368300" cy="2264171"/>
          </a:xfrm>
        </p:grpSpPr>
        <p:pic>
          <p:nvPicPr>
            <p:cNvPr id="5228" name="Google Shape;5228;p6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5229" name="Google Shape;5229;p63"/>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sz="1500"/>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5230" name="Google Shape;5230;p6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455"/>
        <p:cNvGrpSpPr/>
        <p:nvPr/>
      </p:nvGrpSpPr>
      <p:grpSpPr>
        <a:xfrm>
          <a:off x="0" y="0"/>
          <a:ext cx="0" cy="0"/>
          <a:chOff x="0" y="0"/>
          <a:chExt cx="0" cy="0"/>
        </a:xfrm>
      </p:grpSpPr>
      <p:sp>
        <p:nvSpPr>
          <p:cNvPr id="456" name="Google Shape;456;p6"/>
          <p:cNvSpPr txBox="1">
            <a:spLocks noGrp="1"/>
          </p:cNvSpPr>
          <p:nvPr>
            <p:ph type="title"/>
          </p:nvPr>
        </p:nvSpPr>
        <p:spPr>
          <a:xfrm>
            <a:off x="6456039"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7" name="Google Shape;457;p6"/>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8" name="Google Shape;458;p6"/>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9" name="Google Shape;459;p6"/>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60" name="Google Shape;460;p6"/>
          <p:cNvSpPr>
            <a:spLocks noGrp="1"/>
          </p:cNvSpPr>
          <p:nvPr>
            <p:ph type="pic" idx="2"/>
          </p:nvPr>
        </p:nvSpPr>
        <p:spPr>
          <a:xfrm>
            <a:off x="-9526" y="0"/>
            <a:ext cx="6105552"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4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1" name="Google Shape;461;p6"/>
          <p:cNvSpPr txBox="1">
            <a:spLocks noGrp="1"/>
          </p:cNvSpPr>
          <p:nvPr>
            <p:ph type="body" idx="1"/>
          </p:nvPr>
        </p:nvSpPr>
        <p:spPr>
          <a:xfrm>
            <a:off x="6455234" y="2263939"/>
            <a:ext cx="4471468" cy="369877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62" name="Google Shape;462;p6"/>
          <p:cNvGrpSpPr/>
          <p:nvPr/>
        </p:nvGrpSpPr>
        <p:grpSpPr>
          <a:xfrm>
            <a:off x="-2040904" y="3988723"/>
            <a:ext cx="1872208" cy="2902681"/>
            <a:chOff x="6195941" y="562596"/>
            <a:chExt cx="1872208" cy="2902681"/>
          </a:xfrm>
        </p:grpSpPr>
        <p:grpSp>
          <p:nvGrpSpPr>
            <p:cNvPr id="463" name="Google Shape;463;p6"/>
            <p:cNvGrpSpPr/>
            <p:nvPr/>
          </p:nvGrpSpPr>
          <p:grpSpPr>
            <a:xfrm>
              <a:off x="6195941" y="832626"/>
              <a:ext cx="1872208" cy="2632651"/>
              <a:chOff x="-1872716" y="660661"/>
              <a:chExt cx="1872208" cy="1974490"/>
            </a:xfrm>
          </p:grpSpPr>
          <p:sp>
            <p:nvSpPr>
              <p:cNvPr id="464" name="Google Shape;464;p6"/>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465" name="Google Shape;465;p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66" name="Google Shape;466;p6"/>
            <p:cNvGrpSpPr/>
            <p:nvPr/>
          </p:nvGrpSpPr>
          <p:grpSpPr>
            <a:xfrm>
              <a:off x="6303954" y="562596"/>
              <a:ext cx="540060" cy="540060"/>
              <a:chOff x="6303954" y="562596"/>
              <a:chExt cx="540060" cy="540060"/>
            </a:xfrm>
          </p:grpSpPr>
          <p:sp>
            <p:nvSpPr>
              <p:cNvPr id="467" name="Google Shape;467;p6"/>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468" name="Google Shape;468;p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469" name="Google Shape;469;p6"/>
          <p:cNvGrpSpPr/>
          <p:nvPr/>
        </p:nvGrpSpPr>
        <p:grpSpPr>
          <a:xfrm>
            <a:off x="-1932891" y="195833"/>
            <a:ext cx="1368152" cy="2725764"/>
            <a:chOff x="-1555624" y="1196393"/>
            <a:chExt cx="1368152" cy="2725764"/>
          </a:xfrm>
        </p:grpSpPr>
        <p:grpSp>
          <p:nvGrpSpPr>
            <p:cNvPr id="470" name="Google Shape;470;p6"/>
            <p:cNvGrpSpPr/>
            <p:nvPr/>
          </p:nvGrpSpPr>
          <p:grpSpPr>
            <a:xfrm>
              <a:off x="-1555624" y="1488707"/>
              <a:ext cx="1368152" cy="2433450"/>
              <a:chOff x="-1836712" y="3275837"/>
              <a:chExt cx="1368152" cy="2433450"/>
            </a:xfrm>
          </p:grpSpPr>
          <p:sp>
            <p:nvSpPr>
              <p:cNvPr id="471" name="Google Shape;471;p6"/>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472" name="Google Shape;472;p6"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473" name="Google Shape;473;p6"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474" name="Google Shape;474;p6"/>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
        <p:nvSpPr>
          <p:cNvPr id="475" name="Google Shape;475;p6"/>
          <p:cNvSpPr/>
          <p:nvPr/>
        </p:nvSpPr>
        <p:spPr>
          <a:xfrm>
            <a:off x="6170723" y="2356638"/>
            <a:ext cx="5827212" cy="408074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76" name="Google Shape;476;p6"/>
          <p:cNvGrpSpPr/>
          <p:nvPr/>
        </p:nvGrpSpPr>
        <p:grpSpPr>
          <a:xfrm>
            <a:off x="10553375" y="296652"/>
            <a:ext cx="1195327" cy="479853"/>
            <a:chOff x="1899" y="899"/>
            <a:chExt cx="4165" cy="1672"/>
          </a:xfrm>
        </p:grpSpPr>
        <p:sp>
          <p:nvSpPr>
            <p:cNvPr id="477" name="Google Shape;477;p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6"/>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6"/>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6"/>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6"/>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6"/>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6"/>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6"/>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6"/>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6"/>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5" name="Google Shape;535;p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6" name="Google Shape;536;p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0" name="Google Shape;540;p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1" name="Google Shape;541;p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2" name="Google Shape;542;p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3" name="Google Shape;543;p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4" name="Google Shape;544;p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5" name="Google Shape;545;p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6" name="Google Shape;546;p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7" name="Google Shape;547;p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8" name="Google Shape;548;p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9" name="Google Shape;549;p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0" name="Google Shape;550;p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2" name="Google Shape;552;p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p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6"/>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 name="Google Shape;558;p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9" name="Google Shape;559;p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0" name="Google Shape;560;p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1" name="Google Shape;561;p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3" name="Google Shape;563;p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4" name="Google Shape;564;p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5" name="Google Shape;565;p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6" name="Google Shape;566;p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7" name="Google Shape;567;p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8" name="Google Shape;568;p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9" name="Google Shape;569;p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570" name="Google Shape;570;p6"/>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accent6"/>
        </a:solidFill>
        <a:effectLst/>
      </p:bgPr>
    </p:bg>
    <p:spTree>
      <p:nvGrpSpPr>
        <p:cNvPr id="1" name="Shape 571"/>
        <p:cNvGrpSpPr/>
        <p:nvPr/>
      </p:nvGrpSpPr>
      <p:grpSpPr>
        <a:xfrm>
          <a:off x="0" y="0"/>
          <a:ext cx="0" cy="0"/>
          <a:chOff x="0" y="0"/>
          <a:chExt cx="0" cy="0"/>
        </a:xfrm>
      </p:grpSpPr>
      <p:sp>
        <p:nvSpPr>
          <p:cNvPr id="572" name="Google Shape;572;p7"/>
          <p:cNvSpPr/>
          <p:nvPr/>
        </p:nvSpPr>
        <p:spPr>
          <a:xfrm>
            <a:off x="-1484219" y="417687"/>
            <a:ext cx="9820275" cy="687705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3" name="Google Shape;573;p7"/>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1"/>
              </a:buClr>
              <a:buSzPts val="1400"/>
              <a:buNone/>
              <a:defRPr sz="6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4" name="Google Shape;574;p7"/>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lt1"/>
              </a:buClr>
              <a:buSzPts val="1400"/>
              <a:buNone/>
              <a:defRPr sz="6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75" name="Google Shape;575;p7"/>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lt1"/>
                </a:solidFill>
                <a:latin typeface="Calibri"/>
                <a:ea typeface="Calibri"/>
                <a:cs typeface="Calibri"/>
                <a:sym typeface="Calibri"/>
              </a:defRPr>
            </a:lvl1pPr>
            <a:lvl2pPr marL="0" marR="0" lvl="1" indent="0" algn="r" rtl="0">
              <a:spcBef>
                <a:spcPts val="0"/>
              </a:spcBef>
              <a:buNone/>
              <a:defRPr sz="1600" b="1">
                <a:solidFill>
                  <a:schemeClr val="lt1"/>
                </a:solidFill>
                <a:latin typeface="Calibri"/>
                <a:ea typeface="Calibri"/>
                <a:cs typeface="Calibri"/>
                <a:sym typeface="Calibri"/>
              </a:defRPr>
            </a:lvl2pPr>
            <a:lvl3pPr marL="0" marR="0" lvl="2" indent="0" algn="r" rtl="0">
              <a:spcBef>
                <a:spcPts val="0"/>
              </a:spcBef>
              <a:buNone/>
              <a:defRPr sz="1600" b="1">
                <a:solidFill>
                  <a:schemeClr val="lt1"/>
                </a:solidFill>
                <a:latin typeface="Calibri"/>
                <a:ea typeface="Calibri"/>
                <a:cs typeface="Calibri"/>
                <a:sym typeface="Calibri"/>
              </a:defRPr>
            </a:lvl3pPr>
            <a:lvl4pPr marL="0" marR="0" lvl="3" indent="0" algn="r" rtl="0">
              <a:spcBef>
                <a:spcPts val="0"/>
              </a:spcBef>
              <a:buNone/>
              <a:defRPr sz="1600" b="1">
                <a:solidFill>
                  <a:schemeClr val="lt1"/>
                </a:solidFill>
                <a:latin typeface="Calibri"/>
                <a:ea typeface="Calibri"/>
                <a:cs typeface="Calibri"/>
                <a:sym typeface="Calibri"/>
              </a:defRPr>
            </a:lvl4pPr>
            <a:lvl5pPr marL="0" marR="0" lvl="4" indent="0" algn="r" rtl="0">
              <a:spcBef>
                <a:spcPts val="0"/>
              </a:spcBef>
              <a:buNone/>
              <a:defRPr sz="1600" b="1">
                <a:solidFill>
                  <a:schemeClr val="lt1"/>
                </a:solidFill>
                <a:latin typeface="Calibri"/>
                <a:ea typeface="Calibri"/>
                <a:cs typeface="Calibri"/>
                <a:sym typeface="Calibri"/>
              </a:defRPr>
            </a:lvl5pPr>
            <a:lvl6pPr marL="0" marR="0" lvl="5" indent="0" algn="r" rtl="0">
              <a:spcBef>
                <a:spcPts val="0"/>
              </a:spcBef>
              <a:buNone/>
              <a:defRPr sz="1600" b="1">
                <a:solidFill>
                  <a:schemeClr val="lt1"/>
                </a:solidFill>
                <a:latin typeface="Calibri"/>
                <a:ea typeface="Calibri"/>
                <a:cs typeface="Calibri"/>
                <a:sym typeface="Calibri"/>
              </a:defRPr>
            </a:lvl6pPr>
            <a:lvl7pPr marL="0" marR="0" lvl="6" indent="0" algn="r" rtl="0">
              <a:spcBef>
                <a:spcPts val="0"/>
              </a:spcBef>
              <a:buNone/>
              <a:defRPr sz="1600" b="1">
                <a:solidFill>
                  <a:schemeClr val="lt1"/>
                </a:solidFill>
                <a:latin typeface="Calibri"/>
                <a:ea typeface="Calibri"/>
                <a:cs typeface="Calibri"/>
                <a:sym typeface="Calibri"/>
              </a:defRPr>
            </a:lvl7pPr>
            <a:lvl8pPr marL="0" marR="0" lvl="7" indent="0" algn="r" rtl="0">
              <a:spcBef>
                <a:spcPts val="0"/>
              </a:spcBef>
              <a:buNone/>
              <a:defRPr sz="1600" b="1">
                <a:solidFill>
                  <a:schemeClr val="lt1"/>
                </a:solidFill>
                <a:latin typeface="Calibri"/>
                <a:ea typeface="Calibri"/>
                <a:cs typeface="Calibri"/>
                <a:sym typeface="Calibri"/>
              </a:defRPr>
            </a:lvl8pPr>
            <a:lvl9pPr marL="0" marR="0" lvl="8" indent="0" algn="r" rtl="0">
              <a:spcBef>
                <a:spcPts val="0"/>
              </a:spcBef>
              <a:buNone/>
              <a:defRPr sz="1600" b="1">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576" name="Google Shape;576;p7"/>
          <p:cNvSpPr txBox="1">
            <a:spLocks noGrp="1"/>
          </p:cNvSpPr>
          <p:nvPr>
            <p:ph type="body" idx="1"/>
          </p:nvPr>
        </p:nvSpPr>
        <p:spPr>
          <a:xfrm>
            <a:off x="895571" y="3988722"/>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577" name="Google Shape;577;p7"/>
          <p:cNvGrpSpPr/>
          <p:nvPr/>
        </p:nvGrpSpPr>
        <p:grpSpPr>
          <a:xfrm>
            <a:off x="10553375" y="296652"/>
            <a:ext cx="1195327" cy="479853"/>
            <a:chOff x="1899" y="899"/>
            <a:chExt cx="4165" cy="1672"/>
          </a:xfrm>
        </p:grpSpPr>
        <p:sp>
          <p:nvSpPr>
            <p:cNvPr id="578" name="Google Shape;578;p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9" name="Google Shape;579;p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0" name="Google Shape;580;p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1" name="Google Shape;581;p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2" name="Google Shape;582;p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3" name="Google Shape;583;p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4" name="Google Shape;584;p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5" name="Google Shape;585;p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6" name="Google Shape;586;p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8" name="Google Shape;588;p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9" name="Google Shape;589;p7"/>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0" name="Google Shape;590;p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1" name="Google Shape;591;p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2" name="Google Shape;592;p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3" name="Google Shape;593;p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4" name="Google Shape;594;p7"/>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5" name="Google Shape;595;p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6" name="Google Shape;596;p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7" name="Google Shape;597;p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8" name="Google Shape;598;p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9" name="Google Shape;599;p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0" name="Google Shape;600;p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1" name="Google Shape;601;p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3" name="Google Shape;603;p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4" name="Google Shape;604;p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6" name="Google Shape;606;p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7" name="Google Shape;607;p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8" name="Google Shape;608;p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9" name="Google Shape;609;p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0" name="Google Shape;610;p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1" name="Google Shape;611;p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2" name="Google Shape;612;p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3" name="Google Shape;613;p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4" name="Google Shape;614;p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5" name="Google Shape;615;p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6" name="Google Shape;616;p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7" name="Google Shape;617;p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8" name="Google Shape;618;p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19" name="Google Shape;619;p7"/>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0" name="Google Shape;620;p7"/>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1" name="Google Shape;621;p7"/>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2" name="Google Shape;622;p7"/>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3" name="Google Shape;623;p7"/>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4" name="Google Shape;624;p7"/>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5" name="Google Shape;625;p7"/>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6" name="Google Shape;626;p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7" name="Google Shape;627;p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8" name="Google Shape;628;p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9" name="Google Shape;629;p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0" name="Google Shape;630;p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1" name="Google Shape;631;p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2" name="Google Shape;632;p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3" name="Google Shape;633;p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4" name="Google Shape;634;p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5" name="Google Shape;635;p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6" name="Google Shape;636;p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7" name="Google Shape;637;p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8" name="Google Shape;638;p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1" name="Google Shape;641;p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2" name="Google Shape;642;p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3" name="Google Shape;643;p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4" name="Google Shape;644;p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5" name="Google Shape;645;p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6" name="Google Shape;646;p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7" name="Google Shape;647;p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8" name="Google Shape;648;p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9" name="Google Shape;649;p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0" name="Google Shape;650;p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1" name="Google Shape;651;p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2" name="Google Shape;652;p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3" name="Google Shape;653;p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4" name="Google Shape;654;p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5" name="Google Shape;655;p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6" name="Google Shape;656;p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7" name="Google Shape;657;p7"/>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8" name="Google Shape;658;p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59" name="Google Shape;659;p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0" name="Google Shape;660;p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1" name="Google Shape;661;p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2" name="Google Shape;662;p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3" name="Google Shape;663;p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4" name="Google Shape;664;p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5" name="Google Shape;665;p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6" name="Google Shape;666;p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7" name="Google Shape;667;p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8" name="Google Shape;668;p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69" name="Google Shape;669;p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0" name="Google Shape;670;p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71" name="Google Shape;671;p7"/>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672" name="Google Shape;672;p7"/>
          <p:cNvSpPr txBox="1">
            <a:spLocks noGrp="1"/>
          </p:cNvSpPr>
          <p:nvPr>
            <p:ph type="title"/>
          </p:nvPr>
        </p:nvSpPr>
        <p:spPr>
          <a:xfrm>
            <a:off x="895571" y="855051"/>
            <a:ext cx="9658665" cy="1255705"/>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grpSp>
        <p:nvGrpSpPr>
          <p:cNvPr id="673" name="Google Shape;673;p7"/>
          <p:cNvGrpSpPr/>
          <p:nvPr/>
        </p:nvGrpSpPr>
        <p:grpSpPr>
          <a:xfrm>
            <a:off x="-2040904" y="3988723"/>
            <a:ext cx="1872208" cy="2902681"/>
            <a:chOff x="6195941" y="562596"/>
            <a:chExt cx="1872208" cy="2902681"/>
          </a:xfrm>
        </p:grpSpPr>
        <p:grpSp>
          <p:nvGrpSpPr>
            <p:cNvPr id="674" name="Google Shape;674;p7"/>
            <p:cNvGrpSpPr/>
            <p:nvPr/>
          </p:nvGrpSpPr>
          <p:grpSpPr>
            <a:xfrm>
              <a:off x="6195941" y="832626"/>
              <a:ext cx="1872208" cy="2632651"/>
              <a:chOff x="-1872716" y="660661"/>
              <a:chExt cx="1872208" cy="1974490"/>
            </a:xfrm>
          </p:grpSpPr>
          <p:sp>
            <p:nvSpPr>
              <p:cNvPr id="675" name="Google Shape;675;p7"/>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676" name="Google Shape;676;p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677" name="Google Shape;677;p7"/>
            <p:cNvGrpSpPr/>
            <p:nvPr/>
          </p:nvGrpSpPr>
          <p:grpSpPr>
            <a:xfrm>
              <a:off x="6303954" y="562596"/>
              <a:ext cx="540060" cy="540060"/>
              <a:chOff x="6303954" y="562596"/>
              <a:chExt cx="540060" cy="540060"/>
            </a:xfrm>
          </p:grpSpPr>
          <p:sp>
            <p:nvSpPr>
              <p:cNvPr id="678" name="Google Shape;678;p7"/>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79" name="Google Shape;679;p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680" name="Google Shape;680;p7"/>
          <p:cNvSpPr txBox="1">
            <a:spLocks noGrp="1"/>
          </p:cNvSpPr>
          <p:nvPr>
            <p:ph type="body" idx="2"/>
          </p:nvPr>
        </p:nvSpPr>
        <p:spPr>
          <a:xfrm>
            <a:off x="3593810" y="3990379"/>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1" name="Google Shape;681;p7"/>
          <p:cNvSpPr txBox="1">
            <a:spLocks noGrp="1"/>
          </p:cNvSpPr>
          <p:nvPr>
            <p:ph type="body" idx="3"/>
          </p:nvPr>
        </p:nvSpPr>
        <p:spPr>
          <a:xfrm>
            <a:off x="6292049" y="3992036"/>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2" name="Google Shape;682;p7"/>
          <p:cNvSpPr txBox="1">
            <a:spLocks noGrp="1"/>
          </p:cNvSpPr>
          <p:nvPr>
            <p:ph type="body" idx="4"/>
          </p:nvPr>
        </p:nvSpPr>
        <p:spPr>
          <a:xfrm>
            <a:off x="8990289" y="3993693"/>
            <a:ext cx="2283713" cy="1594593"/>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ctr" rtl="0">
              <a:lnSpc>
                <a:spcPct val="90000"/>
              </a:lnSpc>
              <a:spcBef>
                <a:spcPts val="400"/>
              </a:spcBef>
              <a:spcAft>
                <a:spcPts val="0"/>
              </a:spcAft>
              <a:buClr>
                <a:schemeClr val="lt1"/>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ctr" rtl="0">
              <a:lnSpc>
                <a:spcPct val="90000"/>
              </a:lnSpc>
              <a:spcBef>
                <a:spcPts val="400"/>
              </a:spcBef>
              <a:spcAft>
                <a:spcPts val="0"/>
              </a:spcAft>
              <a:buClr>
                <a:schemeClr val="lt1"/>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83" name="Google Shape;683;p7"/>
          <p:cNvGrpSpPr/>
          <p:nvPr/>
        </p:nvGrpSpPr>
        <p:grpSpPr>
          <a:xfrm>
            <a:off x="-1932891" y="195833"/>
            <a:ext cx="1368152" cy="2725764"/>
            <a:chOff x="-1555624" y="1196393"/>
            <a:chExt cx="1368152" cy="2725764"/>
          </a:xfrm>
        </p:grpSpPr>
        <p:grpSp>
          <p:nvGrpSpPr>
            <p:cNvPr id="684" name="Google Shape;684;p7"/>
            <p:cNvGrpSpPr/>
            <p:nvPr/>
          </p:nvGrpSpPr>
          <p:grpSpPr>
            <a:xfrm>
              <a:off x="-1555624" y="1488707"/>
              <a:ext cx="1368152" cy="2433450"/>
              <a:chOff x="-1836712" y="3275837"/>
              <a:chExt cx="1368152" cy="2433450"/>
            </a:xfrm>
          </p:grpSpPr>
          <p:sp>
            <p:nvSpPr>
              <p:cNvPr id="685" name="Google Shape;685;p7"/>
              <p:cNvSpPr txBox="1"/>
              <p:nvPr/>
            </p:nvSpPr>
            <p:spPr>
              <a:xfrm>
                <a:off x="-1836712" y="3677962"/>
                <a:ext cx="1368152" cy="2031325"/>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background 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&gt;Solid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&gt;Colour</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&gt;choose a colour from the top line of the colour palette. Avoid setting the background colour the same as your font colour.</a:t>
                </a:r>
                <a:endParaRPr/>
              </a:p>
            </p:txBody>
          </p:sp>
          <p:pic>
            <p:nvPicPr>
              <p:cNvPr id="686" name="Google Shape;686;p7"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687" name="Google Shape;687;p7"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688" name="Google Shape;688;p7"/>
            <p:cNvSpPr/>
            <p:nvPr/>
          </p:nvSpPr>
          <p:spPr>
            <a:xfrm>
              <a:off x="-1473415" y="1196393"/>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689"/>
        <p:cNvGrpSpPr/>
        <p:nvPr/>
      </p:nvGrpSpPr>
      <p:grpSpPr>
        <a:xfrm>
          <a:off x="0" y="0"/>
          <a:ext cx="0" cy="0"/>
          <a:chOff x="0" y="0"/>
          <a:chExt cx="0" cy="0"/>
        </a:xfrm>
      </p:grpSpPr>
      <p:sp>
        <p:nvSpPr>
          <p:cNvPr id="690" name="Google Shape;690;p8"/>
          <p:cNvSpPr/>
          <p:nvPr/>
        </p:nvSpPr>
        <p:spPr>
          <a:xfrm>
            <a:off x="0" y="0"/>
            <a:ext cx="12192000" cy="6858000"/>
          </a:xfrm>
          <a:prstGeom prst="rect">
            <a:avLst/>
          </a:prstGeom>
          <a:solidFill>
            <a:srgbClr val="000000">
              <a:alpha val="6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1" name="Google Shape;691;p8"/>
          <p:cNvSpPr txBox="1">
            <a:spLocks noGrp="1"/>
          </p:cNvSpPr>
          <p:nvPr>
            <p:ph type="title"/>
          </p:nvPr>
        </p:nvSpPr>
        <p:spPr>
          <a:xfrm>
            <a:off x="514800"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2800"/>
              <a:buFont typeface="Calibri"/>
              <a:buNone/>
              <a:defRPr sz="2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2" name="Google Shape;692;p8"/>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3" name="Google Shape;693;p8"/>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94" name="Google Shape;694;p8"/>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695" name="Google Shape;695;p8"/>
          <p:cNvSpPr txBox="1">
            <a:spLocks noGrp="1"/>
          </p:cNvSpPr>
          <p:nvPr>
            <p:ph type="body" idx="1"/>
          </p:nvPr>
        </p:nvSpPr>
        <p:spPr>
          <a:xfrm>
            <a:off x="514800" y="2263939"/>
            <a:ext cx="4471468"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696" name="Google Shape;696;p8"/>
          <p:cNvGrpSpPr/>
          <p:nvPr/>
        </p:nvGrpSpPr>
        <p:grpSpPr>
          <a:xfrm>
            <a:off x="-2040904" y="3988723"/>
            <a:ext cx="1872208" cy="2902681"/>
            <a:chOff x="6195941" y="562596"/>
            <a:chExt cx="1872208" cy="2902681"/>
          </a:xfrm>
        </p:grpSpPr>
        <p:grpSp>
          <p:nvGrpSpPr>
            <p:cNvPr id="697" name="Google Shape;697;p8"/>
            <p:cNvGrpSpPr/>
            <p:nvPr/>
          </p:nvGrpSpPr>
          <p:grpSpPr>
            <a:xfrm>
              <a:off x="6195941" y="832626"/>
              <a:ext cx="1872208" cy="2632651"/>
              <a:chOff x="-1872716" y="660661"/>
              <a:chExt cx="1872208" cy="1974490"/>
            </a:xfrm>
          </p:grpSpPr>
          <p:sp>
            <p:nvSpPr>
              <p:cNvPr id="698" name="Google Shape;698;p8"/>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699" name="Google Shape;699;p8"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700" name="Google Shape;700;p8"/>
            <p:cNvGrpSpPr/>
            <p:nvPr/>
          </p:nvGrpSpPr>
          <p:grpSpPr>
            <a:xfrm>
              <a:off x="6303954" y="562596"/>
              <a:ext cx="540060" cy="540060"/>
              <a:chOff x="6303954" y="562596"/>
              <a:chExt cx="540060" cy="540060"/>
            </a:xfrm>
          </p:grpSpPr>
          <p:sp>
            <p:nvSpPr>
              <p:cNvPr id="701" name="Google Shape;701;p8"/>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02" name="Google Shape;702;p8"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703" name="Google Shape;703;p8"/>
          <p:cNvSpPr/>
          <p:nvPr/>
        </p:nvSpPr>
        <p:spPr>
          <a:xfrm>
            <a:off x="-3680045" y="312461"/>
            <a:ext cx="8746251" cy="6124921"/>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704" name="Google Shape;704;p8"/>
          <p:cNvGrpSpPr/>
          <p:nvPr/>
        </p:nvGrpSpPr>
        <p:grpSpPr>
          <a:xfrm>
            <a:off x="10553375" y="296652"/>
            <a:ext cx="1195327" cy="479853"/>
            <a:chOff x="1899" y="899"/>
            <a:chExt cx="4165" cy="1672"/>
          </a:xfrm>
        </p:grpSpPr>
        <p:sp>
          <p:nvSpPr>
            <p:cNvPr id="705" name="Google Shape;705;p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6" name="Google Shape;706;p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7" name="Google Shape;707;p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8" name="Google Shape;708;p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09" name="Google Shape;709;p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0" name="Google Shape;710;p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1" name="Google Shape;711;p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8"/>
            <p:cNvSpPr/>
            <p:nvPr/>
          </p:nvSpPr>
          <p:spPr>
            <a:xfrm>
              <a:off x="2762" y="2203"/>
              <a:ext cx="28"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9" name="Google Shape;719;p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0" name="Google Shape;720;p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1" name="Google Shape;721;p8"/>
            <p:cNvSpPr/>
            <p:nvPr/>
          </p:nvSpPr>
          <p:spPr>
            <a:xfrm>
              <a:off x="3203" y="2203"/>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2" name="Google Shape;722;p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3" name="Google Shape;723;p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4" name="Google Shape;724;p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5" name="Google Shape;725;p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6" name="Google Shape;726;p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7" name="Google Shape;727;p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8" name="Google Shape;728;p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9" name="Google Shape;729;p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0" name="Google Shape;730;p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1" name="Google Shape;731;p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2" name="Google Shape;732;p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3" name="Google Shape;733;p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4" name="Google Shape;734;p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5" name="Google Shape;735;p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6" name="Google Shape;736;p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7" name="Google Shape;737;p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8" name="Google Shape;738;p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39" name="Google Shape;739;p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0" name="Google Shape;740;p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1" name="Google Shape;741;p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2" name="Google Shape;742;p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3" name="Google Shape;743;p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4" name="Google Shape;744;p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5" name="Google Shape;745;p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6" name="Google Shape;746;p8"/>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7" name="Google Shape;747;p8"/>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8" name="Google Shape;748;p8"/>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49" name="Google Shape;749;p8"/>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0" name="Google Shape;750;p8"/>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1" name="Google Shape;751;p8"/>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2" name="Google Shape;752;p8"/>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3" name="Google Shape;753;p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4" name="Google Shape;754;p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5" name="Google Shape;755;p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6" name="Google Shape;756;p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7" name="Google Shape;757;p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8" name="Google Shape;758;p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9" name="Google Shape;759;p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0" name="Google Shape;760;p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1" name="Google Shape;761;p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2" name="Google Shape;762;p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3" name="Google Shape;763;p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4" name="Google Shape;764;p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5" name="Google Shape;765;p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6" name="Google Shape;766;p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7" name="Google Shape;767;p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8" name="Google Shape;768;p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69" name="Google Shape;769;p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0" name="Google Shape;770;p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1" name="Google Shape;771;p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2" name="Google Shape;772;p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3" name="Google Shape;773;p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4" name="Google Shape;774;p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5" name="Google Shape;775;p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6" name="Google Shape;776;p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7" name="Google Shape;777;p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8" name="Google Shape;778;p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9" name="Google Shape;779;p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0" name="Google Shape;780;p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1" name="Google Shape;781;p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2" name="Google Shape;782;p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3" name="Google Shape;783;p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4" name="Google Shape;784;p8"/>
            <p:cNvSpPr/>
            <p:nvPr/>
          </p:nvSpPr>
          <p:spPr>
            <a:xfrm>
              <a:off x="4838" y="2425"/>
              <a:ext cx="27" cy="144"/>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5" name="Google Shape;785;p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6" name="Google Shape;786;p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7" name="Google Shape;787;p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8" name="Google Shape;788;p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9" name="Google Shape;789;p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0" name="Google Shape;790;p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1" name="Google Shape;791;p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2" name="Google Shape;792;p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3" name="Google Shape;793;p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4" name="Google Shape;794;p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5" name="Google Shape;795;p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6" name="Google Shape;796;p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7" name="Google Shape;797;p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798" name="Google Shape;798;p8"/>
            <p:cNvCxnSpPr/>
            <p:nvPr/>
          </p:nvCxnSpPr>
          <p:spPr>
            <a:xfrm>
              <a:off x="3964" y="2205"/>
              <a:ext cx="0" cy="366"/>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799" name="Google Shape;799;p8"/>
          <p:cNvSpPr txBox="1">
            <a:spLocks noGrp="1"/>
          </p:cNvSpPr>
          <p:nvPr>
            <p:ph type="body" idx="2"/>
          </p:nvPr>
        </p:nvSpPr>
        <p:spPr>
          <a:xfrm>
            <a:off x="5522201" y="2263939"/>
            <a:ext cx="4471468" cy="369644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lt1"/>
              </a:buClr>
              <a:buSzPts val="1800"/>
              <a:buFont typeface="Arial"/>
              <a:buChar char="•"/>
              <a:defRPr sz="1800" b="1" i="0" u="none" strike="noStrike" cap="none">
                <a:solidFill>
                  <a:schemeClr val="lt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00" name="Google Shape;800;p8"/>
          <p:cNvGrpSpPr/>
          <p:nvPr/>
        </p:nvGrpSpPr>
        <p:grpSpPr>
          <a:xfrm>
            <a:off x="-2040904" y="871532"/>
            <a:ext cx="1368152" cy="2264265"/>
            <a:chOff x="-1836712" y="2937191"/>
            <a:chExt cx="1368152" cy="2264265"/>
          </a:xfrm>
        </p:grpSpPr>
        <p:pic>
          <p:nvPicPr>
            <p:cNvPr id="801" name="Google Shape;801;p8"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802" name="Google Shape;802;p8"/>
            <p:cNvSpPr txBox="1"/>
            <p:nvPr/>
          </p:nvSpPr>
          <p:spPr>
            <a:xfrm>
              <a:off x="-1836712" y="3677962"/>
              <a:ext cx="1368152" cy="1523494"/>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change the photographic image to the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&gt;Right Click over slide</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&gt;format background</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&gt;picture or texture fill</a:t>
              </a:r>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&gt;select image from  </a:t>
              </a:r>
              <a:br>
                <a:rPr lang="en-GB" sz="1100">
                  <a:solidFill>
                    <a:srgbClr val="000000"/>
                  </a:solidFill>
                  <a:latin typeface="Calibri"/>
                  <a:ea typeface="Calibri"/>
                  <a:cs typeface="Calibri"/>
                  <a:sym typeface="Calibri"/>
                </a:rPr>
              </a:br>
              <a:r>
                <a:rPr lang="en-GB" sz="1100">
                  <a:solidFill>
                    <a:srgbClr val="000000"/>
                  </a:solidFill>
                  <a:latin typeface="Calibri"/>
                  <a:ea typeface="Calibri"/>
                  <a:cs typeface="Calibri"/>
                  <a:sym typeface="Calibri"/>
                </a:rPr>
                <a:t>  your file</a:t>
              </a:r>
              <a:endParaRPr sz="1100">
                <a:solidFill>
                  <a:srgbClr val="000000"/>
                </a:solidFill>
                <a:latin typeface="Calibri"/>
                <a:ea typeface="Calibri"/>
                <a:cs typeface="Calibri"/>
                <a:sym typeface="Calibri"/>
              </a:endParaRPr>
            </a:p>
          </p:txBody>
        </p:sp>
        <p:pic>
          <p:nvPicPr>
            <p:cNvPr id="803" name="Google Shape;803;p8"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804"/>
        <p:cNvGrpSpPr/>
        <p:nvPr/>
      </p:nvGrpSpPr>
      <p:grpSpPr>
        <a:xfrm>
          <a:off x="0" y="0"/>
          <a:ext cx="0" cy="0"/>
          <a:chOff x="0" y="0"/>
          <a:chExt cx="0" cy="0"/>
        </a:xfrm>
      </p:grpSpPr>
      <p:sp>
        <p:nvSpPr>
          <p:cNvPr id="805" name="Google Shape;805;p9"/>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6" name="Google Shape;806;p9"/>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7" name="Google Shape;807;p9"/>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8" name="Google Shape;808;p9"/>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809" name="Google Shape;809;p9"/>
          <p:cNvSpPr txBox="1">
            <a:spLocks noGrp="1"/>
          </p:cNvSpPr>
          <p:nvPr>
            <p:ph type="title"/>
          </p:nvPr>
        </p:nvSpPr>
        <p:spPr>
          <a:xfrm>
            <a:off x="6961787" y="2456475"/>
            <a:ext cx="4624582" cy="1928219"/>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4000"/>
              <a:buFont typeface="Calibri"/>
              <a:buNone/>
              <a:defRPr sz="40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10" name="Google Shape;810;p9"/>
          <p:cNvSpPr txBox="1">
            <a:spLocks noGrp="1"/>
          </p:cNvSpPr>
          <p:nvPr>
            <p:ph type="body" idx="1"/>
          </p:nvPr>
        </p:nvSpPr>
        <p:spPr>
          <a:xfrm>
            <a:off x="6961787" y="4720790"/>
            <a:ext cx="4624582" cy="70346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rgbClr val="FF0000"/>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800"/>
              </a:spcBef>
              <a:spcAft>
                <a:spcPts val="0"/>
              </a:spcAft>
              <a:buClr>
                <a:srgbClr val="FF0000"/>
              </a:buClr>
              <a:buSzPts val="2000"/>
              <a:buFont typeface="Arial"/>
              <a:buNone/>
              <a:defRPr sz="2000" b="1" i="0" u="none" strike="noStrike" cap="none">
                <a:solidFill>
                  <a:srgbClr val="FF0000"/>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1" name="Google Shape;811;p9"/>
          <p:cNvGrpSpPr/>
          <p:nvPr/>
        </p:nvGrpSpPr>
        <p:grpSpPr>
          <a:xfrm>
            <a:off x="6961787" y="1092957"/>
            <a:ext cx="2484055" cy="997200"/>
            <a:chOff x="1899" y="899"/>
            <a:chExt cx="4165" cy="1672"/>
          </a:xfrm>
        </p:grpSpPr>
        <p:sp>
          <p:nvSpPr>
            <p:cNvPr id="812" name="Google Shape;812;p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3" name="Google Shape;813;p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4" name="Google Shape;814;p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5" name="Google Shape;815;p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6" name="Google Shape;816;p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7" name="Google Shape;817;p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8" name="Google Shape;818;p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9" name="Google Shape;819;p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0" name="Google Shape;820;p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1" name="Google Shape;821;p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2" name="Google Shape;822;p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3" name="Google Shape;823;p9"/>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4" name="Google Shape;824;p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5" name="Google Shape;825;p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6" name="Google Shape;826;p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7" name="Google Shape;827;p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8" name="Google Shape;828;p9"/>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9" name="Google Shape;829;p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0" name="Google Shape;830;p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1" name="Google Shape;831;p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2" name="Google Shape;832;p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3" name="Google Shape;833;p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4" name="Google Shape;834;p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5" name="Google Shape;835;p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6" name="Google Shape;836;p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7" name="Google Shape;837;p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8" name="Google Shape;838;p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9" name="Google Shape;839;p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0" name="Google Shape;840;p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1" name="Google Shape;841;p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2" name="Google Shape;842;p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3" name="Google Shape;843;p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4" name="Google Shape;844;p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5" name="Google Shape;845;p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6" name="Google Shape;846;p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7" name="Google Shape;847;p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8" name="Google Shape;848;p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9" name="Google Shape;849;p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0" name="Google Shape;850;p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1" name="Google Shape;851;p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2" name="Google Shape;852;p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3" name="Google Shape;853;p9"/>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4" name="Google Shape;854;p9"/>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5" name="Google Shape;855;p9"/>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6" name="Google Shape;856;p9"/>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7" name="Google Shape;857;p9"/>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8" name="Google Shape;858;p9"/>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9" name="Google Shape;859;p9"/>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0" name="Google Shape;860;p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1" name="Google Shape;861;p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2" name="Google Shape;862;p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3" name="Google Shape;863;p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4" name="Google Shape;864;p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5" name="Google Shape;865;p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6" name="Google Shape;866;p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7" name="Google Shape;867;p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8" name="Google Shape;868;p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9" name="Google Shape;869;p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0" name="Google Shape;870;p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1" name="Google Shape;871;p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2" name="Google Shape;872;p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3" name="Google Shape;873;p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4" name="Google Shape;874;p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5" name="Google Shape;875;p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6" name="Google Shape;876;p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7" name="Google Shape;877;p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8" name="Google Shape;878;p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9" name="Google Shape;879;p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0" name="Google Shape;880;p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1" name="Google Shape;881;p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2" name="Google Shape;882;p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3" name="Google Shape;883;p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4" name="Google Shape;884;p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5" name="Google Shape;885;p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6" name="Google Shape;886;p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7" name="Google Shape;887;p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8" name="Google Shape;888;p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9" name="Google Shape;889;p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0" name="Google Shape;890;p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1" name="Google Shape;891;p9"/>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2" name="Google Shape;892;p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3" name="Google Shape;893;p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4" name="Google Shape;894;p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5" name="Google Shape;895;p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6" name="Google Shape;896;p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7" name="Google Shape;897;p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8" name="Google Shape;898;p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9" name="Google Shape;899;p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0" name="Google Shape;900;p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1" name="Google Shape;901;p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2" name="Google Shape;902;p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3" name="Google Shape;903;p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4" name="Google Shape;904;p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905" name="Google Shape;905;p9"/>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grpSp>
        <p:nvGrpSpPr>
          <p:cNvPr id="906" name="Google Shape;906;p9"/>
          <p:cNvGrpSpPr/>
          <p:nvPr/>
        </p:nvGrpSpPr>
        <p:grpSpPr>
          <a:xfrm>
            <a:off x="-2330631" y="180542"/>
            <a:ext cx="8882372" cy="6220800"/>
            <a:chOff x="8589113" y="1245357"/>
            <a:chExt cx="1009129" cy="706747"/>
          </a:xfrm>
        </p:grpSpPr>
        <p:sp>
          <p:nvSpPr>
            <p:cNvPr id="907" name="Google Shape;907;p9"/>
            <p:cNvSpPr/>
            <p:nvPr/>
          </p:nvSpPr>
          <p:spPr>
            <a:xfrm>
              <a:off x="8589113" y="1491079"/>
              <a:ext cx="1009129" cy="425838"/>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8" name="Google Shape;908;p9"/>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9" name="Google Shape;909;p9"/>
            <p:cNvSpPr/>
            <p:nvPr/>
          </p:nvSpPr>
          <p:spPr>
            <a:xfrm>
              <a:off x="8881355" y="1764831"/>
              <a:ext cx="688856" cy="187273"/>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pic>
        <p:nvPicPr>
          <p:cNvPr id="910" name="Google Shape;910;p9"/>
          <p:cNvPicPr preferRelativeResize="0"/>
          <p:nvPr/>
        </p:nvPicPr>
        <p:blipFill>
          <a:blip r:embed="rId2">
            <a:alphaModFix/>
          </a:blip>
          <a:stretch>
            <a:fillRect/>
          </a:stretch>
        </p:blipFill>
        <p:spPr>
          <a:xfrm>
            <a:off x="9856050" y="1131532"/>
            <a:ext cx="2335948" cy="946143"/>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06"/>
                                        </p:tgtEl>
                                        <p:attrNameLst>
                                          <p:attrName>style.visibility</p:attrName>
                                        </p:attrNameLst>
                                      </p:cBhvr>
                                      <p:to>
                                        <p:strVal val="visible"/>
                                      </p:to>
                                    </p:set>
                                    <p:animEffect transition="in" filter="fade">
                                      <p:cBhvr>
                                        <p:cTn id="7" dur="500"/>
                                        <p:tgtEl>
                                          <p:spTgt spid="90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11"/>
                                        </p:tgtEl>
                                        <p:attrNameLst>
                                          <p:attrName>style.visibility</p:attrName>
                                        </p:attrNameLst>
                                      </p:cBhvr>
                                      <p:to>
                                        <p:strVal val="visible"/>
                                      </p:to>
                                    </p:set>
                                    <p:animEffect transition="in" filter="fade">
                                      <p:cBhvr>
                                        <p:cTn id="11" dur="500"/>
                                        <p:tgtEl>
                                          <p:spTgt spid="811"/>
                                        </p:tgtEl>
                                      </p:cBhvr>
                                    </p:animEffect>
                                  </p:childTnLst>
                                </p:cTn>
                              </p:par>
                              <p:par>
                                <p:cTn id="12" presetID="10" presetClass="entr" presetSubtype="0" fill="hold" nodeType="withEffect">
                                  <p:stCondLst>
                                    <p:cond delay="0"/>
                                  </p:stCondLst>
                                  <p:childTnLst>
                                    <p:set>
                                      <p:cBhvr>
                                        <p:cTn id="13" dur="1" fill="hold">
                                          <p:stCondLst>
                                            <p:cond delay="0"/>
                                          </p:stCondLst>
                                        </p:cTn>
                                        <p:tgtEl>
                                          <p:spTgt spid="809"/>
                                        </p:tgtEl>
                                        <p:attrNameLst>
                                          <p:attrName>style.visibility</p:attrName>
                                        </p:attrNameLst>
                                      </p:cBhvr>
                                      <p:to>
                                        <p:strVal val="visible"/>
                                      </p:to>
                                    </p:set>
                                    <p:animEffect transition="in" filter="fade">
                                      <p:cBhvr>
                                        <p:cTn id="14" dur="500"/>
                                        <p:tgtEl>
                                          <p:spTgt spid="809"/>
                                        </p:tgtEl>
                                      </p:cBhvr>
                                    </p:animEffect>
                                  </p:childTnLst>
                                </p:cTn>
                              </p:par>
                              <p:par>
                                <p:cTn id="15" presetID="10" presetClass="entr" presetSubtype="0" fill="hold" nodeType="withEffect">
                                  <p:stCondLst>
                                    <p:cond delay="0"/>
                                  </p:stCondLst>
                                  <p:childTnLst>
                                    <p:set>
                                      <p:cBhvr>
                                        <p:cTn id="16" dur="1" fill="hold">
                                          <p:stCondLst>
                                            <p:cond delay="0"/>
                                          </p:stCondLst>
                                        </p:cTn>
                                        <p:tgtEl>
                                          <p:spTgt spid="810">
                                            <p:txEl>
                                              <p:pRg st="0" end="0"/>
                                            </p:txEl>
                                          </p:spTgt>
                                        </p:tgtEl>
                                        <p:attrNameLst>
                                          <p:attrName>style.visibility</p:attrName>
                                        </p:attrNameLst>
                                      </p:cBhvr>
                                      <p:to>
                                        <p:strVal val="visible"/>
                                      </p:to>
                                    </p:set>
                                    <p:animEffect transition="in" filter="fade">
                                      <p:cBhvr>
                                        <p:cTn id="17" dur="500"/>
                                        <p:tgtEl>
                                          <p:spTgt spid="810">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10">
                                            <p:txEl>
                                              <p:pRg st="1" end="1"/>
                                            </p:txEl>
                                          </p:spTgt>
                                        </p:tgtEl>
                                        <p:attrNameLst>
                                          <p:attrName>style.visibility</p:attrName>
                                        </p:attrNameLst>
                                      </p:cBhvr>
                                      <p:to>
                                        <p:strVal val="visible"/>
                                      </p:to>
                                    </p:set>
                                    <p:animEffect transition="in" filter="fade">
                                      <p:cBhvr>
                                        <p:cTn id="20" dur="500"/>
                                        <p:tgtEl>
                                          <p:spTgt spid="810">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10">
                                            <p:txEl>
                                              <p:pRg st="2" end="2"/>
                                            </p:txEl>
                                          </p:spTgt>
                                        </p:tgtEl>
                                        <p:attrNameLst>
                                          <p:attrName>style.visibility</p:attrName>
                                        </p:attrNameLst>
                                      </p:cBhvr>
                                      <p:to>
                                        <p:strVal val="visible"/>
                                      </p:to>
                                    </p:set>
                                    <p:animEffect transition="in" filter="fade">
                                      <p:cBhvr>
                                        <p:cTn id="23" dur="500"/>
                                        <p:tgtEl>
                                          <p:spTgt spid="81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10">
                                            <p:txEl>
                                              <p:pRg st="3" end="3"/>
                                            </p:txEl>
                                          </p:spTgt>
                                        </p:tgtEl>
                                        <p:attrNameLst>
                                          <p:attrName>style.visibility</p:attrName>
                                        </p:attrNameLst>
                                      </p:cBhvr>
                                      <p:to>
                                        <p:strVal val="visible"/>
                                      </p:to>
                                    </p:set>
                                    <p:animEffect transition="in" filter="fade">
                                      <p:cBhvr>
                                        <p:cTn id="26" dur="500"/>
                                        <p:tgtEl>
                                          <p:spTgt spid="810">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10">
                                            <p:txEl>
                                              <p:pRg st="4" end="4"/>
                                            </p:txEl>
                                          </p:spTgt>
                                        </p:tgtEl>
                                        <p:attrNameLst>
                                          <p:attrName>style.visibility</p:attrName>
                                        </p:attrNameLst>
                                      </p:cBhvr>
                                      <p:to>
                                        <p:strVal val="visible"/>
                                      </p:to>
                                    </p:set>
                                    <p:animEffect transition="in" filter="fade">
                                      <p:cBhvr>
                                        <p:cTn id="29" dur="500"/>
                                        <p:tgtEl>
                                          <p:spTgt spid="810">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10">
                                            <p:txEl>
                                              <p:pRg st="5" end="5"/>
                                            </p:txEl>
                                          </p:spTgt>
                                        </p:tgtEl>
                                        <p:attrNameLst>
                                          <p:attrName>style.visibility</p:attrName>
                                        </p:attrNameLst>
                                      </p:cBhvr>
                                      <p:to>
                                        <p:strVal val="visible"/>
                                      </p:to>
                                    </p:set>
                                    <p:animEffect transition="in" filter="fade">
                                      <p:cBhvr>
                                        <p:cTn id="32" dur="500"/>
                                        <p:tgtEl>
                                          <p:spTgt spid="810">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10">
                                            <p:txEl>
                                              <p:pRg st="6" end="6"/>
                                            </p:txEl>
                                          </p:spTgt>
                                        </p:tgtEl>
                                        <p:attrNameLst>
                                          <p:attrName>style.visibility</p:attrName>
                                        </p:attrNameLst>
                                      </p:cBhvr>
                                      <p:to>
                                        <p:strVal val="visible"/>
                                      </p:to>
                                    </p:set>
                                    <p:animEffect transition="in" filter="fade">
                                      <p:cBhvr>
                                        <p:cTn id="35" dur="500"/>
                                        <p:tgtEl>
                                          <p:spTgt spid="810">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10">
                                            <p:txEl>
                                              <p:pRg st="7" end="7"/>
                                            </p:txEl>
                                          </p:spTgt>
                                        </p:tgtEl>
                                        <p:attrNameLst>
                                          <p:attrName>style.visibility</p:attrName>
                                        </p:attrNameLst>
                                      </p:cBhvr>
                                      <p:to>
                                        <p:strVal val="visible"/>
                                      </p:to>
                                    </p:set>
                                    <p:animEffect transition="in" filter="fade">
                                      <p:cBhvr>
                                        <p:cTn id="38" dur="500"/>
                                        <p:tgtEl>
                                          <p:spTgt spid="810">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810">
                                            <p:txEl>
                                              <p:pRg st="8" end="8"/>
                                            </p:txEl>
                                          </p:spTgt>
                                        </p:tgtEl>
                                        <p:attrNameLst>
                                          <p:attrName>style.visibility</p:attrName>
                                        </p:attrNameLst>
                                      </p:cBhvr>
                                      <p:to>
                                        <p:strVal val="visible"/>
                                      </p:to>
                                    </p:set>
                                    <p:animEffect transition="in" filter="fade">
                                      <p:cBhvr>
                                        <p:cTn id="41" dur="500"/>
                                        <p:tgtEl>
                                          <p:spTgt spid="8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bg>
      <p:bgPr>
        <a:solidFill>
          <a:schemeClr val="lt1"/>
        </a:solidFill>
        <a:effectLst/>
      </p:bgPr>
    </p:bg>
    <p:spTree>
      <p:nvGrpSpPr>
        <p:cNvPr id="1" name="Shape 911"/>
        <p:cNvGrpSpPr/>
        <p:nvPr/>
      </p:nvGrpSpPr>
      <p:grpSpPr>
        <a:xfrm>
          <a:off x="0" y="0"/>
          <a:ext cx="0" cy="0"/>
          <a:chOff x="0" y="0"/>
          <a:chExt cx="0" cy="0"/>
        </a:xfrm>
      </p:grpSpPr>
      <p:sp>
        <p:nvSpPr>
          <p:cNvPr id="912" name="Google Shape;912;p10"/>
          <p:cNvSpPr/>
          <p:nvPr/>
        </p:nvSpPr>
        <p:spPr>
          <a:xfrm>
            <a:off x="-3600" y="0"/>
            <a:ext cx="12204703" cy="6865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3" name="Google Shape;913;p10"/>
          <p:cNvSpPr txBox="1">
            <a:spLocks noGrp="1"/>
          </p:cNvSpPr>
          <p:nvPr>
            <p:ph type="title"/>
          </p:nvPr>
        </p:nvSpPr>
        <p:spPr>
          <a:xfrm>
            <a:off x="6456039" y="897616"/>
            <a:ext cx="5256581" cy="793072"/>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14" name="Google Shape;914;p10"/>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5" name="Google Shape;915;p10"/>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6" name="Google Shape;916;p10"/>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a:solidFill>
                  <a:schemeClr val="accent2"/>
                </a:solidFill>
                <a:latin typeface="Calibri"/>
                <a:ea typeface="Calibri"/>
                <a:cs typeface="Calibri"/>
                <a:sym typeface="Calibri"/>
              </a:defRPr>
            </a:lvl1pPr>
            <a:lvl2pPr marL="0" marR="0" lvl="1" indent="0" algn="r" rtl="0">
              <a:spcBef>
                <a:spcPts val="0"/>
              </a:spcBef>
              <a:buNone/>
              <a:defRPr sz="1600" b="1">
                <a:solidFill>
                  <a:schemeClr val="accent2"/>
                </a:solidFill>
                <a:latin typeface="Calibri"/>
                <a:ea typeface="Calibri"/>
                <a:cs typeface="Calibri"/>
                <a:sym typeface="Calibri"/>
              </a:defRPr>
            </a:lvl2pPr>
            <a:lvl3pPr marL="0" marR="0" lvl="2" indent="0" algn="r" rtl="0">
              <a:spcBef>
                <a:spcPts val="0"/>
              </a:spcBef>
              <a:buNone/>
              <a:defRPr sz="1600" b="1">
                <a:solidFill>
                  <a:schemeClr val="accent2"/>
                </a:solidFill>
                <a:latin typeface="Calibri"/>
                <a:ea typeface="Calibri"/>
                <a:cs typeface="Calibri"/>
                <a:sym typeface="Calibri"/>
              </a:defRPr>
            </a:lvl3pPr>
            <a:lvl4pPr marL="0" marR="0" lvl="3" indent="0" algn="r" rtl="0">
              <a:spcBef>
                <a:spcPts val="0"/>
              </a:spcBef>
              <a:buNone/>
              <a:defRPr sz="1600" b="1">
                <a:solidFill>
                  <a:schemeClr val="accent2"/>
                </a:solidFill>
                <a:latin typeface="Calibri"/>
                <a:ea typeface="Calibri"/>
                <a:cs typeface="Calibri"/>
                <a:sym typeface="Calibri"/>
              </a:defRPr>
            </a:lvl4pPr>
            <a:lvl5pPr marL="0" marR="0" lvl="4" indent="0" algn="r" rtl="0">
              <a:spcBef>
                <a:spcPts val="0"/>
              </a:spcBef>
              <a:buNone/>
              <a:defRPr sz="1600" b="1">
                <a:solidFill>
                  <a:schemeClr val="accent2"/>
                </a:solidFill>
                <a:latin typeface="Calibri"/>
                <a:ea typeface="Calibri"/>
                <a:cs typeface="Calibri"/>
                <a:sym typeface="Calibri"/>
              </a:defRPr>
            </a:lvl5pPr>
            <a:lvl6pPr marL="0" marR="0" lvl="5" indent="0" algn="r" rtl="0">
              <a:spcBef>
                <a:spcPts val="0"/>
              </a:spcBef>
              <a:buNone/>
              <a:defRPr sz="1600" b="1">
                <a:solidFill>
                  <a:schemeClr val="accent2"/>
                </a:solidFill>
                <a:latin typeface="Calibri"/>
                <a:ea typeface="Calibri"/>
                <a:cs typeface="Calibri"/>
                <a:sym typeface="Calibri"/>
              </a:defRPr>
            </a:lvl6pPr>
            <a:lvl7pPr marL="0" marR="0" lvl="6" indent="0" algn="r" rtl="0">
              <a:spcBef>
                <a:spcPts val="0"/>
              </a:spcBef>
              <a:buNone/>
              <a:defRPr sz="1600" b="1">
                <a:solidFill>
                  <a:schemeClr val="accent2"/>
                </a:solidFill>
                <a:latin typeface="Calibri"/>
                <a:ea typeface="Calibri"/>
                <a:cs typeface="Calibri"/>
                <a:sym typeface="Calibri"/>
              </a:defRPr>
            </a:lvl7pPr>
            <a:lvl8pPr marL="0" marR="0" lvl="7" indent="0" algn="r" rtl="0">
              <a:spcBef>
                <a:spcPts val="0"/>
              </a:spcBef>
              <a:buNone/>
              <a:defRPr sz="1600" b="1">
                <a:solidFill>
                  <a:schemeClr val="accent2"/>
                </a:solidFill>
                <a:latin typeface="Calibri"/>
                <a:ea typeface="Calibri"/>
                <a:cs typeface="Calibri"/>
                <a:sym typeface="Calibri"/>
              </a:defRPr>
            </a:lvl8pPr>
            <a:lvl9pPr marL="0" marR="0" lvl="8" indent="0" algn="r" rtl="0">
              <a:spcBef>
                <a:spcPts val="0"/>
              </a:spcBef>
              <a:buNone/>
              <a:defRPr sz="16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917" name="Google Shape;917;p10"/>
          <p:cNvSpPr>
            <a:spLocks noGrp="1"/>
          </p:cNvSpPr>
          <p:nvPr>
            <p:ph type="pic" idx="2"/>
          </p:nvPr>
        </p:nvSpPr>
        <p:spPr>
          <a:xfrm>
            <a:off x="-9526" y="0"/>
            <a:ext cx="6105552" cy="6858000"/>
          </a:xfrm>
          <a:prstGeom prst="rect">
            <a:avLst/>
          </a:prstGeom>
          <a:noFill/>
          <a:ln>
            <a:noFill/>
          </a:ln>
        </p:spPr>
        <p:txBody>
          <a:bodyPr spcFirstLastPara="1" wrap="square" lIns="0" tIns="0" rIns="0" bIns="0" anchor="ctr" anchorCtr="0">
            <a:noAutofit/>
          </a:bodyPr>
          <a:lstStyle>
            <a:lvl1pPr marR="0" lvl="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R="0" lvl="4"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R="0" lvl="5"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8" name="Google Shape;918;p10"/>
          <p:cNvSpPr txBox="1">
            <a:spLocks noGrp="1"/>
          </p:cNvSpPr>
          <p:nvPr>
            <p:ph type="body" idx="1"/>
          </p:nvPr>
        </p:nvSpPr>
        <p:spPr>
          <a:xfrm>
            <a:off x="6455234" y="2263939"/>
            <a:ext cx="4471468" cy="369877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2"/>
              </a:buClr>
              <a:buSzPts val="2000"/>
              <a:buFont typeface="Arial"/>
              <a:buNone/>
              <a:defRPr sz="20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2"/>
              </a:buClr>
              <a:buSzPts val="1800"/>
              <a:buFont typeface="Arial"/>
              <a:buNone/>
              <a:defRPr sz="1800" b="0" i="0" u="none" strike="noStrike" cap="none">
                <a:solidFill>
                  <a:schemeClr val="dk2"/>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accent2"/>
              </a:buClr>
              <a:buSzPts val="1800"/>
              <a:buFont typeface="Arial"/>
              <a:buChar char="•"/>
              <a:defRPr sz="1800" b="1" i="0" u="none" strike="noStrike" cap="none">
                <a:solidFill>
                  <a:schemeClr val="dk2"/>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dk2"/>
              </a:buClr>
              <a:buSzPts val="2000"/>
              <a:buFont typeface="Arial"/>
              <a:buNone/>
              <a:defRPr sz="2000" b="1"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19" name="Google Shape;919;p10"/>
          <p:cNvGrpSpPr/>
          <p:nvPr/>
        </p:nvGrpSpPr>
        <p:grpSpPr>
          <a:xfrm>
            <a:off x="-2040904" y="3988723"/>
            <a:ext cx="1872208" cy="2902681"/>
            <a:chOff x="6195941" y="562596"/>
            <a:chExt cx="1872208" cy="2902681"/>
          </a:xfrm>
        </p:grpSpPr>
        <p:grpSp>
          <p:nvGrpSpPr>
            <p:cNvPr id="920" name="Google Shape;920;p10"/>
            <p:cNvGrpSpPr/>
            <p:nvPr/>
          </p:nvGrpSpPr>
          <p:grpSpPr>
            <a:xfrm>
              <a:off x="6195941" y="832626"/>
              <a:ext cx="1872208" cy="2632651"/>
              <a:chOff x="-1872716" y="660661"/>
              <a:chExt cx="1872208" cy="1974490"/>
            </a:xfrm>
          </p:grpSpPr>
          <p:sp>
            <p:nvSpPr>
              <p:cNvPr id="921" name="Google Shape;921;p10"/>
              <p:cNvSpPr txBox="1"/>
              <p:nvPr/>
            </p:nvSpPr>
            <p:spPr>
              <a:xfrm>
                <a:off x="-1872716" y="984698"/>
                <a:ext cx="1872208" cy="1650453"/>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11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a:p>
              <a:p>
                <a:pPr marL="0" marR="0" lvl="0" indent="0" algn="l" rtl="0">
                  <a:spcBef>
                    <a:spcPts val="0"/>
                  </a:spcBef>
                  <a:spcAft>
                    <a:spcPts val="0"/>
                  </a:spcAft>
                  <a:buNone/>
                </a:pPr>
                <a:endParaRPr sz="1100">
                  <a:solidFill>
                    <a:srgbClr val="000000"/>
                  </a:solidFill>
                  <a:latin typeface="Calibri"/>
                  <a:ea typeface="Calibri"/>
                  <a:cs typeface="Calibri"/>
                  <a:sym typeface="Calibri"/>
                </a:endParaRPr>
              </a:p>
              <a:p>
                <a:pPr marL="0" marR="0" lvl="0" indent="0" algn="l" rtl="0">
                  <a:spcBef>
                    <a:spcPts val="0"/>
                  </a:spcBef>
                  <a:spcAft>
                    <a:spcPts val="0"/>
                  </a:spcAft>
                  <a:buNone/>
                </a:pPr>
                <a:r>
                  <a:rPr lang="en-GB" sz="1100">
                    <a:solidFill>
                      <a:srgbClr val="000000"/>
                    </a:solidFill>
                    <a:latin typeface="Calibri"/>
                    <a:ea typeface="Calibri"/>
                    <a:cs typeface="Calibri"/>
                    <a:sym typeface="Calibri"/>
                  </a:rPr>
                  <a:t>Do not use the bullet point button to format your text.</a:t>
                </a:r>
                <a:endParaRPr sz="1100">
                  <a:solidFill>
                    <a:srgbClr val="000000"/>
                  </a:solidFill>
                  <a:latin typeface="Calibri"/>
                  <a:ea typeface="Calibri"/>
                  <a:cs typeface="Calibri"/>
                  <a:sym typeface="Calibri"/>
                </a:endParaRPr>
              </a:p>
            </p:txBody>
          </p:sp>
          <p:pic>
            <p:nvPicPr>
              <p:cNvPr id="922" name="Google Shape;922;p10"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923" name="Google Shape;923;p10"/>
            <p:cNvGrpSpPr/>
            <p:nvPr/>
          </p:nvGrpSpPr>
          <p:grpSpPr>
            <a:xfrm>
              <a:off x="6303954" y="562596"/>
              <a:ext cx="540060" cy="540060"/>
              <a:chOff x="6303954" y="562596"/>
              <a:chExt cx="540060" cy="540060"/>
            </a:xfrm>
          </p:grpSpPr>
          <p:sp>
            <p:nvSpPr>
              <p:cNvPr id="924" name="Google Shape;924;p10"/>
              <p:cNvSpPr/>
              <p:nvPr/>
            </p:nvSpPr>
            <p:spPr>
              <a:xfrm>
                <a:off x="6303954" y="562596"/>
                <a:ext cx="540060" cy="540060"/>
              </a:xfrm>
              <a:prstGeom prst="donut">
                <a:avLst>
                  <a:gd name="adj" fmla="val 7083"/>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925" name="Google Shape;925;p10"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926" name="Google Shape;926;p10"/>
          <p:cNvSpPr/>
          <p:nvPr/>
        </p:nvSpPr>
        <p:spPr>
          <a:xfrm>
            <a:off x="6170723" y="2356638"/>
            <a:ext cx="5827212" cy="408074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3"/>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27" name="Google Shape;927;p10"/>
          <p:cNvGrpSpPr/>
          <p:nvPr/>
        </p:nvGrpSpPr>
        <p:grpSpPr>
          <a:xfrm>
            <a:off x="10555200" y="295200"/>
            <a:ext cx="1192705" cy="478800"/>
            <a:chOff x="1899" y="899"/>
            <a:chExt cx="4165" cy="1672"/>
          </a:xfrm>
        </p:grpSpPr>
        <p:sp>
          <p:nvSpPr>
            <p:cNvPr id="928" name="Google Shape;928;p1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9" name="Google Shape;929;p1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0" name="Google Shape;930;p1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1" name="Google Shape;931;p1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2" name="Google Shape;932;p1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3" name="Google Shape;933;p1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4" name="Google Shape;934;p1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5" name="Google Shape;935;p1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6" name="Google Shape;936;p1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7" name="Google Shape;937;p1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8" name="Google Shape;938;p1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9" name="Google Shape;939;p10"/>
            <p:cNvSpPr/>
            <p:nvPr/>
          </p:nvSpPr>
          <p:spPr>
            <a:xfrm>
              <a:off x="2762" y="2203"/>
              <a:ext cx="28"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0" name="Google Shape;940;p1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1" name="Google Shape;941;p1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2" name="Google Shape;942;p1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3" name="Google Shape;943;p1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4" name="Google Shape;944;p10"/>
            <p:cNvSpPr/>
            <p:nvPr/>
          </p:nvSpPr>
          <p:spPr>
            <a:xfrm>
              <a:off x="3203" y="2203"/>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5" name="Google Shape;945;p1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6" name="Google Shape;946;p1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7" name="Google Shape;947;p1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8" name="Google Shape;948;p1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9" name="Google Shape;949;p1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0" name="Google Shape;950;p1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1" name="Google Shape;951;p1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2" name="Google Shape;952;p1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3" name="Google Shape;953;p1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4" name="Google Shape;954;p1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5" name="Google Shape;955;p1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6" name="Google Shape;956;p1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7" name="Google Shape;957;p1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8" name="Google Shape;958;p1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9" name="Google Shape;959;p1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0" name="Google Shape;960;p1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1" name="Google Shape;961;p1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2" name="Google Shape;962;p1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3" name="Google Shape;963;p1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4" name="Google Shape;964;p1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5" name="Google Shape;965;p1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6" name="Google Shape;966;p1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7" name="Google Shape;967;p1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8" name="Google Shape;968;p1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9" name="Google Shape;969;p10"/>
            <p:cNvSpPr/>
            <p:nvPr/>
          </p:nvSpPr>
          <p:spPr>
            <a:xfrm>
              <a:off x="1899" y="1222"/>
              <a:ext cx="707" cy="797"/>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0" name="Google Shape;970;p10"/>
            <p:cNvSpPr/>
            <p:nvPr/>
          </p:nvSpPr>
          <p:spPr>
            <a:xfrm>
              <a:off x="2711" y="1222"/>
              <a:ext cx="732" cy="797"/>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1" name="Google Shape;971;p10"/>
            <p:cNvSpPr/>
            <p:nvPr/>
          </p:nvSpPr>
          <p:spPr>
            <a:xfrm>
              <a:off x="3536" y="1208"/>
              <a:ext cx="639" cy="824"/>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2" name="Google Shape;972;p10"/>
            <p:cNvSpPr/>
            <p:nvPr/>
          </p:nvSpPr>
          <p:spPr>
            <a:xfrm>
              <a:off x="4259" y="1222"/>
              <a:ext cx="690" cy="797"/>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3" name="Google Shape;973;p10"/>
            <p:cNvSpPr/>
            <p:nvPr/>
          </p:nvSpPr>
          <p:spPr>
            <a:xfrm>
              <a:off x="4372" y="1311"/>
              <a:ext cx="1692" cy="714"/>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4" name="Google Shape;974;p10"/>
            <p:cNvSpPr/>
            <p:nvPr/>
          </p:nvSpPr>
          <p:spPr>
            <a:xfrm>
              <a:off x="5470" y="899"/>
              <a:ext cx="366" cy="482"/>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5" name="Google Shape;975;p10"/>
            <p:cNvSpPr/>
            <p:nvPr/>
          </p:nvSpPr>
          <p:spPr>
            <a:xfrm>
              <a:off x="4862" y="1770"/>
              <a:ext cx="1155"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6" name="Google Shape;976;p1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7" name="Google Shape;977;p1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8" name="Google Shape;978;p1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9" name="Google Shape;979;p1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0" name="Google Shape;980;p1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1" name="Google Shape;981;p1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2" name="Google Shape;982;p1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3" name="Google Shape;983;p1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4" name="Google Shape;984;p1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5" name="Google Shape;985;p1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6" name="Google Shape;986;p1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7" name="Google Shape;987;p1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8" name="Google Shape;988;p1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9" name="Google Shape;989;p1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0" name="Google Shape;990;p1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1" name="Google Shape;991;p1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2" name="Google Shape;992;p1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3" name="Google Shape;993;p1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4" name="Google Shape;994;p1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5" name="Google Shape;995;p1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6" name="Google Shape;996;p1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7" name="Google Shape;997;p1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8" name="Google Shape;998;p1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9" name="Google Shape;999;p1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0" name="Google Shape;1000;p1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1" name="Google Shape;1001;p1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2" name="Google Shape;1002;p1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3" name="Google Shape;1003;p1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4" name="Google Shape;1004;p1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5" name="Google Shape;1005;p1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6" name="Google Shape;1006;p1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7" name="Google Shape;1007;p10"/>
            <p:cNvSpPr/>
            <p:nvPr/>
          </p:nvSpPr>
          <p:spPr>
            <a:xfrm>
              <a:off x="4838" y="2425"/>
              <a:ext cx="27" cy="144"/>
            </a:xfrm>
            <a:prstGeom prst="rect">
              <a:avLst/>
            </a:pr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8" name="Google Shape;1008;p1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9" name="Google Shape;1009;p1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0" name="Google Shape;1010;p1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1" name="Google Shape;1011;p1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2" name="Google Shape;1012;p1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3" name="Google Shape;1013;p1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4" name="Google Shape;1014;p1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5" name="Google Shape;1015;p1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6" name="Google Shape;1016;p1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7" name="Google Shape;1017;p1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8" name="Google Shape;1018;p1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9" name="Google Shape;1019;p1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0" name="Google Shape;1020;p1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1021" name="Google Shape;1021;p10"/>
            <p:cNvCxnSpPr/>
            <p:nvPr/>
          </p:nvCxnSpPr>
          <p:spPr>
            <a:xfrm>
              <a:off x="3964" y="2205"/>
              <a:ext cx="0" cy="366"/>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2"/>
              </a:buClr>
              <a:buSzPts val="1800"/>
              <a:buFont typeface="Arial"/>
              <a:buChar char="•"/>
              <a:defRPr sz="1800" b="1"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L="2743200" marR="0" lvl="5" indent="-342900" algn="l" rtl="0">
              <a:lnSpc>
                <a:spcPct val="90000"/>
              </a:lnSpc>
              <a:spcBef>
                <a:spcPts val="500"/>
              </a:spcBef>
              <a:spcAft>
                <a:spcPts val="0"/>
              </a:spcAft>
              <a:buClr>
                <a:srgbClr val="FF0000"/>
              </a:buClr>
              <a:buSzPts val="1800"/>
              <a:buFont typeface="Arial"/>
              <a:buChar char="•"/>
              <a:defRPr sz="1800" b="0" i="0" u="none" strike="noStrike" cap="none">
                <a:solidFill>
                  <a:srgbClr val="FF0000"/>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95400" y="6496604"/>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695400" y="6416541"/>
            <a:ext cx="5580620" cy="16012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6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12703" y="6356350"/>
            <a:ext cx="793304"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accent2"/>
                </a:solidFill>
                <a:latin typeface="Calibri"/>
                <a:ea typeface="Calibri"/>
                <a:cs typeface="Calibri"/>
                <a:sym typeface="Calibri"/>
              </a:defRPr>
            </a:lvl1pPr>
            <a:lvl2pPr marL="0" marR="0" lvl="1" indent="0" algn="r" rtl="0">
              <a:spcBef>
                <a:spcPts val="0"/>
              </a:spcBef>
              <a:buNone/>
              <a:defRPr sz="1600" b="1" i="0" u="none" strike="noStrike" cap="none">
                <a:solidFill>
                  <a:schemeClr val="accent2"/>
                </a:solidFill>
                <a:latin typeface="Calibri"/>
                <a:ea typeface="Calibri"/>
                <a:cs typeface="Calibri"/>
                <a:sym typeface="Calibri"/>
              </a:defRPr>
            </a:lvl2pPr>
            <a:lvl3pPr marL="0" marR="0" lvl="2" indent="0" algn="r" rtl="0">
              <a:spcBef>
                <a:spcPts val="0"/>
              </a:spcBef>
              <a:buNone/>
              <a:defRPr sz="1600" b="1" i="0" u="none" strike="noStrike" cap="none">
                <a:solidFill>
                  <a:schemeClr val="accent2"/>
                </a:solidFill>
                <a:latin typeface="Calibri"/>
                <a:ea typeface="Calibri"/>
                <a:cs typeface="Calibri"/>
                <a:sym typeface="Calibri"/>
              </a:defRPr>
            </a:lvl3pPr>
            <a:lvl4pPr marL="0" marR="0" lvl="3" indent="0" algn="r" rtl="0">
              <a:spcBef>
                <a:spcPts val="0"/>
              </a:spcBef>
              <a:buNone/>
              <a:defRPr sz="1600" b="1" i="0" u="none" strike="noStrike" cap="none">
                <a:solidFill>
                  <a:schemeClr val="accent2"/>
                </a:solidFill>
                <a:latin typeface="Calibri"/>
                <a:ea typeface="Calibri"/>
                <a:cs typeface="Calibri"/>
                <a:sym typeface="Calibri"/>
              </a:defRPr>
            </a:lvl4pPr>
            <a:lvl5pPr marL="0" marR="0" lvl="4" indent="0" algn="r" rtl="0">
              <a:spcBef>
                <a:spcPts val="0"/>
              </a:spcBef>
              <a:buNone/>
              <a:defRPr sz="1600" b="1" i="0" u="none" strike="noStrike" cap="none">
                <a:solidFill>
                  <a:schemeClr val="accent2"/>
                </a:solidFill>
                <a:latin typeface="Calibri"/>
                <a:ea typeface="Calibri"/>
                <a:cs typeface="Calibri"/>
                <a:sym typeface="Calibri"/>
              </a:defRPr>
            </a:lvl5pPr>
            <a:lvl6pPr marL="0" marR="0" lvl="5" indent="0" algn="r" rtl="0">
              <a:spcBef>
                <a:spcPts val="0"/>
              </a:spcBef>
              <a:buNone/>
              <a:defRPr sz="1600" b="1" i="0" u="none" strike="noStrike" cap="none">
                <a:solidFill>
                  <a:schemeClr val="accent2"/>
                </a:solidFill>
                <a:latin typeface="Calibri"/>
                <a:ea typeface="Calibri"/>
                <a:cs typeface="Calibri"/>
                <a:sym typeface="Calibri"/>
              </a:defRPr>
            </a:lvl6pPr>
            <a:lvl7pPr marL="0" marR="0" lvl="6" indent="0" algn="r" rtl="0">
              <a:spcBef>
                <a:spcPts val="0"/>
              </a:spcBef>
              <a:buNone/>
              <a:defRPr sz="1600" b="1" i="0" u="none" strike="noStrike" cap="none">
                <a:solidFill>
                  <a:schemeClr val="accent2"/>
                </a:solidFill>
                <a:latin typeface="Calibri"/>
                <a:ea typeface="Calibri"/>
                <a:cs typeface="Calibri"/>
                <a:sym typeface="Calibri"/>
              </a:defRPr>
            </a:lvl7pPr>
            <a:lvl8pPr marL="0" marR="0" lvl="7" indent="0" algn="r" rtl="0">
              <a:spcBef>
                <a:spcPts val="0"/>
              </a:spcBef>
              <a:buNone/>
              <a:defRPr sz="1600" b="1" i="0" u="none" strike="noStrike" cap="none">
                <a:solidFill>
                  <a:schemeClr val="accent2"/>
                </a:solidFill>
                <a:latin typeface="Calibri"/>
                <a:ea typeface="Calibri"/>
                <a:cs typeface="Calibri"/>
                <a:sym typeface="Calibri"/>
              </a:defRPr>
            </a:lvl8pPr>
            <a:lvl9pPr marL="0" marR="0" lvl="8" indent="0" algn="r" rtl="0">
              <a:spcBef>
                <a:spcPts val="0"/>
              </a:spcBef>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1"/>
        <p:cNvGrpSpPr/>
        <p:nvPr/>
      </p:nvGrpSpPr>
      <p:grpSpPr>
        <a:xfrm>
          <a:off x="0" y="0"/>
          <a:ext cx="0" cy="0"/>
          <a:chOff x="0" y="0"/>
          <a:chExt cx="0" cy="0"/>
        </a:xfrm>
      </p:grpSpPr>
      <p:sp>
        <p:nvSpPr>
          <p:cNvPr id="2752" name="Google Shape;2752;p40"/>
          <p:cNvSpPr txBox="1">
            <a:spLocks noGrp="1"/>
          </p:cNvSpPr>
          <p:nvPr>
            <p:ph type="title"/>
          </p:nvPr>
        </p:nvSpPr>
        <p:spPr>
          <a:xfrm>
            <a:off x="838200" y="365125"/>
            <a:ext cx="10515600" cy="13257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2800"/>
              <a:buFont typeface="Calibri"/>
              <a:buNone/>
              <a:defRPr sz="2800" b="1" i="0" u="none" strike="noStrike" cap="none">
                <a:solidFill>
                  <a:schemeClr val="dk1"/>
                </a:solidFill>
                <a:latin typeface="Calibri"/>
                <a:ea typeface="Calibri"/>
                <a:cs typeface="Calibri"/>
                <a:sym typeface="Calibri"/>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753" name="Google Shape;2753;p40"/>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40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2pPr>
            <a:lvl3pPr marL="1371600" marR="0" lvl="2" indent="-349250" algn="l" rtl="0">
              <a:lnSpc>
                <a:spcPct val="90000"/>
              </a:lnSpc>
              <a:spcBef>
                <a:spcPts val="400"/>
              </a:spcBef>
              <a:spcAft>
                <a:spcPts val="0"/>
              </a:spcAft>
              <a:buClr>
                <a:schemeClr val="dk2"/>
              </a:buClr>
              <a:buSzPts val="1900"/>
              <a:buFont typeface="Arial"/>
              <a:buChar char="•"/>
              <a:defRPr sz="1900" b="1"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accent2"/>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800"/>
              </a:spcBef>
              <a:spcAft>
                <a:spcPts val="0"/>
              </a:spcAft>
              <a:buClr>
                <a:schemeClr val="accent1"/>
              </a:buClr>
              <a:buSzPts val="2000"/>
              <a:buFont typeface="Arial"/>
              <a:buNone/>
              <a:defRPr sz="2000" b="1" i="0" u="none" strike="noStrike" cap="none">
                <a:solidFill>
                  <a:schemeClr val="accent1"/>
                </a:solidFill>
                <a:latin typeface="Calibri"/>
                <a:ea typeface="Calibri"/>
                <a:cs typeface="Calibri"/>
                <a:sym typeface="Calibri"/>
              </a:defRPr>
            </a:lvl5pPr>
            <a:lvl6pPr marL="2743200" marR="0" lvl="5" indent="-349250" algn="l" rtl="0">
              <a:lnSpc>
                <a:spcPct val="90000"/>
              </a:lnSpc>
              <a:spcBef>
                <a:spcPts val="500"/>
              </a:spcBef>
              <a:spcAft>
                <a:spcPts val="0"/>
              </a:spcAft>
              <a:buClr>
                <a:srgbClr val="FF0000"/>
              </a:buClr>
              <a:buSzPts val="1900"/>
              <a:buFont typeface="Arial"/>
              <a:buChar char="•"/>
              <a:defRPr sz="1900" b="0" i="0" u="none" strike="noStrike" cap="none">
                <a:solidFill>
                  <a:srgbClr val="FF0000"/>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2754" name="Google Shape;2754;p40"/>
          <p:cNvSpPr txBox="1">
            <a:spLocks noGrp="1"/>
          </p:cNvSpPr>
          <p:nvPr>
            <p:ph type="dt" idx="10"/>
          </p:nvPr>
        </p:nvSpPr>
        <p:spPr>
          <a:xfrm>
            <a:off x="695400" y="6496604"/>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755" name="Google Shape;2755;p40"/>
          <p:cNvSpPr txBox="1">
            <a:spLocks noGrp="1"/>
          </p:cNvSpPr>
          <p:nvPr>
            <p:ph type="ftr" idx="11"/>
          </p:nvPr>
        </p:nvSpPr>
        <p:spPr>
          <a:xfrm>
            <a:off x="695400" y="6416541"/>
            <a:ext cx="5580900" cy="1605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7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2756" name="Google Shape;2756;p40"/>
          <p:cNvSpPr txBox="1">
            <a:spLocks noGrp="1"/>
          </p:cNvSpPr>
          <p:nvPr>
            <p:ph type="sldNum" idx="12"/>
          </p:nvPr>
        </p:nvSpPr>
        <p:spPr>
          <a:xfrm>
            <a:off x="-12703" y="6356350"/>
            <a:ext cx="79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1" i="0" u="none" strike="noStrike" cap="none">
                <a:solidFill>
                  <a:schemeClr val="accent2"/>
                </a:solidFill>
                <a:latin typeface="Calibri"/>
                <a:ea typeface="Calibri"/>
                <a:cs typeface="Calibri"/>
                <a:sym typeface="Calibri"/>
              </a:defRPr>
            </a:lvl1pPr>
            <a:lvl2pPr marL="0" marR="0" lvl="1" indent="0" algn="r" rtl="0">
              <a:spcBef>
                <a:spcPts val="0"/>
              </a:spcBef>
              <a:buNone/>
              <a:defRPr sz="1600" b="1" i="0" u="none" strike="noStrike" cap="none">
                <a:solidFill>
                  <a:schemeClr val="accent2"/>
                </a:solidFill>
                <a:latin typeface="Calibri"/>
                <a:ea typeface="Calibri"/>
                <a:cs typeface="Calibri"/>
                <a:sym typeface="Calibri"/>
              </a:defRPr>
            </a:lvl2pPr>
            <a:lvl3pPr marL="0" marR="0" lvl="2" indent="0" algn="r" rtl="0">
              <a:spcBef>
                <a:spcPts val="0"/>
              </a:spcBef>
              <a:buNone/>
              <a:defRPr sz="1600" b="1" i="0" u="none" strike="noStrike" cap="none">
                <a:solidFill>
                  <a:schemeClr val="accent2"/>
                </a:solidFill>
                <a:latin typeface="Calibri"/>
                <a:ea typeface="Calibri"/>
                <a:cs typeface="Calibri"/>
                <a:sym typeface="Calibri"/>
              </a:defRPr>
            </a:lvl3pPr>
            <a:lvl4pPr marL="0" marR="0" lvl="3" indent="0" algn="r" rtl="0">
              <a:spcBef>
                <a:spcPts val="0"/>
              </a:spcBef>
              <a:buNone/>
              <a:defRPr sz="1600" b="1" i="0" u="none" strike="noStrike" cap="none">
                <a:solidFill>
                  <a:schemeClr val="accent2"/>
                </a:solidFill>
                <a:latin typeface="Calibri"/>
                <a:ea typeface="Calibri"/>
                <a:cs typeface="Calibri"/>
                <a:sym typeface="Calibri"/>
              </a:defRPr>
            </a:lvl4pPr>
            <a:lvl5pPr marL="0" marR="0" lvl="4" indent="0" algn="r" rtl="0">
              <a:spcBef>
                <a:spcPts val="0"/>
              </a:spcBef>
              <a:buNone/>
              <a:defRPr sz="1600" b="1" i="0" u="none" strike="noStrike" cap="none">
                <a:solidFill>
                  <a:schemeClr val="accent2"/>
                </a:solidFill>
                <a:latin typeface="Calibri"/>
                <a:ea typeface="Calibri"/>
                <a:cs typeface="Calibri"/>
                <a:sym typeface="Calibri"/>
              </a:defRPr>
            </a:lvl5pPr>
            <a:lvl6pPr marL="0" marR="0" lvl="5" indent="0" algn="r" rtl="0">
              <a:spcBef>
                <a:spcPts val="0"/>
              </a:spcBef>
              <a:buNone/>
              <a:defRPr sz="1600" b="1" i="0" u="none" strike="noStrike" cap="none">
                <a:solidFill>
                  <a:schemeClr val="accent2"/>
                </a:solidFill>
                <a:latin typeface="Calibri"/>
                <a:ea typeface="Calibri"/>
                <a:cs typeface="Calibri"/>
                <a:sym typeface="Calibri"/>
              </a:defRPr>
            </a:lvl6pPr>
            <a:lvl7pPr marL="0" marR="0" lvl="6" indent="0" algn="r" rtl="0">
              <a:spcBef>
                <a:spcPts val="0"/>
              </a:spcBef>
              <a:buNone/>
              <a:defRPr sz="1600" b="1" i="0" u="none" strike="noStrike" cap="none">
                <a:solidFill>
                  <a:schemeClr val="accent2"/>
                </a:solidFill>
                <a:latin typeface="Calibri"/>
                <a:ea typeface="Calibri"/>
                <a:cs typeface="Calibri"/>
                <a:sym typeface="Calibri"/>
              </a:defRPr>
            </a:lvl7pPr>
            <a:lvl8pPr marL="0" marR="0" lvl="7" indent="0" algn="r" rtl="0">
              <a:spcBef>
                <a:spcPts val="0"/>
              </a:spcBef>
              <a:buNone/>
              <a:defRPr sz="1600" b="1" i="0" u="none" strike="noStrike" cap="none">
                <a:solidFill>
                  <a:schemeClr val="accent2"/>
                </a:solidFill>
                <a:latin typeface="Calibri"/>
                <a:ea typeface="Calibri"/>
                <a:cs typeface="Calibri"/>
                <a:sym typeface="Calibri"/>
              </a:defRPr>
            </a:lvl8pPr>
            <a:lvl9pPr marL="0" marR="0" lvl="8" indent="0" algn="r" rtl="0">
              <a:spcBef>
                <a:spcPts val="0"/>
              </a:spcBef>
              <a:buNone/>
              <a:defRPr sz="16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41.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classroomscreen.com/" TargetMode="Externa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5234"/>
        <p:cNvGrpSpPr/>
        <p:nvPr/>
      </p:nvGrpSpPr>
      <p:grpSpPr>
        <a:xfrm>
          <a:off x="0" y="0"/>
          <a:ext cx="0" cy="0"/>
          <a:chOff x="0" y="0"/>
          <a:chExt cx="0" cy="0"/>
        </a:xfrm>
      </p:grpSpPr>
      <p:sp>
        <p:nvSpPr>
          <p:cNvPr id="5235" name="Google Shape;5235;p64"/>
          <p:cNvSpPr txBox="1">
            <a:spLocks noGrp="1"/>
          </p:cNvSpPr>
          <p:nvPr>
            <p:ph type="title"/>
          </p:nvPr>
        </p:nvSpPr>
        <p:spPr>
          <a:xfrm>
            <a:off x="6231325" y="2456475"/>
            <a:ext cx="5759100" cy="13467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lt1"/>
              </a:buClr>
              <a:buSzPts val="2800"/>
              <a:buFont typeface="Calibri"/>
              <a:buNone/>
            </a:pPr>
            <a:r>
              <a:rPr lang="en-GB" dirty="0"/>
              <a:t>Workshop - Full Day:</a:t>
            </a:r>
            <a:endParaRPr dirty="0"/>
          </a:p>
          <a:p>
            <a:pPr marL="0" marR="0" lvl="0" indent="0" algn="l" rtl="0">
              <a:lnSpc>
                <a:spcPct val="90000"/>
              </a:lnSpc>
              <a:spcBef>
                <a:spcPts val="0"/>
              </a:spcBef>
              <a:spcAft>
                <a:spcPts val="0"/>
              </a:spcAft>
              <a:buClr>
                <a:schemeClr val="lt1"/>
              </a:buClr>
              <a:buSzPts val="2800"/>
              <a:buFont typeface="Calibri"/>
              <a:buNone/>
            </a:pPr>
            <a:r>
              <a:rPr lang="en-GB" dirty="0"/>
              <a:t>Teaching Geometry for Understanding</a:t>
            </a:r>
            <a:endParaRPr dirty="0"/>
          </a:p>
        </p:txBody>
      </p:sp>
      <p:sp>
        <p:nvSpPr>
          <p:cNvPr id="5236" name="Google Shape;5236;p64"/>
          <p:cNvSpPr txBox="1">
            <a:spLocks noGrp="1"/>
          </p:cNvSpPr>
          <p:nvPr>
            <p:ph type="body" idx="1"/>
          </p:nvPr>
        </p:nvSpPr>
        <p:spPr>
          <a:xfrm>
            <a:off x="6231323" y="4092475"/>
            <a:ext cx="5617800" cy="8778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000"/>
              <a:buFont typeface="Arial"/>
              <a:buNone/>
            </a:pPr>
            <a:r>
              <a:rPr lang="en-GB" sz="1600"/>
              <a:t>Through the lens of The Van Hiele Theory of Geometric Thought</a:t>
            </a:r>
            <a:endParaRPr sz="1600"/>
          </a:p>
        </p:txBody>
      </p:sp>
      <p:cxnSp>
        <p:nvCxnSpPr>
          <p:cNvPr id="5237" name="Google Shape;5237;p64"/>
          <p:cNvCxnSpPr/>
          <p:nvPr/>
        </p:nvCxnSpPr>
        <p:spPr>
          <a:xfrm rot="10800000" flipH="1">
            <a:off x="6229350" y="3871025"/>
            <a:ext cx="5596200" cy="35400"/>
          </a:xfrm>
          <a:prstGeom prst="straightConnector1">
            <a:avLst/>
          </a:prstGeom>
          <a:noFill/>
          <a:ln w="38100" cap="flat" cmpd="sng">
            <a:solidFill>
              <a:schemeClr val="lt1"/>
            </a:solidFill>
            <a:prstDash val="solid"/>
            <a:round/>
            <a:headEnd type="none" w="med" len="med"/>
            <a:tailEnd type="none" w="med" len="med"/>
          </a:ln>
        </p:spPr>
      </p:cxnSp>
      <p:pic>
        <p:nvPicPr>
          <p:cNvPr id="5238" name="Google Shape;5238;p64"/>
          <p:cNvPicPr preferRelativeResize="0"/>
          <p:nvPr/>
        </p:nvPicPr>
        <p:blipFill>
          <a:blip r:embed="rId3">
            <a:alphaModFix/>
          </a:blip>
          <a:stretch>
            <a:fillRect/>
          </a:stretch>
        </p:blipFill>
        <p:spPr>
          <a:xfrm>
            <a:off x="11189050" y="186063"/>
            <a:ext cx="801375" cy="825750"/>
          </a:xfrm>
          <a:prstGeom prst="rect">
            <a:avLst/>
          </a:prstGeom>
          <a:noFill/>
          <a:ln>
            <a:noFill/>
          </a:ln>
        </p:spPr>
      </p:pic>
      <p:sp>
        <p:nvSpPr>
          <p:cNvPr id="5240" name="Google Shape;5240;p64"/>
          <p:cNvSpPr txBox="1"/>
          <p:nvPr/>
        </p:nvSpPr>
        <p:spPr>
          <a:xfrm>
            <a:off x="8821350" y="6221075"/>
            <a:ext cx="3303000" cy="533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lt1"/>
              </a:buClr>
              <a:buSzPts val="2800"/>
              <a:buFont typeface="Calibri"/>
              <a:buNone/>
            </a:pPr>
            <a:r>
              <a:rPr lang="en-GB" sz="2800" b="1">
                <a:solidFill>
                  <a:schemeClr val="lt1"/>
                </a:solidFill>
                <a:latin typeface="Calibri"/>
                <a:ea typeface="Calibri"/>
                <a:cs typeface="Calibri"/>
                <a:sym typeface="Calibri"/>
              </a:rPr>
              <a:t>@ProjectMaths_ie</a:t>
            </a:r>
            <a:endParaRPr>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09"/>
        <p:cNvGrpSpPr/>
        <p:nvPr/>
      </p:nvGrpSpPr>
      <p:grpSpPr>
        <a:xfrm>
          <a:off x="0" y="0"/>
          <a:ext cx="0" cy="0"/>
          <a:chOff x="0" y="0"/>
          <a:chExt cx="0" cy="0"/>
        </a:xfrm>
      </p:grpSpPr>
      <p:sp>
        <p:nvSpPr>
          <p:cNvPr id="5410" name="Google Shape;5410;p79"/>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5411" name="Google Shape;5411;p79"/>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
        <p:nvSpPr>
          <p:cNvPr id="5412" name="Google Shape;5412;p79"/>
          <p:cNvSpPr txBox="1">
            <a:spLocks noGrp="1"/>
          </p:cNvSpPr>
          <p:nvPr>
            <p:ph type="body" idx="1"/>
          </p:nvPr>
        </p:nvSpPr>
        <p:spPr>
          <a:xfrm>
            <a:off x="514799" y="2263939"/>
            <a:ext cx="10010400" cy="3696300"/>
          </a:xfrm>
          <a:prstGeom prst="rect">
            <a:avLst/>
          </a:prstGeom>
        </p:spPr>
        <p:txBody>
          <a:bodyPr spcFirstLastPara="1" wrap="square" lIns="0" tIns="0" rIns="0" bIns="0" anchor="t" anchorCtr="0">
            <a:noAutofit/>
          </a:bodyPr>
          <a:lstStyle/>
          <a:p>
            <a:pPr marL="0" lvl="0" indent="0" algn="l" rtl="0">
              <a:spcBef>
                <a:spcPts val="400"/>
              </a:spcBef>
              <a:spcAft>
                <a:spcPts val="400"/>
              </a:spcAft>
              <a:buNone/>
            </a:pPr>
            <a:endParaRPr/>
          </a:p>
        </p:txBody>
      </p:sp>
      <p:pic>
        <p:nvPicPr>
          <p:cNvPr id="5413" name="Google Shape;5413;p79"/>
          <p:cNvPicPr preferRelativeResize="0"/>
          <p:nvPr/>
        </p:nvPicPr>
        <p:blipFill>
          <a:blip r:embed="rId3">
            <a:alphaModFix/>
          </a:blip>
          <a:stretch>
            <a:fillRect/>
          </a:stretch>
        </p:blipFill>
        <p:spPr>
          <a:xfrm>
            <a:off x="260900" y="0"/>
            <a:ext cx="3524250" cy="6438900"/>
          </a:xfrm>
          <a:prstGeom prst="rect">
            <a:avLst/>
          </a:prstGeom>
          <a:noFill/>
          <a:ln>
            <a:noFill/>
          </a:ln>
        </p:spPr>
      </p:pic>
      <p:pic>
        <p:nvPicPr>
          <p:cNvPr id="5414" name="Google Shape;5414;p79"/>
          <p:cNvPicPr preferRelativeResize="0"/>
          <p:nvPr/>
        </p:nvPicPr>
        <p:blipFill>
          <a:blip r:embed="rId4">
            <a:alphaModFix/>
          </a:blip>
          <a:stretch>
            <a:fillRect/>
          </a:stretch>
        </p:blipFill>
        <p:spPr>
          <a:xfrm>
            <a:off x="238013" y="0"/>
            <a:ext cx="5810177" cy="6438900"/>
          </a:xfrm>
          <a:prstGeom prst="rect">
            <a:avLst/>
          </a:prstGeom>
          <a:noFill/>
          <a:ln>
            <a:noFill/>
          </a:ln>
        </p:spPr>
      </p:pic>
      <p:pic>
        <p:nvPicPr>
          <p:cNvPr id="5415" name="Google Shape;5415;p79"/>
          <p:cNvPicPr preferRelativeResize="0"/>
          <p:nvPr/>
        </p:nvPicPr>
        <p:blipFill>
          <a:blip r:embed="rId5">
            <a:alphaModFix/>
          </a:blip>
          <a:stretch>
            <a:fillRect/>
          </a:stretch>
        </p:blipFill>
        <p:spPr>
          <a:xfrm>
            <a:off x="173675" y="-12"/>
            <a:ext cx="8864751" cy="6628974"/>
          </a:xfrm>
          <a:prstGeom prst="rect">
            <a:avLst/>
          </a:prstGeom>
          <a:noFill/>
          <a:ln>
            <a:noFill/>
          </a:ln>
        </p:spPr>
      </p:pic>
      <p:pic>
        <p:nvPicPr>
          <p:cNvPr id="5416" name="Google Shape;5416;p79"/>
          <p:cNvPicPr preferRelativeResize="0"/>
          <p:nvPr/>
        </p:nvPicPr>
        <p:blipFill>
          <a:blip r:embed="rId6">
            <a:alphaModFix/>
          </a:blip>
          <a:stretch>
            <a:fillRect/>
          </a:stretch>
        </p:blipFill>
        <p:spPr>
          <a:xfrm>
            <a:off x="8224125" y="897625"/>
            <a:ext cx="3967875" cy="54794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3"/>
                                        </p:tgtEl>
                                        <p:attrNameLst>
                                          <p:attrName>style.visibility</p:attrName>
                                        </p:attrNameLst>
                                      </p:cBhvr>
                                      <p:to>
                                        <p:strVal val="visible"/>
                                      </p:to>
                                    </p:set>
                                    <p:animEffect transition="in" filter="fade">
                                      <p:cBhvr>
                                        <p:cTn id="7" dur="1000"/>
                                        <p:tgtEl>
                                          <p:spTgt spid="54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14"/>
                                        </p:tgtEl>
                                        <p:attrNameLst>
                                          <p:attrName>style.visibility</p:attrName>
                                        </p:attrNameLst>
                                      </p:cBhvr>
                                      <p:to>
                                        <p:strVal val="visible"/>
                                      </p:to>
                                    </p:set>
                                    <p:animEffect transition="in" filter="fade">
                                      <p:cBhvr>
                                        <p:cTn id="12" dur="1000"/>
                                        <p:tgtEl>
                                          <p:spTgt spid="54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15"/>
                                        </p:tgtEl>
                                        <p:attrNameLst>
                                          <p:attrName>style.visibility</p:attrName>
                                        </p:attrNameLst>
                                      </p:cBhvr>
                                      <p:to>
                                        <p:strVal val="visible"/>
                                      </p:to>
                                    </p:set>
                                    <p:animEffect transition="in" filter="fade">
                                      <p:cBhvr>
                                        <p:cTn id="17" dur="1000"/>
                                        <p:tgtEl>
                                          <p:spTgt spid="54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16"/>
                                        </p:tgtEl>
                                        <p:attrNameLst>
                                          <p:attrName>style.visibility</p:attrName>
                                        </p:attrNameLst>
                                      </p:cBhvr>
                                      <p:to>
                                        <p:strVal val="visible"/>
                                      </p:to>
                                    </p:set>
                                    <p:animEffect transition="in" filter="fade">
                                      <p:cBhvr>
                                        <p:cTn id="22" dur="1000"/>
                                        <p:tgtEl>
                                          <p:spTgt spid="54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21"/>
        <p:cNvGrpSpPr/>
        <p:nvPr/>
      </p:nvGrpSpPr>
      <p:grpSpPr>
        <a:xfrm>
          <a:off x="0" y="0"/>
          <a:ext cx="0" cy="0"/>
          <a:chOff x="0" y="0"/>
          <a:chExt cx="0" cy="0"/>
        </a:xfrm>
      </p:grpSpPr>
      <p:sp>
        <p:nvSpPr>
          <p:cNvPr id="5422" name="Google Shape;5422;p80"/>
          <p:cNvSpPr txBox="1">
            <a:spLocks noGrp="1"/>
          </p:cNvSpPr>
          <p:nvPr>
            <p:ph type="title"/>
          </p:nvPr>
        </p:nvSpPr>
        <p:spPr>
          <a:xfrm>
            <a:off x="514800" y="204451"/>
            <a:ext cx="5256600" cy="464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Identifying Van Hiele Levels</a:t>
            </a:r>
            <a:endParaRPr/>
          </a:p>
        </p:txBody>
      </p:sp>
      <p:sp>
        <p:nvSpPr>
          <p:cNvPr id="5423" name="Google Shape;5423;p80"/>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pic>
        <p:nvPicPr>
          <p:cNvPr id="5424" name="Google Shape;5424;p80"/>
          <p:cNvPicPr preferRelativeResize="0"/>
          <p:nvPr/>
        </p:nvPicPr>
        <p:blipFill>
          <a:blip r:embed="rId3">
            <a:alphaModFix/>
          </a:blip>
          <a:stretch>
            <a:fillRect/>
          </a:stretch>
        </p:blipFill>
        <p:spPr>
          <a:xfrm>
            <a:off x="7157225" y="2826825"/>
            <a:ext cx="2276475" cy="304800"/>
          </a:xfrm>
          <a:prstGeom prst="rect">
            <a:avLst/>
          </a:prstGeom>
          <a:noFill/>
          <a:ln>
            <a:noFill/>
          </a:ln>
        </p:spPr>
      </p:pic>
      <p:pic>
        <p:nvPicPr>
          <p:cNvPr id="5425" name="Google Shape;5425;p80"/>
          <p:cNvPicPr preferRelativeResize="0"/>
          <p:nvPr/>
        </p:nvPicPr>
        <p:blipFill>
          <a:blip r:embed="rId4">
            <a:alphaModFix/>
          </a:blip>
          <a:stretch>
            <a:fillRect/>
          </a:stretch>
        </p:blipFill>
        <p:spPr>
          <a:xfrm>
            <a:off x="7157225" y="3944338"/>
            <a:ext cx="3476625" cy="295275"/>
          </a:xfrm>
          <a:prstGeom prst="rect">
            <a:avLst/>
          </a:prstGeom>
          <a:noFill/>
          <a:ln>
            <a:noFill/>
          </a:ln>
        </p:spPr>
      </p:pic>
      <p:pic>
        <p:nvPicPr>
          <p:cNvPr id="5426" name="Google Shape;5426;p80"/>
          <p:cNvPicPr preferRelativeResize="0"/>
          <p:nvPr/>
        </p:nvPicPr>
        <p:blipFill>
          <a:blip r:embed="rId5">
            <a:alphaModFix/>
          </a:blip>
          <a:stretch>
            <a:fillRect/>
          </a:stretch>
        </p:blipFill>
        <p:spPr>
          <a:xfrm>
            <a:off x="7231563" y="4966025"/>
            <a:ext cx="1400175" cy="333375"/>
          </a:xfrm>
          <a:prstGeom prst="rect">
            <a:avLst/>
          </a:prstGeom>
          <a:noFill/>
          <a:ln>
            <a:noFill/>
          </a:ln>
        </p:spPr>
      </p:pic>
      <p:pic>
        <p:nvPicPr>
          <p:cNvPr id="5427" name="Google Shape;5427;p80"/>
          <p:cNvPicPr preferRelativeResize="0"/>
          <p:nvPr/>
        </p:nvPicPr>
        <p:blipFill>
          <a:blip r:embed="rId6">
            <a:alphaModFix/>
          </a:blip>
          <a:stretch>
            <a:fillRect/>
          </a:stretch>
        </p:blipFill>
        <p:spPr>
          <a:xfrm>
            <a:off x="7231575" y="5895725"/>
            <a:ext cx="971550" cy="304800"/>
          </a:xfrm>
          <a:prstGeom prst="rect">
            <a:avLst/>
          </a:prstGeom>
          <a:noFill/>
          <a:ln>
            <a:noFill/>
          </a:ln>
        </p:spPr>
      </p:pic>
      <p:pic>
        <p:nvPicPr>
          <p:cNvPr id="5428" name="Google Shape;5428;p80"/>
          <p:cNvPicPr preferRelativeResize="0"/>
          <p:nvPr/>
        </p:nvPicPr>
        <p:blipFill>
          <a:blip r:embed="rId7">
            <a:alphaModFix/>
          </a:blip>
          <a:stretch>
            <a:fillRect/>
          </a:stretch>
        </p:blipFill>
        <p:spPr>
          <a:xfrm>
            <a:off x="7157213" y="1699775"/>
            <a:ext cx="1943100" cy="314325"/>
          </a:xfrm>
          <a:prstGeom prst="rect">
            <a:avLst/>
          </a:prstGeom>
          <a:noFill/>
          <a:ln>
            <a:noFill/>
          </a:ln>
        </p:spPr>
      </p:pic>
      <p:pic>
        <p:nvPicPr>
          <p:cNvPr id="5429" name="Google Shape;5429;p80"/>
          <p:cNvPicPr preferRelativeResize="0"/>
          <p:nvPr/>
        </p:nvPicPr>
        <p:blipFill>
          <a:blip r:embed="rId8">
            <a:alphaModFix/>
          </a:blip>
          <a:stretch>
            <a:fillRect/>
          </a:stretch>
        </p:blipFill>
        <p:spPr>
          <a:xfrm>
            <a:off x="1732047" y="881104"/>
            <a:ext cx="5189566" cy="56053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24"/>
                                        </p:tgtEl>
                                        <p:attrNameLst>
                                          <p:attrName>style.visibility</p:attrName>
                                        </p:attrNameLst>
                                      </p:cBhvr>
                                      <p:to>
                                        <p:strVal val="visible"/>
                                      </p:to>
                                    </p:set>
                                    <p:anim calcmode="lin" valueType="num">
                                      <p:cBhvr additive="base">
                                        <p:cTn id="7" dur="1000"/>
                                        <p:tgtEl>
                                          <p:spTgt spid="542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26"/>
                                        </p:tgtEl>
                                        <p:attrNameLst>
                                          <p:attrName>style.visibility</p:attrName>
                                        </p:attrNameLst>
                                      </p:cBhvr>
                                      <p:to>
                                        <p:strVal val="visible"/>
                                      </p:to>
                                    </p:set>
                                    <p:anim calcmode="lin" valueType="num">
                                      <p:cBhvr additive="base">
                                        <p:cTn id="12" dur="1000"/>
                                        <p:tgtEl>
                                          <p:spTgt spid="542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25"/>
                                        </p:tgtEl>
                                        <p:attrNameLst>
                                          <p:attrName>style.visibility</p:attrName>
                                        </p:attrNameLst>
                                      </p:cBhvr>
                                      <p:to>
                                        <p:strVal val="visible"/>
                                      </p:to>
                                    </p:set>
                                    <p:anim calcmode="lin" valueType="num">
                                      <p:cBhvr additive="base">
                                        <p:cTn id="17" dur="1000"/>
                                        <p:tgtEl>
                                          <p:spTgt spid="542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428"/>
                                        </p:tgtEl>
                                        <p:attrNameLst>
                                          <p:attrName>style.visibility</p:attrName>
                                        </p:attrNameLst>
                                      </p:cBhvr>
                                      <p:to>
                                        <p:strVal val="visible"/>
                                      </p:to>
                                    </p:set>
                                    <p:anim calcmode="lin" valueType="num">
                                      <p:cBhvr additive="base">
                                        <p:cTn id="22" dur="1000"/>
                                        <p:tgtEl>
                                          <p:spTgt spid="54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427"/>
                                        </p:tgtEl>
                                        <p:attrNameLst>
                                          <p:attrName>style.visibility</p:attrName>
                                        </p:attrNameLst>
                                      </p:cBhvr>
                                      <p:to>
                                        <p:strVal val="visible"/>
                                      </p:to>
                                    </p:set>
                                    <p:anim calcmode="lin" valueType="num">
                                      <p:cBhvr additive="base">
                                        <p:cTn id="27" dur="1000"/>
                                        <p:tgtEl>
                                          <p:spTgt spid="54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34"/>
        <p:cNvGrpSpPr/>
        <p:nvPr/>
      </p:nvGrpSpPr>
      <p:grpSpPr>
        <a:xfrm>
          <a:off x="0" y="0"/>
          <a:ext cx="0" cy="0"/>
          <a:chOff x="0" y="0"/>
          <a:chExt cx="0" cy="0"/>
        </a:xfrm>
      </p:grpSpPr>
      <p:sp>
        <p:nvSpPr>
          <p:cNvPr id="5435" name="Google Shape;5435;p81"/>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pic>
        <p:nvPicPr>
          <p:cNvPr id="5436" name="Google Shape;5436;p81"/>
          <p:cNvPicPr preferRelativeResize="0"/>
          <p:nvPr/>
        </p:nvPicPr>
        <p:blipFill>
          <a:blip r:embed="rId3">
            <a:alphaModFix/>
          </a:blip>
          <a:stretch>
            <a:fillRect/>
          </a:stretch>
        </p:blipFill>
        <p:spPr>
          <a:xfrm>
            <a:off x="1669975" y="996075"/>
            <a:ext cx="8852050" cy="2246100"/>
          </a:xfrm>
          <a:prstGeom prst="rect">
            <a:avLst/>
          </a:prstGeom>
          <a:noFill/>
          <a:ln>
            <a:noFill/>
          </a:ln>
        </p:spPr>
      </p:pic>
      <p:pic>
        <p:nvPicPr>
          <p:cNvPr id="5437" name="Google Shape;5437;p81"/>
          <p:cNvPicPr preferRelativeResize="0"/>
          <p:nvPr/>
        </p:nvPicPr>
        <p:blipFill>
          <a:blip r:embed="rId4">
            <a:alphaModFix/>
          </a:blip>
          <a:stretch>
            <a:fillRect/>
          </a:stretch>
        </p:blipFill>
        <p:spPr>
          <a:xfrm>
            <a:off x="514802" y="3099150"/>
            <a:ext cx="2285585" cy="2927350"/>
          </a:xfrm>
          <a:prstGeom prst="rect">
            <a:avLst/>
          </a:prstGeom>
          <a:noFill/>
          <a:ln>
            <a:noFill/>
          </a:ln>
        </p:spPr>
      </p:pic>
      <p:pic>
        <p:nvPicPr>
          <p:cNvPr id="5438" name="Google Shape;5438;p81"/>
          <p:cNvPicPr preferRelativeResize="0"/>
          <p:nvPr/>
        </p:nvPicPr>
        <p:blipFill>
          <a:blip r:embed="rId5">
            <a:alphaModFix/>
          </a:blip>
          <a:stretch>
            <a:fillRect/>
          </a:stretch>
        </p:blipFill>
        <p:spPr>
          <a:xfrm>
            <a:off x="2619903" y="3242178"/>
            <a:ext cx="2162425" cy="3080550"/>
          </a:xfrm>
          <a:prstGeom prst="rect">
            <a:avLst/>
          </a:prstGeom>
          <a:noFill/>
          <a:ln>
            <a:noFill/>
          </a:ln>
        </p:spPr>
      </p:pic>
      <p:pic>
        <p:nvPicPr>
          <p:cNvPr id="5439" name="Google Shape;5439;p81"/>
          <p:cNvPicPr preferRelativeResize="0"/>
          <p:nvPr/>
        </p:nvPicPr>
        <p:blipFill>
          <a:blip r:embed="rId6">
            <a:alphaModFix/>
          </a:blip>
          <a:stretch>
            <a:fillRect/>
          </a:stretch>
        </p:blipFill>
        <p:spPr>
          <a:xfrm>
            <a:off x="5172075" y="3352800"/>
            <a:ext cx="2162425" cy="3076444"/>
          </a:xfrm>
          <a:prstGeom prst="rect">
            <a:avLst/>
          </a:prstGeom>
          <a:noFill/>
          <a:ln>
            <a:noFill/>
          </a:ln>
        </p:spPr>
      </p:pic>
      <p:pic>
        <p:nvPicPr>
          <p:cNvPr id="5440" name="Google Shape;5440;p81"/>
          <p:cNvPicPr preferRelativeResize="0"/>
          <p:nvPr/>
        </p:nvPicPr>
        <p:blipFill>
          <a:blip r:embed="rId7">
            <a:alphaModFix/>
          </a:blip>
          <a:stretch>
            <a:fillRect/>
          </a:stretch>
        </p:blipFill>
        <p:spPr>
          <a:xfrm>
            <a:off x="7593775" y="3352800"/>
            <a:ext cx="1679594" cy="2769850"/>
          </a:xfrm>
          <a:prstGeom prst="rect">
            <a:avLst/>
          </a:prstGeom>
          <a:noFill/>
          <a:ln>
            <a:noFill/>
          </a:ln>
        </p:spPr>
      </p:pic>
      <p:pic>
        <p:nvPicPr>
          <p:cNvPr id="5441" name="Google Shape;5441;p81"/>
          <p:cNvPicPr preferRelativeResize="0"/>
          <p:nvPr/>
        </p:nvPicPr>
        <p:blipFill>
          <a:blip r:embed="rId8">
            <a:alphaModFix/>
          </a:blip>
          <a:stretch>
            <a:fillRect/>
          </a:stretch>
        </p:blipFill>
        <p:spPr>
          <a:xfrm>
            <a:off x="9532650" y="3387988"/>
            <a:ext cx="2162425" cy="278892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7"/>
                                        </p:tgtEl>
                                        <p:attrNameLst>
                                          <p:attrName>style.visibility</p:attrName>
                                        </p:attrNameLst>
                                      </p:cBhvr>
                                      <p:to>
                                        <p:strVal val="visible"/>
                                      </p:to>
                                    </p:set>
                                    <p:animEffect transition="in" filter="fade">
                                      <p:cBhvr>
                                        <p:cTn id="7" dur="1000"/>
                                        <p:tgtEl>
                                          <p:spTgt spid="54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38"/>
                                        </p:tgtEl>
                                        <p:attrNameLst>
                                          <p:attrName>style.visibility</p:attrName>
                                        </p:attrNameLst>
                                      </p:cBhvr>
                                      <p:to>
                                        <p:strVal val="visible"/>
                                      </p:to>
                                    </p:set>
                                    <p:animEffect transition="in" filter="fade">
                                      <p:cBhvr>
                                        <p:cTn id="12" dur="1000"/>
                                        <p:tgtEl>
                                          <p:spTgt spid="54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39"/>
                                        </p:tgtEl>
                                        <p:attrNameLst>
                                          <p:attrName>style.visibility</p:attrName>
                                        </p:attrNameLst>
                                      </p:cBhvr>
                                      <p:to>
                                        <p:strVal val="visible"/>
                                      </p:to>
                                    </p:set>
                                    <p:animEffect transition="in" filter="fade">
                                      <p:cBhvr>
                                        <p:cTn id="17" dur="1000"/>
                                        <p:tgtEl>
                                          <p:spTgt spid="54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40"/>
                                        </p:tgtEl>
                                        <p:attrNameLst>
                                          <p:attrName>style.visibility</p:attrName>
                                        </p:attrNameLst>
                                      </p:cBhvr>
                                      <p:to>
                                        <p:strVal val="visible"/>
                                      </p:to>
                                    </p:set>
                                    <p:animEffect transition="in" filter="fade">
                                      <p:cBhvr>
                                        <p:cTn id="22" dur="1000"/>
                                        <p:tgtEl>
                                          <p:spTgt spid="54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41"/>
                                        </p:tgtEl>
                                        <p:attrNameLst>
                                          <p:attrName>style.visibility</p:attrName>
                                        </p:attrNameLst>
                                      </p:cBhvr>
                                      <p:to>
                                        <p:strVal val="visible"/>
                                      </p:to>
                                    </p:set>
                                    <p:animEffect transition="in" filter="fade">
                                      <p:cBhvr>
                                        <p:cTn id="27" dur="1000"/>
                                        <p:tgtEl>
                                          <p:spTgt spid="5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46"/>
        <p:cNvGrpSpPr/>
        <p:nvPr/>
      </p:nvGrpSpPr>
      <p:grpSpPr>
        <a:xfrm>
          <a:off x="0" y="0"/>
          <a:ext cx="0" cy="0"/>
          <a:chOff x="0" y="0"/>
          <a:chExt cx="0" cy="0"/>
        </a:xfrm>
      </p:grpSpPr>
      <p:sp>
        <p:nvSpPr>
          <p:cNvPr id="5447" name="Google Shape;5447;p82"/>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Hierarchy of Hexagons</a:t>
            </a:r>
            <a:endParaRPr/>
          </a:p>
          <a:p>
            <a:pPr marL="0" lvl="0" indent="0" algn="l" rtl="0">
              <a:spcBef>
                <a:spcPts val="0"/>
              </a:spcBef>
              <a:spcAft>
                <a:spcPts val="0"/>
              </a:spcAft>
              <a:buNone/>
            </a:pPr>
            <a:r>
              <a:rPr lang="en-GB"/>
              <a:t>An activity developed by Danielson (2014)</a:t>
            </a:r>
            <a:endParaRPr/>
          </a:p>
        </p:txBody>
      </p:sp>
      <p:sp>
        <p:nvSpPr>
          <p:cNvPr id="5448" name="Google Shape;5448;p82"/>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pic>
        <p:nvPicPr>
          <p:cNvPr id="5449" name="Google Shape;5449;p82"/>
          <p:cNvPicPr preferRelativeResize="0"/>
          <p:nvPr/>
        </p:nvPicPr>
        <p:blipFill>
          <a:blip r:embed="rId3">
            <a:alphaModFix/>
          </a:blip>
          <a:stretch>
            <a:fillRect/>
          </a:stretch>
        </p:blipFill>
        <p:spPr>
          <a:xfrm>
            <a:off x="702648" y="2154388"/>
            <a:ext cx="3811875" cy="2549225"/>
          </a:xfrm>
          <a:prstGeom prst="rect">
            <a:avLst/>
          </a:prstGeom>
          <a:noFill/>
          <a:ln>
            <a:noFill/>
          </a:ln>
        </p:spPr>
      </p:pic>
      <p:pic>
        <p:nvPicPr>
          <p:cNvPr id="5450" name="Google Shape;5450;p82"/>
          <p:cNvPicPr preferRelativeResize="0"/>
          <p:nvPr/>
        </p:nvPicPr>
        <p:blipFill>
          <a:blip r:embed="rId4">
            <a:alphaModFix/>
          </a:blip>
          <a:stretch>
            <a:fillRect/>
          </a:stretch>
        </p:blipFill>
        <p:spPr>
          <a:xfrm>
            <a:off x="4973403" y="2154400"/>
            <a:ext cx="6833422" cy="4104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456" name="Google Shape;5456;p83"/>
          <p:cNvSpPr txBox="1">
            <a:spLocks noGrp="1"/>
          </p:cNvSpPr>
          <p:nvPr>
            <p:ph type="title"/>
          </p:nvPr>
        </p:nvSpPr>
        <p:spPr>
          <a:xfrm>
            <a:off x="514800" y="449375"/>
            <a:ext cx="7749900" cy="7230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Analysis of the Hierarchy of Hexagon Class</a:t>
            </a:r>
            <a:endParaRPr/>
          </a:p>
        </p:txBody>
      </p:sp>
      <p:sp>
        <p:nvSpPr>
          <p:cNvPr id="5457" name="Google Shape;5457;p83"/>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pic>
        <p:nvPicPr>
          <p:cNvPr id="5458" name="Google Shape;5458;p83"/>
          <p:cNvPicPr preferRelativeResize="0"/>
          <p:nvPr/>
        </p:nvPicPr>
        <p:blipFill>
          <a:blip r:embed="rId3">
            <a:alphaModFix/>
          </a:blip>
          <a:stretch>
            <a:fillRect/>
          </a:stretch>
        </p:blipFill>
        <p:spPr>
          <a:xfrm>
            <a:off x="975900" y="1418975"/>
            <a:ext cx="3009950" cy="2213575"/>
          </a:xfrm>
          <a:prstGeom prst="rect">
            <a:avLst/>
          </a:prstGeom>
          <a:noFill/>
          <a:ln>
            <a:noFill/>
          </a:ln>
        </p:spPr>
      </p:pic>
      <p:pic>
        <p:nvPicPr>
          <p:cNvPr id="5459" name="Google Shape;5459;p83"/>
          <p:cNvPicPr preferRelativeResize="0"/>
          <p:nvPr/>
        </p:nvPicPr>
        <p:blipFill>
          <a:blip r:embed="rId4">
            <a:alphaModFix/>
          </a:blip>
          <a:stretch>
            <a:fillRect/>
          </a:stretch>
        </p:blipFill>
        <p:spPr>
          <a:xfrm>
            <a:off x="975900" y="4117574"/>
            <a:ext cx="3009950" cy="2055268"/>
          </a:xfrm>
          <a:prstGeom prst="rect">
            <a:avLst/>
          </a:prstGeom>
          <a:noFill/>
          <a:ln>
            <a:noFill/>
          </a:ln>
        </p:spPr>
      </p:pic>
      <p:sp>
        <p:nvSpPr>
          <p:cNvPr id="5460" name="Google Shape;5460;p83"/>
          <p:cNvSpPr txBox="1"/>
          <p:nvPr/>
        </p:nvSpPr>
        <p:spPr>
          <a:xfrm>
            <a:off x="4337525" y="2057450"/>
            <a:ext cx="7502700" cy="9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Calibri"/>
                <a:ea typeface="Calibri"/>
                <a:cs typeface="Calibri"/>
                <a:sym typeface="Calibri"/>
              </a:rPr>
              <a:t>Visualisation</a:t>
            </a:r>
            <a:r>
              <a:rPr lang="en-GB" sz="1800">
                <a:latin typeface="Calibri"/>
                <a:ea typeface="Calibri"/>
                <a:cs typeface="Calibri"/>
                <a:sym typeface="Calibri"/>
              </a:rPr>
              <a:t> : Students cut out the shapes, choose their special shapes</a:t>
            </a:r>
            <a:endParaRPr sz="1800">
              <a:latin typeface="Calibri"/>
              <a:ea typeface="Calibri"/>
              <a:cs typeface="Calibri"/>
              <a:sym typeface="Calibri"/>
            </a:endParaRPr>
          </a:p>
          <a:p>
            <a:pPr marL="0" lvl="0" indent="0" algn="l" rtl="0">
              <a:spcBef>
                <a:spcPts val="0"/>
              </a:spcBef>
              <a:spcAft>
                <a:spcPts val="0"/>
              </a:spcAft>
              <a:buNone/>
            </a:pPr>
            <a:r>
              <a:rPr lang="en-GB" sz="1800" b="1">
                <a:latin typeface="Calibri"/>
                <a:ea typeface="Calibri"/>
                <a:cs typeface="Calibri"/>
                <a:sym typeface="Calibri"/>
              </a:rPr>
              <a:t>Analysis</a:t>
            </a:r>
            <a:r>
              <a:rPr lang="en-GB" sz="1800">
                <a:latin typeface="Calibri"/>
                <a:ea typeface="Calibri"/>
                <a:cs typeface="Calibri"/>
                <a:sym typeface="Calibri"/>
              </a:rPr>
              <a:t>: 		Students define a characteristic of the hexagon chosen</a:t>
            </a:r>
            <a:endParaRPr sz="1800">
              <a:latin typeface="Calibri"/>
              <a:ea typeface="Calibri"/>
              <a:cs typeface="Calibri"/>
              <a:sym typeface="Calibri"/>
            </a:endParaRPr>
          </a:p>
          <a:p>
            <a:pPr marL="0" lvl="0" indent="0" algn="l" rtl="0">
              <a:spcBef>
                <a:spcPts val="0"/>
              </a:spcBef>
              <a:spcAft>
                <a:spcPts val="0"/>
              </a:spcAft>
              <a:buNone/>
            </a:pPr>
            <a:r>
              <a:rPr lang="en-GB" sz="1800" b="1">
                <a:latin typeface="Calibri"/>
                <a:ea typeface="Calibri"/>
                <a:cs typeface="Calibri"/>
                <a:sym typeface="Calibri"/>
              </a:rPr>
              <a:t>Deduction</a:t>
            </a:r>
            <a:r>
              <a:rPr lang="en-GB" sz="1800">
                <a:latin typeface="Calibri"/>
                <a:ea typeface="Calibri"/>
                <a:cs typeface="Calibri"/>
                <a:sym typeface="Calibri"/>
              </a:rPr>
              <a:t>: 	Students develop relationships, “Can Stacies be Squeakies?”</a:t>
            </a:r>
            <a:endParaRPr sz="1800">
              <a:latin typeface="Calibri"/>
              <a:ea typeface="Calibri"/>
              <a:cs typeface="Calibri"/>
              <a:sym typeface="Calibri"/>
            </a:endParaRPr>
          </a:p>
        </p:txBody>
      </p:sp>
      <p:sp>
        <p:nvSpPr>
          <p:cNvPr id="5461" name="Google Shape;5461;p83"/>
          <p:cNvSpPr txBox="1"/>
          <p:nvPr/>
        </p:nvSpPr>
        <p:spPr>
          <a:xfrm>
            <a:off x="4337525" y="4438250"/>
            <a:ext cx="7749900" cy="141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b="1">
                <a:latin typeface="Calibri"/>
                <a:ea typeface="Calibri"/>
                <a:cs typeface="Calibri"/>
                <a:sym typeface="Calibri"/>
              </a:rPr>
              <a:t>Inquiry</a:t>
            </a:r>
            <a:r>
              <a:rPr lang="en-GB" sz="1800">
                <a:latin typeface="Calibri"/>
                <a:ea typeface="Calibri"/>
                <a:cs typeface="Calibri"/>
                <a:sym typeface="Calibri"/>
              </a:rPr>
              <a:t>: 	   		     Students engage in informal conversation about hexagons</a:t>
            </a:r>
            <a:endParaRPr sz="1800">
              <a:latin typeface="Calibri"/>
              <a:ea typeface="Calibri"/>
              <a:cs typeface="Calibri"/>
              <a:sym typeface="Calibri"/>
            </a:endParaRPr>
          </a:p>
          <a:p>
            <a:pPr marL="0" lvl="0" indent="0" algn="l" rtl="0">
              <a:spcBef>
                <a:spcPts val="0"/>
              </a:spcBef>
              <a:spcAft>
                <a:spcPts val="0"/>
              </a:spcAft>
              <a:buNone/>
            </a:pPr>
            <a:r>
              <a:rPr lang="en-GB" sz="1800" b="1">
                <a:latin typeface="Calibri"/>
                <a:ea typeface="Calibri"/>
                <a:cs typeface="Calibri"/>
                <a:sym typeface="Calibri"/>
              </a:rPr>
              <a:t>Directed Orientation</a:t>
            </a:r>
            <a:r>
              <a:rPr lang="en-GB" sz="1800">
                <a:latin typeface="Calibri"/>
                <a:ea typeface="Calibri"/>
                <a:cs typeface="Calibri"/>
                <a:sym typeface="Calibri"/>
              </a:rPr>
              <a:t>: Teacher asks students to give reasons for their choice</a:t>
            </a:r>
            <a:endParaRPr sz="1800">
              <a:latin typeface="Calibri"/>
              <a:ea typeface="Calibri"/>
              <a:cs typeface="Calibri"/>
              <a:sym typeface="Calibri"/>
            </a:endParaRPr>
          </a:p>
          <a:p>
            <a:pPr marL="0" lvl="0" indent="0" algn="l" rtl="0">
              <a:spcBef>
                <a:spcPts val="0"/>
              </a:spcBef>
              <a:spcAft>
                <a:spcPts val="0"/>
              </a:spcAft>
              <a:buNone/>
            </a:pPr>
            <a:r>
              <a:rPr lang="en-GB" sz="1800" b="1">
                <a:latin typeface="Calibri"/>
                <a:ea typeface="Calibri"/>
                <a:cs typeface="Calibri"/>
                <a:sym typeface="Calibri"/>
              </a:rPr>
              <a:t>Explication</a:t>
            </a:r>
            <a:r>
              <a:rPr lang="en-GB" sz="1800">
                <a:latin typeface="Calibri"/>
                <a:ea typeface="Calibri"/>
                <a:cs typeface="Calibri"/>
                <a:sym typeface="Calibri"/>
              </a:rPr>
              <a:t>: 		     Students were asked to explain and justify their definitions</a:t>
            </a:r>
            <a:endParaRPr sz="1800">
              <a:latin typeface="Calibri"/>
              <a:ea typeface="Calibri"/>
              <a:cs typeface="Calibri"/>
              <a:sym typeface="Calibri"/>
            </a:endParaRPr>
          </a:p>
          <a:p>
            <a:pPr marL="0" lvl="0" indent="0" algn="l" rtl="0">
              <a:spcBef>
                <a:spcPts val="0"/>
              </a:spcBef>
              <a:spcAft>
                <a:spcPts val="0"/>
              </a:spcAft>
              <a:buNone/>
            </a:pPr>
            <a:r>
              <a:rPr lang="en-GB" sz="1800" b="1">
                <a:latin typeface="Calibri"/>
                <a:ea typeface="Calibri"/>
                <a:cs typeface="Calibri"/>
                <a:sym typeface="Calibri"/>
              </a:rPr>
              <a:t>Free Orientation</a:t>
            </a:r>
            <a:r>
              <a:rPr lang="en-GB" sz="1800">
                <a:latin typeface="Calibri"/>
                <a:ea typeface="Calibri"/>
                <a:cs typeface="Calibri"/>
                <a:sym typeface="Calibri"/>
              </a:rPr>
              <a:t>:	     Students created Venn diagrams to explore relationships</a:t>
            </a:r>
            <a:endParaRPr sz="1800">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58"/>
                                        </p:tgtEl>
                                        <p:attrNameLst>
                                          <p:attrName>style.visibility</p:attrName>
                                        </p:attrNameLst>
                                      </p:cBhvr>
                                      <p:to>
                                        <p:strVal val="visible"/>
                                      </p:to>
                                    </p:set>
                                    <p:animEffect transition="in" filter="fade">
                                      <p:cBhvr>
                                        <p:cTn id="7" dur="1000"/>
                                        <p:tgtEl>
                                          <p:spTgt spid="54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59"/>
                                        </p:tgtEl>
                                        <p:attrNameLst>
                                          <p:attrName>style.visibility</p:attrName>
                                        </p:attrNameLst>
                                      </p:cBhvr>
                                      <p:to>
                                        <p:strVal val="visible"/>
                                      </p:to>
                                    </p:set>
                                    <p:animEffect transition="in" filter="fade">
                                      <p:cBhvr>
                                        <p:cTn id="12" dur="1000"/>
                                        <p:tgtEl>
                                          <p:spTgt spid="545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460"/>
                                        </p:tgtEl>
                                        <p:attrNameLst>
                                          <p:attrName>style.visibility</p:attrName>
                                        </p:attrNameLst>
                                      </p:cBhvr>
                                      <p:to>
                                        <p:strVal val="visible"/>
                                      </p:to>
                                    </p:set>
                                    <p:anim calcmode="lin" valueType="num">
                                      <p:cBhvr additive="base">
                                        <p:cTn id="17" dur="1000"/>
                                        <p:tgtEl>
                                          <p:spTgt spid="546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5461"/>
                                        </p:tgtEl>
                                        <p:attrNameLst>
                                          <p:attrName>style.visibility</p:attrName>
                                        </p:attrNameLst>
                                      </p:cBhvr>
                                      <p:to>
                                        <p:strVal val="visible"/>
                                      </p:to>
                                    </p:set>
                                    <p:anim calcmode="lin" valueType="num">
                                      <p:cBhvr additive="base">
                                        <p:cTn id="22" dur="1000"/>
                                        <p:tgtEl>
                                          <p:spTgt spid="54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75"/>
        <p:cNvGrpSpPr/>
        <p:nvPr/>
      </p:nvGrpSpPr>
      <p:grpSpPr>
        <a:xfrm>
          <a:off x="0" y="0"/>
          <a:ext cx="0" cy="0"/>
          <a:chOff x="0" y="0"/>
          <a:chExt cx="0" cy="0"/>
        </a:xfrm>
      </p:grpSpPr>
      <p:sp>
        <p:nvSpPr>
          <p:cNvPr id="5476" name="Google Shape;5476;p85"/>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pic>
        <p:nvPicPr>
          <p:cNvPr id="5477" name="Google Shape;5477;p85"/>
          <p:cNvPicPr preferRelativeResize="0"/>
          <p:nvPr/>
        </p:nvPicPr>
        <p:blipFill>
          <a:blip r:embed="rId3">
            <a:alphaModFix/>
          </a:blip>
          <a:stretch>
            <a:fillRect/>
          </a:stretch>
        </p:blipFill>
        <p:spPr>
          <a:xfrm>
            <a:off x="0" y="0"/>
            <a:ext cx="12191987"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82"/>
        <p:cNvGrpSpPr/>
        <p:nvPr/>
      </p:nvGrpSpPr>
      <p:grpSpPr>
        <a:xfrm>
          <a:off x="0" y="0"/>
          <a:ext cx="0" cy="0"/>
          <a:chOff x="0" y="0"/>
          <a:chExt cx="0" cy="0"/>
        </a:xfrm>
      </p:grpSpPr>
      <p:sp>
        <p:nvSpPr>
          <p:cNvPr id="5483" name="Google Shape;5483;p86"/>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Investigation</a:t>
            </a:r>
            <a:endParaRPr/>
          </a:p>
        </p:txBody>
      </p:sp>
      <p:sp>
        <p:nvSpPr>
          <p:cNvPr id="5484" name="Google Shape;5484;p86"/>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pic>
        <p:nvPicPr>
          <p:cNvPr id="5485" name="Google Shape;5485;p86"/>
          <p:cNvPicPr preferRelativeResize="0"/>
          <p:nvPr/>
        </p:nvPicPr>
        <p:blipFill>
          <a:blip r:embed="rId3">
            <a:alphaModFix/>
          </a:blip>
          <a:stretch>
            <a:fillRect/>
          </a:stretch>
        </p:blipFill>
        <p:spPr>
          <a:xfrm>
            <a:off x="4787325" y="1780450"/>
            <a:ext cx="6208774" cy="3128000"/>
          </a:xfrm>
          <a:prstGeom prst="rect">
            <a:avLst/>
          </a:prstGeom>
          <a:noFill/>
          <a:ln>
            <a:noFill/>
          </a:ln>
        </p:spPr>
      </p:pic>
      <p:sp>
        <p:nvSpPr>
          <p:cNvPr id="5486" name="Google Shape;5486;p86"/>
          <p:cNvSpPr txBox="1"/>
          <p:nvPr/>
        </p:nvSpPr>
        <p:spPr>
          <a:xfrm>
            <a:off x="567550" y="1999975"/>
            <a:ext cx="4219800" cy="3682200"/>
          </a:xfrm>
          <a:prstGeom prst="rect">
            <a:avLst/>
          </a:prstGeom>
          <a:noFill/>
          <a:ln>
            <a:noFill/>
          </a:ln>
        </p:spPr>
        <p:txBody>
          <a:bodyPr spcFirstLastPara="1" wrap="square" lIns="91425" tIns="91425" rIns="91425" bIns="91425" anchor="t" anchorCtr="0">
            <a:noAutofit/>
          </a:bodyPr>
          <a:lstStyle/>
          <a:p>
            <a:pPr marL="457200" lvl="0" indent="-393700" algn="l" rtl="0">
              <a:lnSpc>
                <a:spcPct val="90000"/>
              </a:lnSpc>
              <a:spcBef>
                <a:spcPts val="400"/>
              </a:spcBef>
              <a:spcAft>
                <a:spcPts val="0"/>
              </a:spcAft>
              <a:buClr>
                <a:schemeClr val="dk2"/>
              </a:buClr>
              <a:buSzPts val="2600"/>
              <a:buFont typeface="Calibri"/>
              <a:buChar char="-"/>
            </a:pPr>
            <a:r>
              <a:rPr lang="en-GB" sz="2600">
                <a:solidFill>
                  <a:schemeClr val="dk2"/>
                </a:solidFill>
                <a:latin typeface="Calibri"/>
                <a:ea typeface="Calibri"/>
                <a:cs typeface="Calibri"/>
                <a:sym typeface="Calibri"/>
              </a:rPr>
              <a:t>Draw a line crossing all 3 parallel lines.</a:t>
            </a:r>
            <a:endParaRPr sz="2600">
              <a:solidFill>
                <a:schemeClr val="dk2"/>
              </a:solidFill>
              <a:latin typeface="Calibri"/>
              <a:ea typeface="Calibri"/>
              <a:cs typeface="Calibri"/>
              <a:sym typeface="Calibri"/>
            </a:endParaRPr>
          </a:p>
          <a:p>
            <a:pPr marL="457200" lvl="0" indent="0" algn="l" rtl="0">
              <a:lnSpc>
                <a:spcPct val="90000"/>
              </a:lnSpc>
              <a:spcBef>
                <a:spcPts val="400"/>
              </a:spcBef>
              <a:spcAft>
                <a:spcPts val="0"/>
              </a:spcAft>
              <a:buNone/>
            </a:pPr>
            <a:endParaRPr sz="2600">
              <a:solidFill>
                <a:schemeClr val="dk2"/>
              </a:solidFill>
              <a:latin typeface="Calibri"/>
              <a:ea typeface="Calibri"/>
              <a:cs typeface="Calibri"/>
              <a:sym typeface="Calibri"/>
            </a:endParaRPr>
          </a:p>
          <a:p>
            <a:pPr marL="457200" lvl="0" indent="-393700" algn="l" rtl="0">
              <a:lnSpc>
                <a:spcPct val="90000"/>
              </a:lnSpc>
              <a:spcBef>
                <a:spcPts val="400"/>
              </a:spcBef>
              <a:spcAft>
                <a:spcPts val="0"/>
              </a:spcAft>
              <a:buClr>
                <a:schemeClr val="dk2"/>
              </a:buClr>
              <a:buSzPts val="2600"/>
              <a:buFont typeface="Calibri"/>
              <a:buChar char="-"/>
            </a:pPr>
            <a:r>
              <a:rPr lang="en-GB" sz="2600">
                <a:solidFill>
                  <a:schemeClr val="dk2"/>
                </a:solidFill>
                <a:latin typeface="Calibri"/>
                <a:ea typeface="Calibri"/>
                <a:cs typeface="Calibri"/>
                <a:sym typeface="Calibri"/>
              </a:rPr>
              <a:t>Do you notice anything interesting?</a:t>
            </a:r>
            <a:endParaRPr sz="2600">
              <a:solidFill>
                <a:schemeClr val="dk2"/>
              </a:solidFill>
              <a:latin typeface="Calibri"/>
              <a:ea typeface="Calibri"/>
              <a:cs typeface="Calibri"/>
              <a:sym typeface="Calibri"/>
            </a:endParaRPr>
          </a:p>
          <a:p>
            <a:pPr marL="457200" lvl="0" indent="0" algn="l" rtl="0">
              <a:lnSpc>
                <a:spcPct val="90000"/>
              </a:lnSpc>
              <a:spcBef>
                <a:spcPts val="400"/>
              </a:spcBef>
              <a:spcAft>
                <a:spcPts val="0"/>
              </a:spcAft>
              <a:buNone/>
            </a:pPr>
            <a:endParaRPr sz="2600">
              <a:solidFill>
                <a:schemeClr val="dk2"/>
              </a:solidFill>
              <a:latin typeface="Calibri"/>
              <a:ea typeface="Calibri"/>
              <a:cs typeface="Calibri"/>
              <a:sym typeface="Calibri"/>
            </a:endParaRPr>
          </a:p>
          <a:p>
            <a:pPr marL="457200" lvl="0" indent="-393700" algn="l" rtl="0">
              <a:lnSpc>
                <a:spcPct val="90000"/>
              </a:lnSpc>
              <a:spcBef>
                <a:spcPts val="400"/>
              </a:spcBef>
              <a:spcAft>
                <a:spcPts val="0"/>
              </a:spcAft>
              <a:buClr>
                <a:schemeClr val="dk2"/>
              </a:buClr>
              <a:buSzPts val="2600"/>
              <a:buFont typeface="Calibri"/>
              <a:buChar char="-"/>
            </a:pPr>
            <a:r>
              <a:rPr lang="en-GB" sz="2600">
                <a:solidFill>
                  <a:schemeClr val="dk2"/>
                </a:solidFill>
                <a:latin typeface="Calibri"/>
                <a:ea typeface="Calibri"/>
                <a:cs typeface="Calibri"/>
                <a:sym typeface="Calibri"/>
              </a:rPr>
              <a:t>Repeat with different lines if needed</a:t>
            </a:r>
            <a:endParaRPr sz="2600">
              <a:solidFill>
                <a:schemeClr val="dk2"/>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86">
                                            <p:txEl>
                                              <p:pRg st="0" end="0"/>
                                            </p:txEl>
                                          </p:spTgt>
                                        </p:tgtEl>
                                        <p:attrNameLst>
                                          <p:attrName>style.visibility</p:attrName>
                                        </p:attrNameLst>
                                      </p:cBhvr>
                                      <p:to>
                                        <p:strVal val="visible"/>
                                      </p:to>
                                    </p:set>
                                    <p:animEffect transition="in" filter="fade">
                                      <p:cBhvr>
                                        <p:cTn id="7" dur="1000"/>
                                        <p:tgtEl>
                                          <p:spTgt spid="5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86">
                                            <p:txEl>
                                              <p:pRg st="1" end="1"/>
                                            </p:txEl>
                                          </p:spTgt>
                                        </p:tgtEl>
                                        <p:attrNameLst>
                                          <p:attrName>style.visibility</p:attrName>
                                        </p:attrNameLst>
                                      </p:cBhvr>
                                      <p:to>
                                        <p:strVal val="visible"/>
                                      </p:to>
                                    </p:set>
                                    <p:animEffect transition="in" filter="fade">
                                      <p:cBhvr>
                                        <p:cTn id="12" dur="1000"/>
                                        <p:tgtEl>
                                          <p:spTgt spid="5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86">
                                            <p:txEl>
                                              <p:pRg st="2" end="2"/>
                                            </p:txEl>
                                          </p:spTgt>
                                        </p:tgtEl>
                                        <p:attrNameLst>
                                          <p:attrName>style.visibility</p:attrName>
                                        </p:attrNameLst>
                                      </p:cBhvr>
                                      <p:to>
                                        <p:strVal val="visible"/>
                                      </p:to>
                                    </p:set>
                                    <p:animEffect transition="in" filter="fade">
                                      <p:cBhvr>
                                        <p:cTn id="17" dur="1000"/>
                                        <p:tgtEl>
                                          <p:spTgt spid="54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86">
                                            <p:txEl>
                                              <p:pRg st="3" end="3"/>
                                            </p:txEl>
                                          </p:spTgt>
                                        </p:tgtEl>
                                        <p:attrNameLst>
                                          <p:attrName>style.visibility</p:attrName>
                                        </p:attrNameLst>
                                      </p:cBhvr>
                                      <p:to>
                                        <p:strVal val="visible"/>
                                      </p:to>
                                    </p:set>
                                    <p:animEffect transition="in" filter="fade">
                                      <p:cBhvr>
                                        <p:cTn id="22" dur="1000"/>
                                        <p:tgtEl>
                                          <p:spTgt spid="54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86">
                                            <p:txEl>
                                              <p:pRg st="4" end="4"/>
                                            </p:txEl>
                                          </p:spTgt>
                                        </p:tgtEl>
                                        <p:attrNameLst>
                                          <p:attrName>style.visibility</p:attrName>
                                        </p:attrNameLst>
                                      </p:cBhvr>
                                      <p:to>
                                        <p:strVal val="visible"/>
                                      </p:to>
                                    </p:set>
                                    <p:animEffect transition="in" filter="fade">
                                      <p:cBhvr>
                                        <p:cTn id="27" dur="1000"/>
                                        <p:tgtEl>
                                          <p:spTgt spid="54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91"/>
        <p:cNvGrpSpPr/>
        <p:nvPr/>
      </p:nvGrpSpPr>
      <p:grpSpPr>
        <a:xfrm>
          <a:off x="0" y="0"/>
          <a:ext cx="0" cy="0"/>
          <a:chOff x="0" y="0"/>
          <a:chExt cx="0" cy="0"/>
        </a:xfrm>
      </p:grpSpPr>
      <p:sp>
        <p:nvSpPr>
          <p:cNvPr id="5492" name="Google Shape;5492;p87"/>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What are these?</a:t>
            </a:r>
            <a:endParaRPr/>
          </a:p>
        </p:txBody>
      </p:sp>
      <p:sp>
        <p:nvSpPr>
          <p:cNvPr id="5493" name="Google Shape;5493;p87"/>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sp>
        <p:nvSpPr>
          <p:cNvPr id="5494" name="Google Shape;5494;p87"/>
          <p:cNvSpPr txBox="1"/>
          <p:nvPr/>
        </p:nvSpPr>
        <p:spPr>
          <a:xfrm>
            <a:off x="2292275" y="4182625"/>
            <a:ext cx="1601400" cy="30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5495" name="Google Shape;5495;p87"/>
          <p:cNvPicPr preferRelativeResize="0"/>
          <p:nvPr/>
        </p:nvPicPr>
        <p:blipFill>
          <a:blip r:embed="rId3">
            <a:alphaModFix/>
          </a:blip>
          <a:stretch>
            <a:fillRect/>
          </a:stretch>
        </p:blipFill>
        <p:spPr>
          <a:xfrm>
            <a:off x="5481625" y="1843225"/>
            <a:ext cx="4909501" cy="3362950"/>
          </a:xfrm>
          <a:prstGeom prst="rect">
            <a:avLst/>
          </a:prstGeom>
          <a:noFill/>
          <a:ln>
            <a:noFill/>
          </a:ln>
        </p:spPr>
      </p:pic>
      <p:pic>
        <p:nvPicPr>
          <p:cNvPr id="5496" name="Google Shape;5496;p87"/>
          <p:cNvPicPr preferRelativeResize="0"/>
          <p:nvPr/>
        </p:nvPicPr>
        <p:blipFill>
          <a:blip r:embed="rId4">
            <a:alphaModFix/>
          </a:blip>
          <a:stretch>
            <a:fillRect/>
          </a:stretch>
        </p:blipFill>
        <p:spPr>
          <a:xfrm>
            <a:off x="1528300" y="2227002"/>
            <a:ext cx="2547650" cy="297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01"/>
        <p:cNvGrpSpPr/>
        <p:nvPr/>
      </p:nvGrpSpPr>
      <p:grpSpPr>
        <a:xfrm>
          <a:off x="0" y="0"/>
          <a:ext cx="0" cy="0"/>
          <a:chOff x="0" y="0"/>
          <a:chExt cx="0" cy="0"/>
        </a:xfrm>
      </p:grpSpPr>
      <p:sp>
        <p:nvSpPr>
          <p:cNvPr id="5502" name="Google Shape;5502;p88"/>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Constructivism with van Hiele</a:t>
            </a:r>
            <a:endParaRPr/>
          </a:p>
        </p:txBody>
      </p:sp>
      <p:sp>
        <p:nvSpPr>
          <p:cNvPr id="5503" name="Google Shape;5503;p88"/>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pic>
        <p:nvPicPr>
          <p:cNvPr id="5504" name="Google Shape;5504;p88"/>
          <p:cNvPicPr preferRelativeResize="0"/>
          <p:nvPr/>
        </p:nvPicPr>
        <p:blipFill>
          <a:blip r:embed="rId3">
            <a:alphaModFix/>
          </a:blip>
          <a:stretch>
            <a:fillRect/>
          </a:stretch>
        </p:blipFill>
        <p:spPr>
          <a:xfrm>
            <a:off x="2649247" y="1690816"/>
            <a:ext cx="6893506" cy="4862384"/>
          </a:xfrm>
          <a:prstGeom prst="rect">
            <a:avLst/>
          </a:prstGeom>
          <a:noFill/>
          <a:ln w="9525" cap="flat" cmpd="sng">
            <a:solidFill>
              <a:srgbClr val="000000"/>
            </a:solidFill>
            <a:prstDash val="solid"/>
            <a:round/>
            <a:headEnd type="none" w="sm" len="sm"/>
            <a:tailEnd type="none" w="sm" len="sm"/>
          </a:ln>
        </p:spPr>
      </p:pic>
      <p:pic>
        <p:nvPicPr>
          <p:cNvPr id="5505" name="Google Shape;5505;p88"/>
          <p:cNvPicPr preferRelativeResize="0"/>
          <p:nvPr/>
        </p:nvPicPr>
        <p:blipFill>
          <a:blip r:embed="rId4">
            <a:alphaModFix/>
          </a:blip>
          <a:stretch>
            <a:fillRect/>
          </a:stretch>
        </p:blipFill>
        <p:spPr>
          <a:xfrm>
            <a:off x="587500" y="2515639"/>
            <a:ext cx="1105900" cy="1293219"/>
          </a:xfrm>
          <a:prstGeom prst="rect">
            <a:avLst/>
          </a:prstGeom>
          <a:noFill/>
          <a:ln>
            <a:noFill/>
          </a:ln>
        </p:spPr>
      </p:pic>
      <p:pic>
        <p:nvPicPr>
          <p:cNvPr id="5506" name="Google Shape;5506;p88"/>
          <p:cNvPicPr preferRelativeResize="0"/>
          <p:nvPr/>
        </p:nvPicPr>
        <p:blipFill>
          <a:blip r:embed="rId4">
            <a:alphaModFix/>
          </a:blip>
          <a:stretch>
            <a:fillRect/>
          </a:stretch>
        </p:blipFill>
        <p:spPr>
          <a:xfrm>
            <a:off x="587500" y="4208051"/>
            <a:ext cx="1105900" cy="1293219"/>
          </a:xfrm>
          <a:prstGeom prst="rect">
            <a:avLst/>
          </a:prstGeom>
          <a:noFill/>
          <a:ln>
            <a:noFill/>
          </a:ln>
        </p:spPr>
      </p:pic>
      <p:pic>
        <p:nvPicPr>
          <p:cNvPr id="5507" name="Google Shape;5507;p88"/>
          <p:cNvPicPr preferRelativeResize="0"/>
          <p:nvPr/>
        </p:nvPicPr>
        <p:blipFill>
          <a:blip r:embed="rId5">
            <a:alphaModFix/>
          </a:blip>
          <a:stretch>
            <a:fillRect/>
          </a:stretch>
        </p:blipFill>
        <p:spPr>
          <a:xfrm>
            <a:off x="10004750" y="1032025"/>
            <a:ext cx="1792200" cy="1227649"/>
          </a:xfrm>
          <a:prstGeom prst="rect">
            <a:avLst/>
          </a:prstGeom>
          <a:noFill/>
          <a:ln>
            <a:noFill/>
          </a:ln>
        </p:spPr>
      </p:pic>
      <p:pic>
        <p:nvPicPr>
          <p:cNvPr id="5508" name="Google Shape;5508;p88"/>
          <p:cNvPicPr preferRelativeResize="0"/>
          <p:nvPr/>
        </p:nvPicPr>
        <p:blipFill>
          <a:blip r:embed="rId5">
            <a:alphaModFix/>
          </a:blip>
          <a:stretch>
            <a:fillRect/>
          </a:stretch>
        </p:blipFill>
        <p:spPr>
          <a:xfrm>
            <a:off x="10004750" y="2548425"/>
            <a:ext cx="1792200" cy="1227649"/>
          </a:xfrm>
          <a:prstGeom prst="rect">
            <a:avLst/>
          </a:prstGeom>
          <a:noFill/>
          <a:ln>
            <a:noFill/>
          </a:ln>
        </p:spPr>
      </p:pic>
      <p:pic>
        <p:nvPicPr>
          <p:cNvPr id="5509" name="Google Shape;5509;p88"/>
          <p:cNvPicPr preferRelativeResize="0"/>
          <p:nvPr/>
        </p:nvPicPr>
        <p:blipFill>
          <a:blip r:embed="rId5">
            <a:alphaModFix/>
          </a:blip>
          <a:stretch>
            <a:fillRect/>
          </a:stretch>
        </p:blipFill>
        <p:spPr>
          <a:xfrm>
            <a:off x="10004750" y="3944825"/>
            <a:ext cx="1792200" cy="1227649"/>
          </a:xfrm>
          <a:prstGeom prst="rect">
            <a:avLst/>
          </a:prstGeom>
          <a:noFill/>
          <a:ln>
            <a:noFill/>
          </a:ln>
        </p:spPr>
      </p:pic>
      <p:pic>
        <p:nvPicPr>
          <p:cNvPr id="5510" name="Google Shape;5510;p88"/>
          <p:cNvPicPr preferRelativeResize="0"/>
          <p:nvPr/>
        </p:nvPicPr>
        <p:blipFill>
          <a:blip r:embed="rId5">
            <a:alphaModFix/>
          </a:blip>
          <a:stretch>
            <a:fillRect/>
          </a:stretch>
        </p:blipFill>
        <p:spPr>
          <a:xfrm>
            <a:off x="10004750" y="5325550"/>
            <a:ext cx="1792200" cy="1227649"/>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15"/>
        <p:cNvGrpSpPr/>
        <p:nvPr/>
      </p:nvGrpSpPr>
      <p:grpSpPr>
        <a:xfrm>
          <a:off x="0" y="0"/>
          <a:ext cx="0" cy="0"/>
          <a:chOff x="0" y="0"/>
          <a:chExt cx="0" cy="0"/>
        </a:xfrm>
      </p:grpSpPr>
      <p:sp>
        <p:nvSpPr>
          <p:cNvPr id="5516" name="Google Shape;5516;p89"/>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Possible Solutions</a:t>
            </a:r>
            <a:endParaRPr/>
          </a:p>
        </p:txBody>
      </p:sp>
      <p:sp>
        <p:nvSpPr>
          <p:cNvPr id="5517" name="Google Shape;5517;p89"/>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19</a:t>
            </a:fld>
            <a:endParaRPr/>
          </a:p>
        </p:txBody>
      </p:sp>
      <p:pic>
        <p:nvPicPr>
          <p:cNvPr id="5518" name="Google Shape;5518;p89"/>
          <p:cNvPicPr preferRelativeResize="0"/>
          <p:nvPr/>
        </p:nvPicPr>
        <p:blipFill>
          <a:blip r:embed="rId3">
            <a:alphaModFix/>
          </a:blip>
          <a:stretch>
            <a:fillRect/>
          </a:stretch>
        </p:blipFill>
        <p:spPr>
          <a:xfrm>
            <a:off x="4367272" y="1725166"/>
            <a:ext cx="6893901" cy="4862383"/>
          </a:xfrm>
          <a:prstGeom prst="rect">
            <a:avLst/>
          </a:prstGeom>
          <a:noFill/>
          <a:ln w="9525" cap="flat" cmpd="sng">
            <a:solidFill>
              <a:srgbClr val="000000"/>
            </a:solidFill>
            <a:prstDash val="solid"/>
            <a:round/>
            <a:headEnd type="none" w="sm" len="sm"/>
            <a:tailEnd type="none" w="sm" len="sm"/>
          </a:ln>
        </p:spPr>
      </p:pic>
      <p:sp>
        <p:nvSpPr>
          <p:cNvPr id="5519" name="Google Shape;5519;p89"/>
          <p:cNvSpPr txBox="1"/>
          <p:nvPr/>
        </p:nvSpPr>
        <p:spPr>
          <a:xfrm>
            <a:off x="357050" y="1822375"/>
            <a:ext cx="3726600" cy="400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dirty="0">
                <a:solidFill>
                  <a:srgbClr val="12436F"/>
                </a:solidFill>
                <a:latin typeface="Calibri"/>
                <a:ea typeface="Calibri"/>
                <a:cs typeface="Calibri"/>
                <a:sym typeface="Calibri"/>
              </a:rPr>
              <a:t>Now that we can visualise some of the shapes present in this diagram:</a:t>
            </a:r>
            <a:endParaRPr sz="1800" dirty="0">
              <a:solidFill>
                <a:srgbClr val="12436F"/>
              </a:solidFill>
              <a:latin typeface="Calibri"/>
              <a:ea typeface="Calibri"/>
              <a:cs typeface="Calibri"/>
              <a:sym typeface="Calibri"/>
            </a:endParaRPr>
          </a:p>
          <a:p>
            <a:pPr marL="0" lvl="0" indent="0" algn="l" rtl="0">
              <a:spcBef>
                <a:spcPts val="0"/>
              </a:spcBef>
              <a:spcAft>
                <a:spcPts val="0"/>
              </a:spcAft>
              <a:buNone/>
            </a:pPr>
            <a:endParaRPr sz="1800" dirty="0">
              <a:solidFill>
                <a:srgbClr val="12436F"/>
              </a:solidFill>
              <a:latin typeface="Calibri"/>
              <a:ea typeface="Calibri"/>
              <a:cs typeface="Calibri"/>
              <a:sym typeface="Calibri"/>
            </a:endParaRPr>
          </a:p>
          <a:p>
            <a:pPr marL="457200" lvl="0" indent="-342900" algn="l" rtl="0">
              <a:spcBef>
                <a:spcPts val="0"/>
              </a:spcBef>
              <a:spcAft>
                <a:spcPts val="0"/>
              </a:spcAft>
              <a:buClr>
                <a:schemeClr val="accent6"/>
              </a:buClr>
              <a:buSzPts val="1800"/>
              <a:buFont typeface="Calibri"/>
              <a:buAutoNum type="arabicParenR"/>
            </a:pPr>
            <a:r>
              <a:rPr lang="en-GB" sz="1800" dirty="0">
                <a:solidFill>
                  <a:srgbClr val="12436F"/>
                </a:solidFill>
                <a:latin typeface="Calibri"/>
                <a:ea typeface="Calibri"/>
                <a:cs typeface="Calibri"/>
                <a:sym typeface="Calibri"/>
              </a:rPr>
              <a:t>Can we identify as many properties and relationships as possible in the </a:t>
            </a:r>
            <a:r>
              <a:rPr lang="en-GB" sz="1800" dirty="0" smtClean="0">
                <a:solidFill>
                  <a:srgbClr val="12436F"/>
                </a:solidFill>
                <a:latin typeface="Calibri"/>
                <a:ea typeface="Calibri"/>
                <a:cs typeface="Calibri"/>
                <a:sym typeface="Calibri"/>
              </a:rPr>
              <a:t>diagram?</a:t>
            </a:r>
            <a:endParaRPr lang="en-GB" sz="1800" dirty="0">
              <a:solidFill>
                <a:srgbClr val="12436F"/>
              </a:solidFill>
              <a:latin typeface="Calibri"/>
              <a:ea typeface="Calibri"/>
              <a:cs typeface="Calibri"/>
              <a:sym typeface="Calibri"/>
            </a:endParaRPr>
          </a:p>
          <a:p>
            <a:pPr marL="457200" lvl="0" indent="-342900" algn="l" rtl="0">
              <a:spcBef>
                <a:spcPts val="0"/>
              </a:spcBef>
              <a:spcAft>
                <a:spcPts val="0"/>
              </a:spcAft>
              <a:buClr>
                <a:schemeClr val="accent6"/>
              </a:buClr>
              <a:buSzPts val="1800"/>
              <a:buFont typeface="Calibri"/>
              <a:buAutoNum type="arabicParenR"/>
            </a:pPr>
            <a:endParaRPr lang="en-GB" sz="1800" dirty="0">
              <a:solidFill>
                <a:srgbClr val="12436F"/>
              </a:solidFill>
              <a:latin typeface="Calibri"/>
              <a:ea typeface="Calibri"/>
              <a:cs typeface="Calibri"/>
              <a:sym typeface="Calibri"/>
            </a:endParaRPr>
          </a:p>
          <a:p>
            <a:pPr marL="457200" lvl="0" indent="-342900" algn="l" rtl="0">
              <a:spcBef>
                <a:spcPts val="0"/>
              </a:spcBef>
              <a:spcAft>
                <a:spcPts val="0"/>
              </a:spcAft>
              <a:buClr>
                <a:schemeClr val="accent6"/>
              </a:buClr>
              <a:buSzPts val="1800"/>
              <a:buFont typeface="Calibri"/>
              <a:buAutoNum type="arabicParenR"/>
            </a:pPr>
            <a:r>
              <a:rPr lang="en-GB" sz="1800" dirty="0" smtClean="0">
                <a:solidFill>
                  <a:srgbClr val="12436F"/>
                </a:solidFill>
                <a:latin typeface="Calibri"/>
                <a:ea typeface="Calibri"/>
                <a:cs typeface="Calibri"/>
                <a:sym typeface="Calibri"/>
              </a:rPr>
              <a:t>Using </a:t>
            </a:r>
            <a:r>
              <a:rPr lang="en-GB" sz="1800" dirty="0">
                <a:solidFill>
                  <a:srgbClr val="12436F"/>
                </a:solidFill>
                <a:latin typeface="Calibri"/>
                <a:ea typeface="Calibri"/>
                <a:cs typeface="Calibri"/>
                <a:sym typeface="Calibri"/>
              </a:rPr>
              <a:t>some of those relationships, can we investigate if the fact we noticed earlier on will always be true?</a:t>
            </a:r>
            <a:endParaRPr sz="1800" dirty="0">
              <a:solidFill>
                <a:srgbClr val="12436F"/>
              </a:solidFill>
              <a:latin typeface="Calibri"/>
              <a:ea typeface="Calibri"/>
              <a:cs typeface="Calibri"/>
              <a:sym typeface="Calibri"/>
            </a:endParaRPr>
          </a:p>
          <a:p>
            <a:pPr marL="0" lvl="0" indent="0" algn="l" rtl="0">
              <a:spcBef>
                <a:spcPts val="0"/>
              </a:spcBef>
              <a:spcAft>
                <a:spcPts val="0"/>
              </a:spcAft>
              <a:buNone/>
            </a:pPr>
            <a:endParaRPr sz="1800" dirty="0">
              <a:solidFill>
                <a:srgbClr val="12436F"/>
              </a:solidFill>
              <a:latin typeface="Calibri"/>
              <a:ea typeface="Calibri"/>
              <a:cs typeface="Calibri"/>
              <a:sym typeface="Calibri"/>
            </a:endParaRPr>
          </a:p>
          <a:p>
            <a:pPr marL="0" lvl="0" indent="0" algn="l" rtl="0">
              <a:spcBef>
                <a:spcPts val="0"/>
              </a:spcBef>
              <a:spcAft>
                <a:spcPts val="0"/>
              </a:spcAft>
              <a:buNone/>
            </a:pPr>
            <a:endParaRPr sz="1800" dirty="0">
              <a:solidFill>
                <a:srgbClr val="12436F"/>
              </a:solidFill>
              <a:latin typeface="Calibri"/>
              <a:ea typeface="Calibri"/>
              <a:cs typeface="Calibri"/>
              <a:sym typeface="Calibri"/>
            </a:endParaRPr>
          </a:p>
          <a:p>
            <a:pPr marL="0" lvl="0" indent="0" algn="l" rtl="0">
              <a:spcBef>
                <a:spcPts val="0"/>
              </a:spcBef>
              <a:spcAft>
                <a:spcPts val="0"/>
              </a:spcAft>
              <a:buNone/>
            </a:pPr>
            <a:endParaRPr sz="1800" dirty="0">
              <a:solidFill>
                <a:srgbClr val="12436F"/>
              </a:solidFill>
              <a:latin typeface="Calibri"/>
              <a:ea typeface="Calibri"/>
              <a:cs typeface="Calibri"/>
              <a:sym typeface="Calibri"/>
            </a:endParaRPr>
          </a:p>
          <a:p>
            <a:pPr marL="0" lvl="0" indent="0" algn="ctr" rtl="0">
              <a:spcBef>
                <a:spcPts val="0"/>
              </a:spcBef>
              <a:spcAft>
                <a:spcPts val="0"/>
              </a:spcAft>
              <a:buNone/>
            </a:pPr>
            <a:endParaRPr sz="1800" dirty="0">
              <a:solidFill>
                <a:srgbClr val="12436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19">
                                            <p:txEl>
                                              <p:pRg st="0" end="0"/>
                                            </p:txEl>
                                          </p:spTgt>
                                        </p:tgtEl>
                                        <p:attrNameLst>
                                          <p:attrName>style.visibility</p:attrName>
                                        </p:attrNameLst>
                                      </p:cBhvr>
                                      <p:to>
                                        <p:strVal val="visible"/>
                                      </p:to>
                                    </p:set>
                                    <p:animEffect transition="in" filter="fade">
                                      <p:cBhvr>
                                        <p:cTn id="7" dur="1000"/>
                                        <p:tgtEl>
                                          <p:spTgt spid="55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19">
                                            <p:txEl>
                                              <p:pRg st="2" end="2"/>
                                            </p:txEl>
                                          </p:spTgt>
                                        </p:tgtEl>
                                        <p:attrNameLst>
                                          <p:attrName>style.visibility</p:attrName>
                                        </p:attrNameLst>
                                      </p:cBhvr>
                                      <p:to>
                                        <p:strVal val="visible"/>
                                      </p:to>
                                    </p:set>
                                    <p:animEffect transition="in" filter="fade">
                                      <p:cBhvr>
                                        <p:cTn id="12" dur="1000"/>
                                        <p:tgtEl>
                                          <p:spTgt spid="55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19">
                                            <p:txEl>
                                              <p:pRg st="4" end="4"/>
                                            </p:txEl>
                                          </p:spTgt>
                                        </p:tgtEl>
                                        <p:attrNameLst>
                                          <p:attrName>style.visibility</p:attrName>
                                        </p:attrNameLst>
                                      </p:cBhvr>
                                      <p:to>
                                        <p:strVal val="visible"/>
                                      </p:to>
                                    </p:set>
                                    <p:animEffect transition="in" filter="fade">
                                      <p:cBhvr>
                                        <p:cTn id="17" dur="1000"/>
                                        <p:tgtEl>
                                          <p:spTgt spid="55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45"/>
        <p:cNvGrpSpPr/>
        <p:nvPr/>
      </p:nvGrpSpPr>
      <p:grpSpPr>
        <a:xfrm>
          <a:off x="0" y="0"/>
          <a:ext cx="0" cy="0"/>
          <a:chOff x="0" y="0"/>
          <a:chExt cx="0" cy="0"/>
        </a:xfrm>
      </p:grpSpPr>
      <p:sp>
        <p:nvSpPr>
          <p:cNvPr id="5246" name="Google Shape;5246;p65"/>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Schedule</a:t>
            </a:r>
            <a:endParaRPr/>
          </a:p>
        </p:txBody>
      </p:sp>
      <p:sp>
        <p:nvSpPr>
          <p:cNvPr id="5247" name="Google Shape;5247;p65"/>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sp>
        <p:nvSpPr>
          <p:cNvPr id="5248" name="Google Shape;5248;p65"/>
          <p:cNvSpPr txBox="1"/>
          <p:nvPr/>
        </p:nvSpPr>
        <p:spPr>
          <a:xfrm>
            <a:off x="950025" y="1817950"/>
            <a:ext cx="10420500" cy="639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100">
                <a:solidFill>
                  <a:srgbClr val="A7A3CB"/>
                </a:solidFill>
                <a:latin typeface="Calibri"/>
                <a:ea typeface="Calibri"/>
                <a:cs typeface="Calibri"/>
                <a:sym typeface="Calibri"/>
              </a:rPr>
              <a:t>09:30 – 09:35  Welcome &amp; Updates</a:t>
            </a:r>
            <a:endParaRPr sz="1900">
              <a:solidFill>
                <a:srgbClr val="A7A3CB"/>
              </a:solidFill>
            </a:endParaRPr>
          </a:p>
          <a:p>
            <a:pPr marL="0" lvl="0" indent="0" algn="l" rtl="0">
              <a:spcBef>
                <a:spcPts val="0"/>
              </a:spcBef>
              <a:spcAft>
                <a:spcPts val="0"/>
              </a:spcAft>
              <a:buNone/>
            </a:pPr>
            <a:r>
              <a:rPr lang="en-GB" sz="2100">
                <a:solidFill>
                  <a:schemeClr val="dk2"/>
                </a:solidFill>
                <a:latin typeface="Calibri"/>
                <a:ea typeface="Calibri"/>
                <a:cs typeface="Calibri"/>
                <a:sym typeface="Calibri"/>
              </a:rPr>
              <a:t>09:35 – 09.55  Snacking on Geometry</a:t>
            </a:r>
            <a:endParaRPr sz="1900"/>
          </a:p>
          <a:p>
            <a:pPr marL="0" lvl="0" indent="0" algn="l" rtl="0">
              <a:spcBef>
                <a:spcPts val="0"/>
              </a:spcBef>
              <a:spcAft>
                <a:spcPts val="0"/>
              </a:spcAft>
              <a:buNone/>
            </a:pPr>
            <a:r>
              <a:rPr lang="en-GB" sz="2100">
                <a:solidFill>
                  <a:schemeClr val="dk2"/>
                </a:solidFill>
                <a:latin typeface="Calibri"/>
                <a:ea typeface="Calibri"/>
                <a:cs typeface="Calibri"/>
                <a:sym typeface="Calibri"/>
              </a:rPr>
              <a:t>09.55 – 10.50  The Van Hiele Theory of Geometric Thought </a:t>
            </a:r>
            <a:endParaRPr sz="1900"/>
          </a:p>
          <a:p>
            <a:pPr marL="0" lvl="0" indent="0" algn="l" rtl="0">
              <a:spcBef>
                <a:spcPts val="0"/>
              </a:spcBef>
              <a:spcAft>
                <a:spcPts val="0"/>
              </a:spcAft>
              <a:buNone/>
            </a:pPr>
            <a:r>
              <a:rPr lang="en-GB" sz="2100">
                <a:solidFill>
                  <a:schemeClr val="dk2"/>
                </a:solidFill>
                <a:latin typeface="Calibri"/>
                <a:ea typeface="Calibri"/>
                <a:cs typeface="Calibri"/>
                <a:sym typeface="Calibri"/>
              </a:rPr>
              <a:t>   </a:t>
            </a:r>
            <a:endParaRPr sz="1900"/>
          </a:p>
          <a:p>
            <a:pPr marL="0" lvl="0" indent="0" algn="l" rtl="0">
              <a:spcBef>
                <a:spcPts val="0"/>
              </a:spcBef>
              <a:spcAft>
                <a:spcPts val="0"/>
              </a:spcAft>
              <a:buNone/>
            </a:pPr>
            <a:r>
              <a:rPr lang="en-GB" sz="2100">
                <a:solidFill>
                  <a:srgbClr val="A7A3CB"/>
                </a:solidFill>
                <a:latin typeface="Calibri"/>
                <a:ea typeface="Calibri"/>
                <a:cs typeface="Calibri"/>
                <a:sym typeface="Calibri"/>
              </a:rPr>
              <a:t>10:50 – 11:05  Tea &amp; Coffee</a:t>
            </a:r>
            <a:endParaRPr sz="2100">
              <a:solidFill>
                <a:srgbClr val="A7A3CB"/>
              </a:solidFill>
              <a:latin typeface="Calibri"/>
              <a:ea typeface="Calibri"/>
              <a:cs typeface="Calibri"/>
              <a:sym typeface="Calibri"/>
            </a:endParaRPr>
          </a:p>
          <a:p>
            <a:pPr marL="0" lvl="0" indent="0" algn="l" rtl="0">
              <a:spcBef>
                <a:spcPts val="0"/>
              </a:spcBef>
              <a:spcAft>
                <a:spcPts val="0"/>
              </a:spcAft>
              <a:buNone/>
            </a:pPr>
            <a:endParaRPr sz="2100">
              <a:solidFill>
                <a:srgbClr val="A7A3CB"/>
              </a:solidFill>
              <a:latin typeface="Calibri"/>
              <a:ea typeface="Calibri"/>
              <a:cs typeface="Calibri"/>
              <a:sym typeface="Calibri"/>
            </a:endParaRPr>
          </a:p>
          <a:p>
            <a:pPr marL="0" lvl="0" indent="0" algn="l" rtl="0">
              <a:spcBef>
                <a:spcPts val="0"/>
              </a:spcBef>
              <a:spcAft>
                <a:spcPts val="0"/>
              </a:spcAft>
              <a:buNone/>
            </a:pPr>
            <a:r>
              <a:rPr lang="en-GB" sz="2100">
                <a:solidFill>
                  <a:schemeClr val="dk2"/>
                </a:solidFill>
                <a:latin typeface="Calibri"/>
                <a:ea typeface="Calibri"/>
                <a:cs typeface="Calibri"/>
                <a:sym typeface="Calibri"/>
              </a:rPr>
              <a:t>11:05 – 12.05  Applying Van Hiele to the Teaching of Theorems</a:t>
            </a:r>
            <a:endParaRPr sz="1900"/>
          </a:p>
          <a:p>
            <a:pPr marL="0" lvl="0" indent="0" algn="l" rtl="0">
              <a:spcBef>
                <a:spcPts val="0"/>
              </a:spcBef>
              <a:spcAft>
                <a:spcPts val="0"/>
              </a:spcAft>
              <a:buNone/>
            </a:pPr>
            <a:r>
              <a:rPr lang="en-GB" sz="2100">
                <a:solidFill>
                  <a:schemeClr val="dk2"/>
                </a:solidFill>
                <a:latin typeface="Calibri"/>
                <a:ea typeface="Calibri"/>
                <a:cs typeface="Calibri"/>
                <a:sym typeface="Calibri"/>
              </a:rPr>
              <a:t>12.05 – 13.00  Applying Theory to Our Teaching of Geometry</a:t>
            </a:r>
            <a:endParaRPr sz="2100">
              <a:solidFill>
                <a:schemeClr val="dk2"/>
              </a:solidFill>
              <a:latin typeface="Calibri"/>
              <a:ea typeface="Calibri"/>
              <a:cs typeface="Calibri"/>
              <a:sym typeface="Calibri"/>
            </a:endParaRPr>
          </a:p>
          <a:p>
            <a:pPr marL="0" lvl="0" indent="0" algn="l" rtl="0">
              <a:spcBef>
                <a:spcPts val="0"/>
              </a:spcBef>
              <a:spcAft>
                <a:spcPts val="0"/>
              </a:spcAft>
              <a:buNone/>
            </a:pPr>
            <a:r>
              <a:rPr lang="en-GB" sz="2100">
                <a:solidFill>
                  <a:schemeClr val="dk2"/>
                </a:solidFill>
                <a:latin typeface="Calibri"/>
                <a:ea typeface="Calibri"/>
                <a:cs typeface="Calibri"/>
                <a:sym typeface="Calibri"/>
              </a:rPr>
              <a:t> </a:t>
            </a:r>
            <a:endParaRPr sz="1900"/>
          </a:p>
          <a:p>
            <a:pPr marL="0" lvl="0" indent="0" algn="l" rtl="0">
              <a:spcBef>
                <a:spcPts val="0"/>
              </a:spcBef>
              <a:spcAft>
                <a:spcPts val="0"/>
              </a:spcAft>
              <a:buNone/>
            </a:pPr>
            <a:r>
              <a:rPr lang="en-GB" sz="2100">
                <a:solidFill>
                  <a:schemeClr val="accent6"/>
                </a:solidFill>
                <a:latin typeface="Calibri"/>
                <a:ea typeface="Calibri"/>
                <a:cs typeface="Calibri"/>
                <a:sym typeface="Calibri"/>
              </a:rPr>
              <a:t>13:00 – 14:00  Lunch</a:t>
            </a:r>
            <a:endParaRPr sz="2100">
              <a:solidFill>
                <a:schemeClr val="accent6"/>
              </a:solidFill>
              <a:latin typeface="Calibri"/>
              <a:ea typeface="Calibri"/>
              <a:cs typeface="Calibri"/>
              <a:sym typeface="Calibri"/>
            </a:endParaRPr>
          </a:p>
          <a:p>
            <a:pPr marL="0" lvl="0" indent="0" algn="l" rtl="0">
              <a:spcBef>
                <a:spcPts val="0"/>
              </a:spcBef>
              <a:spcAft>
                <a:spcPts val="0"/>
              </a:spcAft>
              <a:buNone/>
            </a:pPr>
            <a:endParaRPr sz="2100">
              <a:solidFill>
                <a:schemeClr val="accent6"/>
              </a:solidFill>
              <a:latin typeface="Calibri"/>
              <a:ea typeface="Calibri"/>
              <a:cs typeface="Calibri"/>
              <a:sym typeface="Calibri"/>
            </a:endParaRPr>
          </a:p>
          <a:p>
            <a:pPr marL="0" lvl="0" indent="0" algn="l" rtl="0">
              <a:spcBef>
                <a:spcPts val="0"/>
              </a:spcBef>
              <a:spcAft>
                <a:spcPts val="0"/>
              </a:spcAft>
              <a:buNone/>
            </a:pPr>
            <a:r>
              <a:rPr lang="en-GB" sz="2100">
                <a:solidFill>
                  <a:schemeClr val="dk2"/>
                </a:solidFill>
                <a:latin typeface="Calibri"/>
                <a:ea typeface="Calibri"/>
                <a:cs typeface="Calibri"/>
                <a:sym typeface="Calibri"/>
              </a:rPr>
              <a:t>14:00 – 15:15  Constructions Through the Lens of Van Hiele</a:t>
            </a:r>
            <a:endParaRPr sz="1900"/>
          </a:p>
          <a:p>
            <a:pPr marL="0" lvl="0" indent="0" algn="l" rtl="0">
              <a:spcBef>
                <a:spcPts val="0"/>
              </a:spcBef>
              <a:spcAft>
                <a:spcPts val="0"/>
              </a:spcAft>
              <a:buNone/>
            </a:pPr>
            <a:r>
              <a:rPr lang="en-GB" sz="2100">
                <a:solidFill>
                  <a:schemeClr val="dk2"/>
                </a:solidFill>
                <a:latin typeface="Calibri"/>
                <a:ea typeface="Calibri"/>
                <a:cs typeface="Calibri"/>
                <a:sym typeface="Calibri"/>
              </a:rPr>
              <a:t>15.15 – 15.30  Administration and Evaluations</a:t>
            </a:r>
            <a:endParaRPr sz="1900"/>
          </a:p>
          <a:p>
            <a:pPr marL="0" lvl="0" indent="0" algn="l" rtl="0">
              <a:spcBef>
                <a:spcPts val="0"/>
              </a:spcBef>
              <a:spcAft>
                <a:spcPts val="0"/>
              </a:spcAft>
              <a:buNone/>
            </a:pPr>
            <a:r>
              <a:rPr lang="en-GB" sz="2100">
                <a:solidFill>
                  <a:schemeClr val="dk2"/>
                </a:solidFill>
                <a:latin typeface="Calibri"/>
                <a:ea typeface="Calibri"/>
                <a:cs typeface="Calibri"/>
                <a:sym typeface="Calibri"/>
              </a:rPr>
              <a:t/>
            </a:r>
            <a:br>
              <a:rPr lang="en-GB" sz="2100">
                <a:solidFill>
                  <a:schemeClr val="dk2"/>
                </a:solidFill>
                <a:latin typeface="Calibri"/>
                <a:ea typeface="Calibri"/>
                <a:cs typeface="Calibri"/>
                <a:sym typeface="Calibri"/>
              </a:rPr>
            </a:br>
            <a:endParaRPr sz="2100">
              <a:solidFill>
                <a:schemeClr val="dk2"/>
              </a:solidFill>
              <a:latin typeface="Calibri"/>
              <a:ea typeface="Calibri"/>
              <a:cs typeface="Calibri"/>
              <a:sym typeface="Calibri"/>
            </a:endParaRPr>
          </a:p>
        </p:txBody>
      </p:sp>
      <p:pic>
        <p:nvPicPr>
          <p:cNvPr id="5249" name="Google Shape;5249;p65"/>
          <p:cNvPicPr preferRelativeResize="0"/>
          <p:nvPr/>
        </p:nvPicPr>
        <p:blipFill>
          <a:blip r:embed="rId3">
            <a:alphaModFix/>
          </a:blip>
          <a:stretch>
            <a:fillRect/>
          </a:stretch>
        </p:blipFill>
        <p:spPr>
          <a:xfrm>
            <a:off x="8892625" y="2603507"/>
            <a:ext cx="1847725" cy="203626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24"/>
        <p:cNvGrpSpPr/>
        <p:nvPr/>
      </p:nvGrpSpPr>
      <p:grpSpPr>
        <a:xfrm>
          <a:off x="0" y="0"/>
          <a:ext cx="0" cy="0"/>
          <a:chOff x="0" y="0"/>
          <a:chExt cx="0" cy="0"/>
        </a:xfrm>
      </p:grpSpPr>
      <p:sp>
        <p:nvSpPr>
          <p:cNvPr id="5525" name="Google Shape;5525;p90"/>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Solution</a:t>
            </a:r>
            <a:endParaRPr/>
          </a:p>
        </p:txBody>
      </p:sp>
      <p:sp>
        <p:nvSpPr>
          <p:cNvPr id="5526" name="Google Shape;5526;p90"/>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pic>
        <p:nvPicPr>
          <p:cNvPr id="5527" name="Google Shape;5527;p90"/>
          <p:cNvPicPr preferRelativeResize="0"/>
          <p:nvPr/>
        </p:nvPicPr>
        <p:blipFill>
          <a:blip r:embed="rId3">
            <a:alphaModFix/>
          </a:blip>
          <a:stretch>
            <a:fillRect/>
          </a:stretch>
        </p:blipFill>
        <p:spPr>
          <a:xfrm>
            <a:off x="2435425" y="1400725"/>
            <a:ext cx="7108786" cy="5014774"/>
          </a:xfrm>
          <a:prstGeom prst="rect">
            <a:avLst/>
          </a:prstGeom>
          <a:noFill/>
          <a:ln w="9525"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32"/>
        <p:cNvGrpSpPr/>
        <p:nvPr/>
      </p:nvGrpSpPr>
      <p:grpSpPr>
        <a:xfrm>
          <a:off x="0" y="0"/>
          <a:ext cx="0" cy="0"/>
          <a:chOff x="0" y="0"/>
          <a:chExt cx="0" cy="0"/>
        </a:xfrm>
      </p:grpSpPr>
      <p:sp>
        <p:nvSpPr>
          <p:cNvPr id="5533" name="Google Shape;5533;p91"/>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Ensure this is highlighted</a:t>
            </a:r>
            <a:endParaRPr/>
          </a:p>
        </p:txBody>
      </p:sp>
      <p:sp>
        <p:nvSpPr>
          <p:cNvPr id="5534" name="Google Shape;5534;p91"/>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pic>
        <p:nvPicPr>
          <p:cNvPr id="5535" name="Google Shape;5535;p91"/>
          <p:cNvPicPr preferRelativeResize="0"/>
          <p:nvPr/>
        </p:nvPicPr>
        <p:blipFill rotWithShape="1">
          <a:blip r:embed="rId3">
            <a:alphaModFix/>
          </a:blip>
          <a:srcRect b="1429"/>
          <a:stretch/>
        </p:blipFill>
        <p:spPr>
          <a:xfrm>
            <a:off x="667550" y="1690825"/>
            <a:ext cx="6859874" cy="4777100"/>
          </a:xfrm>
          <a:prstGeom prst="rect">
            <a:avLst/>
          </a:prstGeom>
          <a:noFill/>
          <a:ln w="9525" cap="flat" cmpd="sng">
            <a:solidFill>
              <a:srgbClr val="000000"/>
            </a:solidFill>
            <a:prstDash val="solid"/>
            <a:round/>
            <a:headEnd type="none" w="sm" len="sm"/>
            <a:tailEnd type="none" w="sm" len="sm"/>
          </a:ln>
        </p:spPr>
      </p:pic>
      <p:cxnSp>
        <p:nvCxnSpPr>
          <p:cNvPr id="5536" name="Google Shape;5536;p91"/>
          <p:cNvCxnSpPr/>
          <p:nvPr/>
        </p:nvCxnSpPr>
        <p:spPr>
          <a:xfrm rot="10800000">
            <a:off x="3836125" y="3074100"/>
            <a:ext cx="4729800" cy="2706600"/>
          </a:xfrm>
          <a:prstGeom prst="straightConnector1">
            <a:avLst/>
          </a:prstGeom>
          <a:noFill/>
          <a:ln w="38100" cap="flat" cmpd="sng">
            <a:solidFill>
              <a:srgbClr val="6AA84F"/>
            </a:solidFill>
            <a:prstDash val="solid"/>
            <a:round/>
            <a:headEnd type="none" w="med" len="med"/>
            <a:tailEnd type="triangle" w="med" len="med"/>
          </a:ln>
        </p:spPr>
      </p:cxnSp>
      <p:cxnSp>
        <p:nvCxnSpPr>
          <p:cNvPr id="5537" name="Google Shape;5537;p91"/>
          <p:cNvCxnSpPr/>
          <p:nvPr/>
        </p:nvCxnSpPr>
        <p:spPr>
          <a:xfrm flipH="1">
            <a:off x="5928150" y="1971125"/>
            <a:ext cx="2499300" cy="1272000"/>
          </a:xfrm>
          <a:prstGeom prst="straightConnector1">
            <a:avLst/>
          </a:prstGeom>
          <a:noFill/>
          <a:ln w="38100" cap="flat" cmpd="sng">
            <a:solidFill>
              <a:srgbClr val="0B5394"/>
            </a:solidFill>
            <a:prstDash val="solid"/>
            <a:round/>
            <a:headEnd type="none" w="med" len="med"/>
            <a:tailEnd type="triangle" w="med" len="med"/>
          </a:ln>
        </p:spPr>
      </p:cxnSp>
      <p:sp>
        <p:nvSpPr>
          <p:cNvPr id="5538" name="Google Shape;5538;p91"/>
          <p:cNvSpPr txBox="1"/>
          <p:nvPr/>
        </p:nvSpPr>
        <p:spPr>
          <a:xfrm>
            <a:off x="8427450" y="1621525"/>
            <a:ext cx="3081300" cy="468600"/>
          </a:xfrm>
          <a:prstGeom prst="rect">
            <a:avLst/>
          </a:prstGeom>
          <a:noFill/>
          <a:ln w="9525" cap="flat" cmpd="sng">
            <a:solidFill>
              <a:srgbClr val="12436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500" b="1">
                <a:solidFill>
                  <a:srgbClr val="073763"/>
                </a:solidFill>
                <a:latin typeface="Calibri"/>
                <a:ea typeface="Calibri"/>
                <a:cs typeface="Calibri"/>
                <a:sym typeface="Calibri"/>
              </a:rPr>
              <a:t>Larger Parallelogram</a:t>
            </a:r>
            <a:endParaRPr sz="2500" b="1">
              <a:solidFill>
                <a:srgbClr val="073763"/>
              </a:solidFill>
              <a:latin typeface="Calibri"/>
              <a:ea typeface="Calibri"/>
              <a:cs typeface="Calibri"/>
              <a:sym typeface="Calibri"/>
            </a:endParaRPr>
          </a:p>
        </p:txBody>
      </p:sp>
      <p:cxnSp>
        <p:nvCxnSpPr>
          <p:cNvPr id="5539" name="Google Shape;5539;p91"/>
          <p:cNvCxnSpPr/>
          <p:nvPr/>
        </p:nvCxnSpPr>
        <p:spPr>
          <a:xfrm flipH="1">
            <a:off x="2916800" y="2102075"/>
            <a:ext cx="788100" cy="4298100"/>
          </a:xfrm>
          <a:prstGeom prst="straightConnector1">
            <a:avLst/>
          </a:prstGeom>
          <a:noFill/>
          <a:ln w="76200" cap="flat" cmpd="sng">
            <a:solidFill>
              <a:srgbClr val="00FF00"/>
            </a:solidFill>
            <a:prstDash val="solid"/>
            <a:round/>
            <a:headEnd type="none" w="med" len="med"/>
            <a:tailEnd type="none" w="med" len="med"/>
          </a:ln>
        </p:spPr>
      </p:cxnSp>
      <p:sp>
        <p:nvSpPr>
          <p:cNvPr id="5540" name="Google Shape;5540;p91"/>
          <p:cNvSpPr txBox="1"/>
          <p:nvPr/>
        </p:nvSpPr>
        <p:spPr>
          <a:xfrm>
            <a:off x="8579850" y="5426275"/>
            <a:ext cx="3218100" cy="4686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GB" sz="2700" b="1">
                <a:solidFill>
                  <a:srgbClr val="38761D"/>
                </a:solidFill>
                <a:latin typeface="Calibri"/>
                <a:ea typeface="Calibri"/>
                <a:cs typeface="Calibri"/>
                <a:sym typeface="Calibri"/>
              </a:rPr>
              <a:t>Construction Line</a:t>
            </a:r>
            <a:endParaRPr sz="2700" b="1">
              <a:solidFill>
                <a:srgbClr val="38761D"/>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39"/>
                                        </p:tgtEl>
                                        <p:attrNameLst>
                                          <p:attrName>style.visibility</p:attrName>
                                        </p:attrNameLst>
                                      </p:cBhvr>
                                      <p:to>
                                        <p:strVal val="visible"/>
                                      </p:to>
                                    </p:set>
                                    <p:animEffect transition="in" filter="fade">
                                      <p:cBhvr>
                                        <p:cTn id="7" dur="1000"/>
                                        <p:tgtEl>
                                          <p:spTgt spid="553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536"/>
                                        </p:tgtEl>
                                        <p:attrNameLst>
                                          <p:attrName>style.visibility</p:attrName>
                                        </p:attrNameLst>
                                      </p:cBhvr>
                                      <p:to>
                                        <p:strVal val="visible"/>
                                      </p:to>
                                    </p:set>
                                    <p:animEffect transition="in" filter="fade">
                                      <p:cBhvr>
                                        <p:cTn id="11" dur="1000"/>
                                        <p:tgtEl>
                                          <p:spTgt spid="5536"/>
                                        </p:tgtEl>
                                      </p:cBhvr>
                                    </p:animEffect>
                                  </p:childTnLst>
                                </p:cTn>
                              </p:par>
                              <p:par>
                                <p:cTn id="12" presetID="10" presetClass="entr" presetSubtype="0" fill="hold" nodeType="withEffect">
                                  <p:stCondLst>
                                    <p:cond delay="0"/>
                                  </p:stCondLst>
                                  <p:childTnLst>
                                    <p:set>
                                      <p:cBhvr>
                                        <p:cTn id="13" dur="1" fill="hold">
                                          <p:stCondLst>
                                            <p:cond delay="0"/>
                                          </p:stCondLst>
                                        </p:cTn>
                                        <p:tgtEl>
                                          <p:spTgt spid="5540"/>
                                        </p:tgtEl>
                                        <p:attrNameLst>
                                          <p:attrName>style.visibility</p:attrName>
                                        </p:attrNameLst>
                                      </p:cBhvr>
                                      <p:to>
                                        <p:strVal val="visible"/>
                                      </p:to>
                                    </p:set>
                                    <p:animEffect transition="in" filter="fade">
                                      <p:cBhvr>
                                        <p:cTn id="14" dur="1000"/>
                                        <p:tgtEl>
                                          <p:spTgt spid="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54"/>
        <p:cNvGrpSpPr/>
        <p:nvPr/>
      </p:nvGrpSpPr>
      <p:grpSpPr>
        <a:xfrm>
          <a:off x="0" y="0"/>
          <a:ext cx="0" cy="0"/>
          <a:chOff x="0" y="0"/>
          <a:chExt cx="0" cy="0"/>
        </a:xfrm>
      </p:grpSpPr>
      <p:sp>
        <p:nvSpPr>
          <p:cNvPr id="5555" name="Google Shape;5555;p93"/>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Concepts</a:t>
            </a:r>
            <a:endParaRPr/>
          </a:p>
        </p:txBody>
      </p:sp>
      <p:sp>
        <p:nvSpPr>
          <p:cNvPr id="5556" name="Google Shape;5556;p93"/>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pic>
        <p:nvPicPr>
          <p:cNvPr id="5557" name="Google Shape;5557;p93"/>
          <p:cNvPicPr preferRelativeResize="0"/>
          <p:nvPr/>
        </p:nvPicPr>
        <p:blipFill>
          <a:blip r:embed="rId3">
            <a:alphaModFix/>
          </a:blip>
          <a:stretch>
            <a:fillRect/>
          </a:stretch>
        </p:blipFill>
        <p:spPr>
          <a:xfrm>
            <a:off x="1944025" y="464750"/>
            <a:ext cx="4376950" cy="2242025"/>
          </a:xfrm>
          <a:prstGeom prst="rect">
            <a:avLst/>
          </a:prstGeom>
          <a:noFill/>
          <a:ln>
            <a:noFill/>
          </a:ln>
        </p:spPr>
      </p:pic>
      <p:sp>
        <p:nvSpPr>
          <p:cNvPr id="5558" name="Google Shape;5558;p93"/>
          <p:cNvSpPr txBox="1"/>
          <p:nvPr/>
        </p:nvSpPr>
        <p:spPr>
          <a:xfrm>
            <a:off x="1944025" y="3027075"/>
            <a:ext cx="37746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2"/>
                </a:solidFill>
                <a:latin typeface="Calibri"/>
                <a:ea typeface="Calibri"/>
                <a:cs typeface="Calibri"/>
                <a:sym typeface="Calibri"/>
              </a:rPr>
              <a:t>Concept 1 (Theorem 10):</a:t>
            </a:r>
            <a:endParaRPr b="1">
              <a:solidFill>
                <a:schemeClr val="accent2"/>
              </a:solidFill>
              <a:latin typeface="Calibri"/>
              <a:ea typeface="Calibri"/>
              <a:cs typeface="Calibri"/>
              <a:sym typeface="Calibri"/>
            </a:endParaRPr>
          </a:p>
          <a:p>
            <a:pPr marL="0" lvl="0" indent="0" algn="l" rtl="0">
              <a:spcBef>
                <a:spcPts val="0"/>
              </a:spcBef>
              <a:spcAft>
                <a:spcPts val="0"/>
              </a:spcAft>
              <a:buNone/>
            </a:pPr>
            <a:r>
              <a:rPr lang="en-GB">
                <a:solidFill>
                  <a:schemeClr val="dk2"/>
                </a:solidFill>
                <a:latin typeface="Calibri"/>
                <a:ea typeface="Calibri"/>
                <a:cs typeface="Calibri"/>
                <a:sym typeface="Calibri"/>
              </a:rPr>
              <a:t>Diagonals of a parallelogram bisect each other</a:t>
            </a:r>
            <a:endParaRPr>
              <a:solidFill>
                <a:schemeClr val="dk2"/>
              </a:solidFill>
              <a:latin typeface="Calibri"/>
              <a:ea typeface="Calibri"/>
              <a:cs typeface="Calibri"/>
              <a:sym typeface="Calibri"/>
            </a:endParaRPr>
          </a:p>
        </p:txBody>
      </p:sp>
      <p:grpSp>
        <p:nvGrpSpPr>
          <p:cNvPr id="5559" name="Google Shape;5559;p93"/>
          <p:cNvGrpSpPr/>
          <p:nvPr/>
        </p:nvGrpSpPr>
        <p:grpSpPr>
          <a:xfrm>
            <a:off x="6581600" y="3328612"/>
            <a:ext cx="5077800" cy="3289363"/>
            <a:chOff x="6581600" y="3328612"/>
            <a:chExt cx="5077800" cy="3289363"/>
          </a:xfrm>
        </p:grpSpPr>
        <p:pic>
          <p:nvPicPr>
            <p:cNvPr id="5560" name="Google Shape;5560;p93"/>
            <p:cNvPicPr preferRelativeResize="0"/>
            <p:nvPr/>
          </p:nvPicPr>
          <p:blipFill>
            <a:blip r:embed="rId4">
              <a:alphaModFix/>
            </a:blip>
            <a:stretch>
              <a:fillRect/>
            </a:stretch>
          </p:blipFill>
          <p:spPr>
            <a:xfrm>
              <a:off x="6581601" y="3328612"/>
              <a:ext cx="3686474" cy="2696775"/>
            </a:xfrm>
            <a:prstGeom prst="rect">
              <a:avLst/>
            </a:prstGeom>
            <a:noFill/>
            <a:ln>
              <a:noFill/>
            </a:ln>
          </p:spPr>
        </p:pic>
        <p:sp>
          <p:nvSpPr>
            <p:cNvPr id="5561" name="Google Shape;5561;p93"/>
            <p:cNvSpPr txBox="1"/>
            <p:nvPr/>
          </p:nvSpPr>
          <p:spPr>
            <a:xfrm>
              <a:off x="6581600" y="6134375"/>
              <a:ext cx="50778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2"/>
                  </a:solidFill>
                  <a:latin typeface="Calibri"/>
                  <a:ea typeface="Calibri"/>
                  <a:cs typeface="Calibri"/>
                  <a:sym typeface="Calibri"/>
                </a:rPr>
                <a:t>Concept 4:</a:t>
              </a:r>
              <a:endParaRPr b="1">
                <a:solidFill>
                  <a:schemeClr val="accent2"/>
                </a:solidFill>
                <a:latin typeface="Calibri"/>
                <a:ea typeface="Calibri"/>
                <a:cs typeface="Calibri"/>
                <a:sym typeface="Calibri"/>
              </a:endParaRPr>
            </a:p>
            <a:p>
              <a:pPr marL="0" lvl="0" indent="0" algn="l" rtl="0">
                <a:spcBef>
                  <a:spcPts val="0"/>
                </a:spcBef>
                <a:spcAft>
                  <a:spcPts val="0"/>
                </a:spcAft>
                <a:buNone/>
              </a:pPr>
              <a:r>
                <a:rPr lang="en-GB">
                  <a:solidFill>
                    <a:schemeClr val="dk2"/>
                  </a:solidFill>
                  <a:latin typeface="Calibri"/>
                  <a:ea typeface="Calibri"/>
                  <a:cs typeface="Calibri"/>
                  <a:sym typeface="Calibri"/>
                </a:rPr>
                <a:t>Understanding of a perpendicular bisector of a line segment </a:t>
              </a:r>
              <a:endParaRPr>
                <a:solidFill>
                  <a:schemeClr val="dk2"/>
                </a:solidFill>
                <a:latin typeface="Calibri"/>
                <a:ea typeface="Calibri"/>
                <a:cs typeface="Calibri"/>
                <a:sym typeface="Calibri"/>
              </a:endParaRPr>
            </a:p>
          </p:txBody>
        </p:sp>
      </p:grpSp>
      <p:grpSp>
        <p:nvGrpSpPr>
          <p:cNvPr id="5562" name="Google Shape;5562;p93"/>
          <p:cNvGrpSpPr/>
          <p:nvPr/>
        </p:nvGrpSpPr>
        <p:grpSpPr>
          <a:xfrm>
            <a:off x="1105300" y="3641225"/>
            <a:ext cx="5331900" cy="2954600"/>
            <a:chOff x="1105300" y="3641225"/>
            <a:chExt cx="5331900" cy="2954600"/>
          </a:xfrm>
        </p:grpSpPr>
        <p:pic>
          <p:nvPicPr>
            <p:cNvPr id="5563" name="Google Shape;5563;p93"/>
            <p:cNvPicPr preferRelativeResize="0"/>
            <p:nvPr/>
          </p:nvPicPr>
          <p:blipFill>
            <a:blip r:embed="rId5">
              <a:alphaModFix/>
            </a:blip>
            <a:stretch>
              <a:fillRect/>
            </a:stretch>
          </p:blipFill>
          <p:spPr>
            <a:xfrm>
              <a:off x="1876800" y="3641225"/>
              <a:ext cx="3647599" cy="2664125"/>
            </a:xfrm>
            <a:prstGeom prst="rect">
              <a:avLst/>
            </a:prstGeom>
            <a:noFill/>
            <a:ln>
              <a:noFill/>
            </a:ln>
          </p:spPr>
        </p:pic>
        <p:sp>
          <p:nvSpPr>
            <p:cNvPr id="5564" name="Google Shape;5564;p93"/>
            <p:cNvSpPr txBox="1"/>
            <p:nvPr/>
          </p:nvSpPr>
          <p:spPr>
            <a:xfrm>
              <a:off x="1105300" y="6112225"/>
              <a:ext cx="53319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2"/>
                  </a:solidFill>
                  <a:latin typeface="Calibri"/>
                  <a:ea typeface="Calibri"/>
                  <a:cs typeface="Calibri"/>
                  <a:sym typeface="Calibri"/>
                </a:rPr>
                <a:t>Concept 3 (Theorem 6):</a:t>
              </a:r>
              <a:endParaRPr b="1">
                <a:solidFill>
                  <a:schemeClr val="accent2"/>
                </a:solidFill>
                <a:latin typeface="Calibri"/>
                <a:ea typeface="Calibri"/>
                <a:cs typeface="Calibri"/>
                <a:sym typeface="Calibri"/>
              </a:endParaRPr>
            </a:p>
            <a:p>
              <a:pPr marL="0" lvl="0" indent="0" algn="l" rtl="0">
                <a:spcBef>
                  <a:spcPts val="0"/>
                </a:spcBef>
                <a:spcAft>
                  <a:spcPts val="0"/>
                </a:spcAft>
                <a:buNone/>
              </a:pPr>
              <a:r>
                <a:rPr lang="en-GB">
                  <a:solidFill>
                    <a:schemeClr val="dk2"/>
                  </a:solidFill>
                  <a:latin typeface="Calibri"/>
                  <a:ea typeface="Calibri"/>
                  <a:cs typeface="Calibri"/>
                  <a:sym typeface="Calibri"/>
                </a:rPr>
                <a:t>In a triangle, the exterior angle is equal to the sum of the two interior opposite angles</a:t>
              </a:r>
              <a:endParaRPr>
                <a:solidFill>
                  <a:schemeClr val="dk2"/>
                </a:solidFill>
                <a:latin typeface="Calibri"/>
                <a:ea typeface="Calibri"/>
                <a:cs typeface="Calibri"/>
                <a:sym typeface="Calibri"/>
              </a:endParaRPr>
            </a:p>
          </p:txBody>
        </p:sp>
      </p:grpSp>
      <p:grpSp>
        <p:nvGrpSpPr>
          <p:cNvPr id="5565" name="Google Shape;5565;p93"/>
          <p:cNvGrpSpPr/>
          <p:nvPr/>
        </p:nvGrpSpPr>
        <p:grpSpPr>
          <a:xfrm>
            <a:off x="6667988" y="635150"/>
            <a:ext cx="5182837" cy="2541050"/>
            <a:chOff x="6667988" y="635150"/>
            <a:chExt cx="5182837" cy="2541050"/>
          </a:xfrm>
        </p:grpSpPr>
        <p:pic>
          <p:nvPicPr>
            <p:cNvPr id="5566" name="Google Shape;5566;p93"/>
            <p:cNvPicPr preferRelativeResize="0"/>
            <p:nvPr/>
          </p:nvPicPr>
          <p:blipFill>
            <a:blip r:embed="rId6">
              <a:alphaModFix/>
            </a:blip>
            <a:stretch>
              <a:fillRect/>
            </a:stretch>
          </p:blipFill>
          <p:spPr>
            <a:xfrm>
              <a:off x="6667988" y="635150"/>
              <a:ext cx="3601832" cy="2242025"/>
            </a:xfrm>
            <a:prstGeom prst="rect">
              <a:avLst/>
            </a:prstGeom>
            <a:noFill/>
            <a:ln>
              <a:noFill/>
            </a:ln>
          </p:spPr>
        </p:pic>
        <p:sp>
          <p:nvSpPr>
            <p:cNvPr id="5567" name="Google Shape;5567;p93"/>
            <p:cNvSpPr txBox="1"/>
            <p:nvPr/>
          </p:nvSpPr>
          <p:spPr>
            <a:xfrm>
              <a:off x="6750525" y="2692600"/>
              <a:ext cx="5100300" cy="48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accent2"/>
                  </a:solidFill>
                  <a:latin typeface="Calibri"/>
                  <a:ea typeface="Calibri"/>
                  <a:cs typeface="Calibri"/>
                  <a:sym typeface="Calibri"/>
                </a:rPr>
                <a:t>Concept 2 (Theorem 8):</a:t>
              </a:r>
              <a:endParaRPr b="1">
                <a:solidFill>
                  <a:schemeClr val="accent2"/>
                </a:solidFill>
                <a:latin typeface="Calibri"/>
                <a:ea typeface="Calibri"/>
                <a:cs typeface="Calibri"/>
                <a:sym typeface="Calibri"/>
              </a:endParaRPr>
            </a:p>
            <a:p>
              <a:pPr marL="0" lvl="0" indent="0" algn="l" rtl="0">
                <a:spcBef>
                  <a:spcPts val="0"/>
                </a:spcBef>
                <a:spcAft>
                  <a:spcPts val="0"/>
                </a:spcAft>
                <a:buNone/>
              </a:pPr>
              <a:r>
                <a:rPr lang="en-GB">
                  <a:solidFill>
                    <a:schemeClr val="dk2"/>
                  </a:solidFill>
                  <a:latin typeface="Calibri"/>
                  <a:ea typeface="Calibri"/>
                  <a:cs typeface="Calibri"/>
                  <a:sym typeface="Calibri"/>
                </a:rPr>
                <a:t>Two sides of a triangle must sum to be greater than the third side</a:t>
              </a:r>
              <a:endParaRPr>
                <a:solidFill>
                  <a:schemeClr val="dk2"/>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572"/>
        <p:cNvGrpSpPr/>
        <p:nvPr/>
      </p:nvGrpSpPr>
      <p:grpSpPr>
        <a:xfrm>
          <a:off x="0" y="0"/>
          <a:ext cx="0" cy="0"/>
          <a:chOff x="0" y="0"/>
          <a:chExt cx="0" cy="0"/>
        </a:xfrm>
      </p:grpSpPr>
      <p:sp>
        <p:nvSpPr>
          <p:cNvPr id="5573" name="Google Shape;5573;p94"/>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Applying van Hiele</a:t>
            </a:r>
            <a:endParaRPr/>
          </a:p>
        </p:txBody>
      </p:sp>
      <p:sp>
        <p:nvSpPr>
          <p:cNvPr id="5574" name="Google Shape;5574;p94"/>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sp>
        <p:nvSpPr>
          <p:cNvPr id="5575" name="Google Shape;5575;p94"/>
          <p:cNvSpPr txBox="1">
            <a:spLocks noGrp="1"/>
          </p:cNvSpPr>
          <p:nvPr>
            <p:ph type="body" idx="1"/>
          </p:nvPr>
        </p:nvSpPr>
        <p:spPr>
          <a:xfrm>
            <a:off x="514799" y="2263939"/>
            <a:ext cx="10010400" cy="36963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GB"/>
              <a:t>Your group task:</a:t>
            </a:r>
            <a:endParaRPr/>
          </a:p>
          <a:p>
            <a:pPr marL="0" lvl="0" indent="0" algn="l" rtl="0">
              <a:spcBef>
                <a:spcPts val="400"/>
              </a:spcBef>
              <a:spcAft>
                <a:spcPts val="0"/>
              </a:spcAft>
              <a:buNone/>
            </a:pPr>
            <a:endParaRPr/>
          </a:p>
          <a:p>
            <a:pPr marL="457200" lvl="0" indent="-406400" algn="l" rtl="0">
              <a:spcBef>
                <a:spcPts val="400"/>
              </a:spcBef>
              <a:spcAft>
                <a:spcPts val="0"/>
              </a:spcAft>
              <a:buSzPts val="2800"/>
              <a:buChar char="-"/>
            </a:pPr>
            <a:r>
              <a:rPr lang="en-GB"/>
              <a:t>Use prior knowledge to develop new knowledge</a:t>
            </a:r>
            <a:endParaRPr/>
          </a:p>
          <a:p>
            <a:pPr marL="457200" lvl="0" indent="0" algn="l" rtl="0">
              <a:spcBef>
                <a:spcPts val="400"/>
              </a:spcBef>
              <a:spcAft>
                <a:spcPts val="0"/>
              </a:spcAft>
              <a:buNone/>
            </a:pPr>
            <a:endParaRPr/>
          </a:p>
          <a:p>
            <a:pPr marL="457200" lvl="0" indent="-406400" algn="l" rtl="0">
              <a:spcBef>
                <a:spcPts val="400"/>
              </a:spcBef>
              <a:spcAft>
                <a:spcPts val="0"/>
              </a:spcAft>
              <a:buSzPts val="2800"/>
              <a:buChar char="-"/>
            </a:pPr>
            <a:r>
              <a:rPr lang="en-GB"/>
              <a:t>Can use manipulatives if desired</a:t>
            </a:r>
            <a:endParaRPr/>
          </a:p>
          <a:p>
            <a:pPr marL="457200" lvl="0" indent="0" algn="l" rtl="0">
              <a:spcBef>
                <a:spcPts val="400"/>
              </a:spcBef>
              <a:spcAft>
                <a:spcPts val="0"/>
              </a:spcAft>
              <a:buNone/>
            </a:pPr>
            <a:endParaRPr/>
          </a:p>
          <a:p>
            <a:pPr marL="457200" lvl="0" indent="-406400" algn="l" rtl="0">
              <a:spcBef>
                <a:spcPts val="400"/>
              </a:spcBef>
              <a:spcAft>
                <a:spcPts val="0"/>
              </a:spcAft>
              <a:buSzPts val="2800"/>
              <a:buChar char="-"/>
            </a:pPr>
            <a:r>
              <a:rPr lang="en-GB"/>
              <a:t>Can use the Learning Phases of van Hiele to guide your planning</a:t>
            </a:r>
            <a:endParaRPr/>
          </a:p>
        </p:txBody>
      </p:sp>
      <p:grpSp>
        <p:nvGrpSpPr>
          <p:cNvPr id="5576" name="Google Shape;5576;p94"/>
          <p:cNvGrpSpPr/>
          <p:nvPr/>
        </p:nvGrpSpPr>
        <p:grpSpPr>
          <a:xfrm>
            <a:off x="10809576" y="5433990"/>
            <a:ext cx="736601" cy="738211"/>
            <a:chOff x="6120" y="2141"/>
            <a:chExt cx="464" cy="465"/>
          </a:xfrm>
        </p:grpSpPr>
        <p:sp>
          <p:nvSpPr>
            <p:cNvPr id="5577" name="Google Shape;5577;p94"/>
            <p:cNvSpPr/>
            <p:nvPr/>
          </p:nvSpPr>
          <p:spPr>
            <a:xfrm>
              <a:off x="6120" y="2141"/>
              <a:ext cx="464" cy="465"/>
            </a:xfrm>
            <a:custGeom>
              <a:avLst/>
              <a:gdLst/>
              <a:ahLst/>
              <a:cxnLst/>
              <a:rect l="l" t="t" r="r" b="b"/>
              <a:pathLst>
                <a:path w="6400" h="6414" extrusionOk="0">
                  <a:moveTo>
                    <a:pt x="6293" y="4480"/>
                  </a:moveTo>
                  <a:lnTo>
                    <a:pt x="6187" y="4480"/>
                  </a:lnTo>
                  <a:lnTo>
                    <a:pt x="6187" y="107"/>
                  </a:lnTo>
                  <a:cubicBezTo>
                    <a:pt x="6187" y="48"/>
                    <a:pt x="6139" y="0"/>
                    <a:pt x="6080" y="0"/>
                  </a:cubicBezTo>
                  <a:lnTo>
                    <a:pt x="320" y="0"/>
                  </a:lnTo>
                  <a:cubicBezTo>
                    <a:pt x="261" y="0"/>
                    <a:pt x="213" y="48"/>
                    <a:pt x="213" y="107"/>
                  </a:cubicBezTo>
                  <a:lnTo>
                    <a:pt x="213" y="4480"/>
                  </a:lnTo>
                  <a:lnTo>
                    <a:pt x="107" y="4480"/>
                  </a:lnTo>
                  <a:cubicBezTo>
                    <a:pt x="48" y="4480"/>
                    <a:pt x="0" y="4528"/>
                    <a:pt x="0" y="4587"/>
                  </a:cubicBezTo>
                  <a:cubicBezTo>
                    <a:pt x="0" y="4646"/>
                    <a:pt x="48" y="4693"/>
                    <a:pt x="107" y="4693"/>
                  </a:cubicBezTo>
                  <a:lnTo>
                    <a:pt x="2086" y="4693"/>
                  </a:lnTo>
                  <a:lnTo>
                    <a:pt x="1500" y="6256"/>
                  </a:lnTo>
                  <a:cubicBezTo>
                    <a:pt x="1479" y="6311"/>
                    <a:pt x="1507" y="6373"/>
                    <a:pt x="1563" y="6393"/>
                  </a:cubicBezTo>
                  <a:cubicBezTo>
                    <a:pt x="1618" y="6414"/>
                    <a:pt x="1679" y="6386"/>
                    <a:pt x="1700" y="6331"/>
                  </a:cubicBezTo>
                  <a:lnTo>
                    <a:pt x="1994" y="5547"/>
                  </a:lnTo>
                  <a:lnTo>
                    <a:pt x="4406" y="5547"/>
                  </a:lnTo>
                  <a:lnTo>
                    <a:pt x="4700" y="6331"/>
                  </a:lnTo>
                  <a:cubicBezTo>
                    <a:pt x="4716" y="6372"/>
                    <a:pt x="4756" y="6400"/>
                    <a:pt x="4800" y="6400"/>
                  </a:cubicBezTo>
                  <a:cubicBezTo>
                    <a:pt x="4813" y="6400"/>
                    <a:pt x="4826" y="6398"/>
                    <a:pt x="4838" y="6393"/>
                  </a:cubicBezTo>
                  <a:cubicBezTo>
                    <a:pt x="4893" y="6373"/>
                    <a:pt x="4921" y="6311"/>
                    <a:pt x="4900" y="6256"/>
                  </a:cubicBezTo>
                  <a:lnTo>
                    <a:pt x="4900" y="6256"/>
                  </a:lnTo>
                  <a:lnTo>
                    <a:pt x="4314" y="4693"/>
                  </a:lnTo>
                  <a:lnTo>
                    <a:pt x="6293" y="4693"/>
                  </a:lnTo>
                  <a:cubicBezTo>
                    <a:pt x="6352" y="4693"/>
                    <a:pt x="6400" y="4646"/>
                    <a:pt x="6400" y="4587"/>
                  </a:cubicBezTo>
                  <a:cubicBezTo>
                    <a:pt x="6400" y="4528"/>
                    <a:pt x="6352" y="4480"/>
                    <a:pt x="6293" y="4480"/>
                  </a:cubicBezTo>
                  <a:close/>
                  <a:moveTo>
                    <a:pt x="4326" y="5333"/>
                  </a:moveTo>
                  <a:lnTo>
                    <a:pt x="2074" y="5333"/>
                  </a:lnTo>
                  <a:lnTo>
                    <a:pt x="2314" y="4693"/>
                  </a:lnTo>
                  <a:lnTo>
                    <a:pt x="4086" y="4693"/>
                  </a:lnTo>
                  <a:lnTo>
                    <a:pt x="4326" y="5333"/>
                  </a:lnTo>
                  <a:close/>
                  <a:moveTo>
                    <a:pt x="5547" y="4480"/>
                  </a:moveTo>
                  <a:lnTo>
                    <a:pt x="4907" y="4480"/>
                  </a:lnTo>
                  <a:lnTo>
                    <a:pt x="4907" y="4267"/>
                  </a:lnTo>
                  <a:lnTo>
                    <a:pt x="5547" y="4267"/>
                  </a:lnTo>
                  <a:lnTo>
                    <a:pt x="5547" y="4480"/>
                  </a:lnTo>
                  <a:close/>
                  <a:moveTo>
                    <a:pt x="5973" y="4480"/>
                  </a:moveTo>
                  <a:lnTo>
                    <a:pt x="5760" y="4480"/>
                  </a:lnTo>
                  <a:lnTo>
                    <a:pt x="5760" y="4160"/>
                  </a:lnTo>
                  <a:cubicBezTo>
                    <a:pt x="5760" y="4101"/>
                    <a:pt x="5712" y="4053"/>
                    <a:pt x="5653" y="4053"/>
                  </a:cubicBezTo>
                  <a:lnTo>
                    <a:pt x="4800" y="4053"/>
                  </a:lnTo>
                  <a:cubicBezTo>
                    <a:pt x="4741" y="4053"/>
                    <a:pt x="4693" y="4101"/>
                    <a:pt x="4693" y="4160"/>
                  </a:cubicBezTo>
                  <a:lnTo>
                    <a:pt x="4693" y="4480"/>
                  </a:lnTo>
                  <a:lnTo>
                    <a:pt x="427" y="4480"/>
                  </a:lnTo>
                  <a:lnTo>
                    <a:pt x="427" y="213"/>
                  </a:lnTo>
                  <a:lnTo>
                    <a:pt x="5973" y="213"/>
                  </a:lnTo>
                  <a:lnTo>
                    <a:pt x="5973" y="448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8" name="Google Shape;5578;p94"/>
            <p:cNvSpPr/>
            <p:nvPr/>
          </p:nvSpPr>
          <p:spPr>
            <a:xfrm>
              <a:off x="6204" y="2234"/>
              <a:ext cx="79" cy="140"/>
            </a:xfrm>
            <a:custGeom>
              <a:avLst/>
              <a:gdLst/>
              <a:ahLst/>
              <a:cxnLst/>
              <a:rect l="l" t="t" r="r" b="b"/>
              <a:pathLst>
                <a:path w="1086" h="1935" extrusionOk="0">
                  <a:moveTo>
                    <a:pt x="1078" y="1803"/>
                  </a:moveTo>
                  <a:cubicBezTo>
                    <a:pt x="1077" y="1800"/>
                    <a:pt x="1077" y="1797"/>
                    <a:pt x="1076" y="1794"/>
                  </a:cubicBezTo>
                  <a:lnTo>
                    <a:pt x="756" y="87"/>
                  </a:lnTo>
                  <a:cubicBezTo>
                    <a:pt x="747" y="37"/>
                    <a:pt x="703" y="0"/>
                    <a:pt x="651" y="0"/>
                  </a:cubicBezTo>
                  <a:lnTo>
                    <a:pt x="438" y="0"/>
                  </a:lnTo>
                  <a:cubicBezTo>
                    <a:pt x="387" y="0"/>
                    <a:pt x="343" y="37"/>
                    <a:pt x="333" y="87"/>
                  </a:cubicBezTo>
                  <a:lnTo>
                    <a:pt x="13" y="1794"/>
                  </a:lnTo>
                  <a:cubicBezTo>
                    <a:pt x="0" y="1851"/>
                    <a:pt x="36" y="1908"/>
                    <a:pt x="93" y="1922"/>
                  </a:cubicBezTo>
                  <a:cubicBezTo>
                    <a:pt x="150" y="1935"/>
                    <a:pt x="208" y="1899"/>
                    <a:pt x="221" y="1842"/>
                  </a:cubicBezTo>
                  <a:cubicBezTo>
                    <a:pt x="222" y="1839"/>
                    <a:pt x="222" y="1836"/>
                    <a:pt x="223" y="1833"/>
                  </a:cubicBezTo>
                  <a:lnTo>
                    <a:pt x="367" y="1067"/>
                  </a:lnTo>
                  <a:lnTo>
                    <a:pt x="723" y="1067"/>
                  </a:lnTo>
                  <a:lnTo>
                    <a:pt x="867" y="1833"/>
                  </a:lnTo>
                  <a:cubicBezTo>
                    <a:pt x="875" y="1891"/>
                    <a:pt x="929" y="1932"/>
                    <a:pt x="987" y="1923"/>
                  </a:cubicBezTo>
                  <a:cubicBezTo>
                    <a:pt x="1046" y="1915"/>
                    <a:pt x="1086" y="1861"/>
                    <a:pt x="1078" y="1803"/>
                  </a:cubicBezTo>
                  <a:close/>
                  <a:moveTo>
                    <a:pt x="406" y="853"/>
                  </a:moveTo>
                  <a:lnTo>
                    <a:pt x="526" y="213"/>
                  </a:lnTo>
                  <a:lnTo>
                    <a:pt x="562" y="213"/>
                  </a:lnTo>
                  <a:lnTo>
                    <a:pt x="683" y="853"/>
                  </a:lnTo>
                  <a:lnTo>
                    <a:pt x="406" y="85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9" name="Google Shape;5579;p94"/>
            <p:cNvSpPr/>
            <p:nvPr/>
          </p:nvSpPr>
          <p:spPr>
            <a:xfrm>
              <a:off x="6421" y="2234"/>
              <a:ext cx="77" cy="139"/>
            </a:xfrm>
            <a:custGeom>
              <a:avLst/>
              <a:gdLst/>
              <a:ahLst/>
              <a:cxnLst/>
              <a:rect l="l" t="t" r="r" b="b"/>
              <a:pathLst>
                <a:path w="1067" h="1920" extrusionOk="0">
                  <a:moveTo>
                    <a:pt x="960" y="1280"/>
                  </a:moveTo>
                  <a:cubicBezTo>
                    <a:pt x="901" y="1280"/>
                    <a:pt x="853" y="1328"/>
                    <a:pt x="853" y="1387"/>
                  </a:cubicBezTo>
                  <a:cubicBezTo>
                    <a:pt x="853" y="1563"/>
                    <a:pt x="710" y="1707"/>
                    <a:pt x="533" y="1707"/>
                  </a:cubicBezTo>
                  <a:cubicBezTo>
                    <a:pt x="357" y="1707"/>
                    <a:pt x="213" y="1563"/>
                    <a:pt x="213" y="1387"/>
                  </a:cubicBezTo>
                  <a:lnTo>
                    <a:pt x="213" y="533"/>
                  </a:lnTo>
                  <a:cubicBezTo>
                    <a:pt x="213" y="357"/>
                    <a:pt x="357" y="213"/>
                    <a:pt x="533" y="213"/>
                  </a:cubicBezTo>
                  <a:cubicBezTo>
                    <a:pt x="710" y="213"/>
                    <a:pt x="853" y="357"/>
                    <a:pt x="853" y="533"/>
                  </a:cubicBezTo>
                  <a:cubicBezTo>
                    <a:pt x="853" y="592"/>
                    <a:pt x="901" y="640"/>
                    <a:pt x="960" y="640"/>
                  </a:cubicBezTo>
                  <a:cubicBezTo>
                    <a:pt x="1019" y="640"/>
                    <a:pt x="1067" y="592"/>
                    <a:pt x="1067" y="533"/>
                  </a:cubicBezTo>
                  <a:cubicBezTo>
                    <a:pt x="1067" y="239"/>
                    <a:pt x="828" y="0"/>
                    <a:pt x="533" y="0"/>
                  </a:cubicBezTo>
                  <a:cubicBezTo>
                    <a:pt x="239" y="0"/>
                    <a:pt x="0" y="239"/>
                    <a:pt x="0" y="533"/>
                  </a:cubicBezTo>
                  <a:lnTo>
                    <a:pt x="0" y="1387"/>
                  </a:lnTo>
                  <a:cubicBezTo>
                    <a:pt x="0" y="1681"/>
                    <a:pt x="239" y="1920"/>
                    <a:pt x="533" y="1920"/>
                  </a:cubicBezTo>
                  <a:cubicBezTo>
                    <a:pt x="828" y="1920"/>
                    <a:pt x="1067" y="1681"/>
                    <a:pt x="1067" y="1387"/>
                  </a:cubicBezTo>
                  <a:cubicBezTo>
                    <a:pt x="1067" y="1328"/>
                    <a:pt x="1019" y="1280"/>
                    <a:pt x="960" y="1280"/>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80" name="Google Shape;5580;p94"/>
            <p:cNvSpPr/>
            <p:nvPr/>
          </p:nvSpPr>
          <p:spPr>
            <a:xfrm>
              <a:off x="6313" y="2234"/>
              <a:ext cx="77" cy="139"/>
            </a:xfrm>
            <a:custGeom>
              <a:avLst/>
              <a:gdLst/>
              <a:ahLst/>
              <a:cxnLst/>
              <a:rect l="l" t="t" r="r" b="b"/>
              <a:pathLst>
                <a:path w="1067" h="1921" extrusionOk="0">
                  <a:moveTo>
                    <a:pt x="850" y="960"/>
                  </a:moveTo>
                  <a:cubicBezTo>
                    <a:pt x="985" y="860"/>
                    <a:pt x="1066" y="702"/>
                    <a:pt x="1066" y="533"/>
                  </a:cubicBezTo>
                  <a:cubicBezTo>
                    <a:pt x="1066" y="239"/>
                    <a:pt x="827" y="0"/>
                    <a:pt x="533" y="0"/>
                  </a:cubicBezTo>
                  <a:lnTo>
                    <a:pt x="106" y="0"/>
                  </a:lnTo>
                  <a:cubicBezTo>
                    <a:pt x="47" y="0"/>
                    <a:pt x="0" y="48"/>
                    <a:pt x="0" y="107"/>
                  </a:cubicBezTo>
                  <a:lnTo>
                    <a:pt x="0" y="1813"/>
                  </a:lnTo>
                  <a:cubicBezTo>
                    <a:pt x="0" y="1872"/>
                    <a:pt x="47" y="1920"/>
                    <a:pt x="106" y="1920"/>
                  </a:cubicBezTo>
                  <a:lnTo>
                    <a:pt x="533" y="1920"/>
                  </a:lnTo>
                  <a:cubicBezTo>
                    <a:pt x="827" y="1921"/>
                    <a:pt x="1065" y="1683"/>
                    <a:pt x="1066" y="1390"/>
                  </a:cubicBezTo>
                  <a:cubicBezTo>
                    <a:pt x="1067" y="1220"/>
                    <a:pt x="986" y="1061"/>
                    <a:pt x="850" y="960"/>
                  </a:cubicBezTo>
                  <a:close/>
                  <a:moveTo>
                    <a:pt x="213" y="213"/>
                  </a:moveTo>
                  <a:lnTo>
                    <a:pt x="533" y="213"/>
                  </a:lnTo>
                  <a:cubicBezTo>
                    <a:pt x="710" y="213"/>
                    <a:pt x="853" y="357"/>
                    <a:pt x="853" y="533"/>
                  </a:cubicBezTo>
                  <a:cubicBezTo>
                    <a:pt x="853" y="710"/>
                    <a:pt x="710" y="853"/>
                    <a:pt x="533" y="853"/>
                  </a:cubicBezTo>
                  <a:lnTo>
                    <a:pt x="213" y="853"/>
                  </a:lnTo>
                  <a:lnTo>
                    <a:pt x="213" y="213"/>
                  </a:lnTo>
                  <a:close/>
                  <a:moveTo>
                    <a:pt x="533" y="1707"/>
                  </a:moveTo>
                  <a:lnTo>
                    <a:pt x="213" y="1707"/>
                  </a:lnTo>
                  <a:lnTo>
                    <a:pt x="213" y="1067"/>
                  </a:lnTo>
                  <a:lnTo>
                    <a:pt x="533" y="1067"/>
                  </a:lnTo>
                  <a:cubicBezTo>
                    <a:pt x="710" y="1067"/>
                    <a:pt x="853" y="1210"/>
                    <a:pt x="853" y="1387"/>
                  </a:cubicBezTo>
                  <a:cubicBezTo>
                    <a:pt x="853" y="1563"/>
                    <a:pt x="710" y="1707"/>
                    <a:pt x="533" y="170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85"/>
        <p:cNvGrpSpPr/>
        <p:nvPr/>
      </p:nvGrpSpPr>
      <p:grpSpPr>
        <a:xfrm>
          <a:off x="0" y="0"/>
          <a:ext cx="0" cy="0"/>
          <a:chOff x="0" y="0"/>
          <a:chExt cx="0" cy="0"/>
        </a:xfrm>
      </p:grpSpPr>
      <p:sp>
        <p:nvSpPr>
          <p:cNvPr id="5586" name="Google Shape;5586;p95"/>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Feedback</a:t>
            </a:r>
            <a:endParaRPr/>
          </a:p>
        </p:txBody>
      </p:sp>
      <p:sp>
        <p:nvSpPr>
          <p:cNvPr id="5587" name="Google Shape;5587;p95"/>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sp>
        <p:nvSpPr>
          <p:cNvPr id="5588" name="Google Shape;5588;p95"/>
          <p:cNvSpPr txBox="1">
            <a:spLocks noGrp="1"/>
          </p:cNvSpPr>
          <p:nvPr>
            <p:ph type="body" idx="1"/>
          </p:nvPr>
        </p:nvSpPr>
        <p:spPr>
          <a:xfrm>
            <a:off x="514799" y="2263939"/>
            <a:ext cx="10010400" cy="3696300"/>
          </a:xfrm>
          <a:prstGeom prst="rect">
            <a:avLst/>
          </a:prstGeom>
        </p:spPr>
        <p:txBody>
          <a:bodyPr spcFirstLastPara="1" wrap="square" lIns="0" tIns="0" rIns="0" bIns="0" anchor="t" anchorCtr="0">
            <a:noAutofit/>
          </a:bodyPr>
          <a:lstStyle/>
          <a:p>
            <a:pPr marL="457200" lvl="0" indent="-406400" algn="l" rtl="0">
              <a:spcBef>
                <a:spcPts val="400"/>
              </a:spcBef>
              <a:spcAft>
                <a:spcPts val="0"/>
              </a:spcAft>
              <a:buSzPts val="2800"/>
              <a:buChar char="-"/>
            </a:pPr>
            <a:r>
              <a:rPr lang="en-GB"/>
              <a:t>One presenter per group</a:t>
            </a:r>
            <a:endParaRPr/>
          </a:p>
          <a:p>
            <a:pPr marL="457200" lvl="0" indent="0" algn="l" rtl="0">
              <a:spcBef>
                <a:spcPts val="400"/>
              </a:spcBef>
              <a:spcAft>
                <a:spcPts val="0"/>
              </a:spcAft>
              <a:buNone/>
            </a:pPr>
            <a:endParaRPr/>
          </a:p>
          <a:p>
            <a:pPr marL="457200" lvl="0" indent="-406400" algn="l" rtl="0">
              <a:spcBef>
                <a:spcPts val="400"/>
              </a:spcBef>
              <a:spcAft>
                <a:spcPts val="0"/>
              </a:spcAft>
              <a:buSzPts val="2800"/>
              <a:buChar char="-"/>
            </a:pPr>
            <a:r>
              <a:rPr lang="en-GB"/>
              <a:t>Present to one group at a time</a:t>
            </a:r>
            <a:endParaRPr/>
          </a:p>
          <a:p>
            <a:pPr marL="457200" lvl="0" indent="0" algn="l" rtl="0">
              <a:spcBef>
                <a:spcPts val="400"/>
              </a:spcBef>
              <a:spcAft>
                <a:spcPts val="0"/>
              </a:spcAft>
              <a:buNone/>
            </a:pPr>
            <a:endParaRPr/>
          </a:p>
          <a:p>
            <a:pPr marL="457200" lvl="0" indent="-406400" algn="l" rtl="0">
              <a:spcBef>
                <a:spcPts val="400"/>
              </a:spcBef>
              <a:spcAft>
                <a:spcPts val="0"/>
              </a:spcAft>
              <a:buSzPts val="2800"/>
              <a:buChar char="-"/>
            </a:pPr>
            <a:r>
              <a:rPr lang="en-GB"/>
              <a:t>On the buzzer, rotate to the next group</a:t>
            </a:r>
            <a:endParaRPr/>
          </a:p>
        </p:txBody>
      </p:sp>
      <p:pic>
        <p:nvPicPr>
          <p:cNvPr id="5589" name="Google Shape;5589;p95">
            <a:hlinkClick r:id="rId3"/>
          </p:cNvPr>
          <p:cNvPicPr preferRelativeResize="0"/>
          <p:nvPr/>
        </p:nvPicPr>
        <p:blipFill>
          <a:blip r:embed="rId4">
            <a:alphaModFix/>
          </a:blip>
          <a:stretch>
            <a:fillRect/>
          </a:stretch>
        </p:blipFill>
        <p:spPr>
          <a:xfrm>
            <a:off x="6966102" y="1033900"/>
            <a:ext cx="4224076" cy="5236476"/>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02"/>
        <p:cNvGrpSpPr/>
        <p:nvPr/>
      </p:nvGrpSpPr>
      <p:grpSpPr>
        <a:xfrm>
          <a:off x="0" y="0"/>
          <a:ext cx="0" cy="0"/>
          <a:chOff x="0" y="0"/>
          <a:chExt cx="0" cy="0"/>
        </a:xfrm>
      </p:grpSpPr>
      <p:sp>
        <p:nvSpPr>
          <p:cNvPr id="5603" name="Google Shape;5603;p97"/>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pic>
        <p:nvPicPr>
          <p:cNvPr id="5604" name="Google Shape;5604;p97"/>
          <p:cNvPicPr preferRelativeResize="0"/>
          <p:nvPr/>
        </p:nvPicPr>
        <p:blipFill rotWithShape="1">
          <a:blip r:embed="rId3">
            <a:alphaModFix/>
          </a:blip>
          <a:srcRect t="5257" b="5329"/>
          <a:stretch/>
        </p:blipFill>
        <p:spPr>
          <a:xfrm>
            <a:off x="0" y="0"/>
            <a:ext cx="12191998" cy="6858000"/>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09"/>
        <p:cNvGrpSpPr/>
        <p:nvPr/>
      </p:nvGrpSpPr>
      <p:grpSpPr>
        <a:xfrm>
          <a:off x="0" y="0"/>
          <a:ext cx="0" cy="0"/>
          <a:chOff x="0" y="0"/>
          <a:chExt cx="0" cy="0"/>
        </a:xfrm>
      </p:grpSpPr>
      <p:sp>
        <p:nvSpPr>
          <p:cNvPr id="5610" name="Google Shape;5610;p98"/>
          <p:cNvSpPr txBox="1">
            <a:spLocks noGrp="1"/>
          </p:cNvSpPr>
          <p:nvPr>
            <p:ph type="title"/>
          </p:nvPr>
        </p:nvSpPr>
        <p:spPr>
          <a:xfrm>
            <a:off x="514800" y="897625"/>
            <a:ext cx="74694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Can you construct the most stable tower possible using all of the objects given?</a:t>
            </a:r>
            <a:endParaRPr/>
          </a:p>
        </p:txBody>
      </p:sp>
      <p:sp>
        <p:nvSpPr>
          <p:cNvPr id="5611" name="Google Shape;5611;p98"/>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pic>
        <p:nvPicPr>
          <p:cNvPr id="5612" name="Google Shape;5612;p98"/>
          <p:cNvPicPr preferRelativeResize="0"/>
          <p:nvPr/>
        </p:nvPicPr>
        <p:blipFill>
          <a:blip r:embed="rId3">
            <a:alphaModFix/>
          </a:blip>
          <a:stretch>
            <a:fillRect/>
          </a:stretch>
        </p:blipFill>
        <p:spPr>
          <a:xfrm>
            <a:off x="7809947" y="1593850"/>
            <a:ext cx="3571875" cy="47625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17"/>
        <p:cNvGrpSpPr/>
        <p:nvPr/>
      </p:nvGrpSpPr>
      <p:grpSpPr>
        <a:xfrm>
          <a:off x="0" y="0"/>
          <a:ext cx="0" cy="0"/>
          <a:chOff x="0" y="0"/>
          <a:chExt cx="0" cy="0"/>
        </a:xfrm>
      </p:grpSpPr>
      <p:sp>
        <p:nvSpPr>
          <p:cNvPr id="5618" name="Google Shape;5618;p99"/>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A basic construction</a:t>
            </a:r>
            <a:endParaRPr/>
          </a:p>
        </p:txBody>
      </p:sp>
      <p:sp>
        <p:nvSpPr>
          <p:cNvPr id="5619" name="Google Shape;5619;p99"/>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sp>
        <p:nvSpPr>
          <p:cNvPr id="5620" name="Google Shape;5620;p99"/>
          <p:cNvSpPr txBox="1">
            <a:spLocks noGrp="1"/>
          </p:cNvSpPr>
          <p:nvPr>
            <p:ph type="body" idx="1"/>
          </p:nvPr>
        </p:nvSpPr>
        <p:spPr>
          <a:xfrm>
            <a:off x="514800" y="2263950"/>
            <a:ext cx="5581200" cy="30567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GB"/>
              <a:t>Construct a triangle given side lengths 9cm, 6cm, 4cm.</a:t>
            </a:r>
            <a:endParaRPr/>
          </a:p>
          <a:p>
            <a:pPr marL="0" lvl="0" indent="0" algn="l" rtl="0">
              <a:spcBef>
                <a:spcPts val="400"/>
              </a:spcBef>
              <a:spcAft>
                <a:spcPts val="0"/>
              </a:spcAft>
              <a:buNone/>
            </a:pPr>
            <a:endParaRPr/>
          </a:p>
          <a:p>
            <a:pPr marL="0" lvl="0" indent="0" algn="l" rtl="0">
              <a:spcBef>
                <a:spcPts val="400"/>
              </a:spcBef>
              <a:spcAft>
                <a:spcPts val="400"/>
              </a:spcAft>
              <a:buNone/>
            </a:pPr>
            <a:r>
              <a:rPr lang="en-GB"/>
              <a:t>What difficulties would your students have with this?</a:t>
            </a:r>
            <a:endParaRPr/>
          </a:p>
        </p:txBody>
      </p:sp>
      <p:pic>
        <p:nvPicPr>
          <p:cNvPr id="5621" name="Google Shape;5621;p99"/>
          <p:cNvPicPr preferRelativeResize="0"/>
          <p:nvPr/>
        </p:nvPicPr>
        <p:blipFill>
          <a:blip r:embed="rId3">
            <a:alphaModFix/>
          </a:blip>
          <a:stretch>
            <a:fillRect/>
          </a:stretch>
        </p:blipFill>
        <p:spPr>
          <a:xfrm>
            <a:off x="7462598" y="2393725"/>
            <a:ext cx="4482376" cy="3361774"/>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626"/>
        <p:cNvGrpSpPr/>
        <p:nvPr/>
      </p:nvGrpSpPr>
      <p:grpSpPr>
        <a:xfrm>
          <a:off x="0" y="0"/>
          <a:ext cx="0" cy="0"/>
          <a:chOff x="0" y="0"/>
          <a:chExt cx="0" cy="0"/>
        </a:xfrm>
      </p:grpSpPr>
      <p:sp>
        <p:nvSpPr>
          <p:cNvPr id="5627" name="Google Shape;5627;p100"/>
          <p:cNvSpPr txBox="1">
            <a:spLocks noGrp="1"/>
          </p:cNvSpPr>
          <p:nvPr>
            <p:ph type="title"/>
          </p:nvPr>
        </p:nvSpPr>
        <p:spPr>
          <a:xfrm>
            <a:off x="514800" y="897625"/>
            <a:ext cx="73833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Starting at the start- a first step in constructions</a:t>
            </a:r>
            <a:endParaRPr/>
          </a:p>
        </p:txBody>
      </p:sp>
      <p:sp>
        <p:nvSpPr>
          <p:cNvPr id="5628" name="Google Shape;5628;p100"/>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
        <p:nvSpPr>
          <p:cNvPr id="5629" name="Google Shape;5629;p100"/>
          <p:cNvSpPr txBox="1">
            <a:spLocks noGrp="1"/>
          </p:cNvSpPr>
          <p:nvPr>
            <p:ph type="body" idx="1"/>
          </p:nvPr>
        </p:nvSpPr>
        <p:spPr>
          <a:xfrm>
            <a:off x="514800" y="2294838"/>
            <a:ext cx="7383300" cy="6384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GB" dirty="0"/>
              <a:t>Plot a point A anywhere on the squared paper</a:t>
            </a:r>
            <a:endParaRPr dirty="0"/>
          </a:p>
          <a:p>
            <a:pPr marL="0" lvl="0" indent="0" algn="l" rtl="0">
              <a:spcBef>
                <a:spcPts val="400"/>
              </a:spcBef>
              <a:spcAft>
                <a:spcPts val="400"/>
              </a:spcAft>
              <a:buNone/>
            </a:pPr>
            <a:endParaRPr dirty="0"/>
          </a:p>
        </p:txBody>
      </p:sp>
      <p:pic>
        <p:nvPicPr>
          <p:cNvPr id="5630" name="Google Shape;5630;p100"/>
          <p:cNvPicPr preferRelativeResize="0"/>
          <p:nvPr/>
        </p:nvPicPr>
        <p:blipFill>
          <a:blip r:embed="rId3">
            <a:alphaModFix/>
          </a:blip>
          <a:stretch>
            <a:fillRect/>
          </a:stretch>
        </p:blipFill>
        <p:spPr>
          <a:xfrm>
            <a:off x="8275075" y="2449425"/>
            <a:ext cx="2924089" cy="1959139"/>
          </a:xfrm>
          <a:prstGeom prst="rect">
            <a:avLst/>
          </a:prstGeom>
          <a:noFill/>
          <a:ln>
            <a:noFill/>
          </a:ln>
        </p:spPr>
      </p:pic>
      <p:sp>
        <p:nvSpPr>
          <p:cNvPr id="5631" name="Google Shape;5631;p100"/>
          <p:cNvSpPr txBox="1"/>
          <p:nvPr/>
        </p:nvSpPr>
        <p:spPr>
          <a:xfrm>
            <a:off x="388725" y="2774400"/>
            <a:ext cx="9259200" cy="638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400"/>
              </a:spcAft>
              <a:buNone/>
            </a:pPr>
            <a:r>
              <a:rPr lang="en-GB" sz="2800">
                <a:solidFill>
                  <a:schemeClr val="dk2"/>
                </a:solidFill>
                <a:latin typeface="Calibri"/>
                <a:ea typeface="Calibri"/>
                <a:cs typeface="Calibri"/>
                <a:sym typeface="Calibri"/>
              </a:rPr>
              <a:t>Plot four equidistant points from A</a:t>
            </a:r>
            <a:endParaRPr>
              <a:latin typeface="Calibri"/>
              <a:ea typeface="Calibri"/>
              <a:cs typeface="Calibri"/>
              <a:sym typeface="Calibri"/>
            </a:endParaRPr>
          </a:p>
        </p:txBody>
      </p:sp>
      <p:sp>
        <p:nvSpPr>
          <p:cNvPr id="5632" name="Google Shape;5632;p100"/>
          <p:cNvSpPr txBox="1"/>
          <p:nvPr/>
        </p:nvSpPr>
        <p:spPr>
          <a:xfrm>
            <a:off x="388725" y="3352413"/>
            <a:ext cx="5303400" cy="638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400"/>
              </a:spcAft>
              <a:buNone/>
            </a:pPr>
            <a:r>
              <a:rPr lang="en-GB" sz="2800">
                <a:solidFill>
                  <a:schemeClr val="dk2"/>
                </a:solidFill>
                <a:latin typeface="Calibri"/>
                <a:ea typeface="Calibri"/>
                <a:cs typeface="Calibri"/>
                <a:sym typeface="Calibri"/>
              </a:rPr>
              <a:t>Now plot a fifth</a:t>
            </a:r>
            <a:endParaRPr>
              <a:latin typeface="Calibri"/>
              <a:ea typeface="Calibri"/>
              <a:cs typeface="Calibri"/>
              <a:sym typeface="Calibri"/>
            </a:endParaRPr>
          </a:p>
        </p:txBody>
      </p:sp>
      <p:sp>
        <p:nvSpPr>
          <p:cNvPr id="5633" name="Google Shape;5633;p100"/>
          <p:cNvSpPr txBox="1"/>
          <p:nvPr/>
        </p:nvSpPr>
        <p:spPr>
          <a:xfrm>
            <a:off x="388725" y="3929000"/>
            <a:ext cx="9784200" cy="638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400"/>
              </a:spcAft>
              <a:buNone/>
            </a:pPr>
            <a:r>
              <a:rPr lang="en-GB" sz="2800">
                <a:solidFill>
                  <a:schemeClr val="dk2"/>
                </a:solidFill>
                <a:latin typeface="Calibri"/>
                <a:ea typeface="Calibri"/>
                <a:cs typeface="Calibri"/>
                <a:sym typeface="Calibri"/>
              </a:rPr>
              <a:t>What tool could we use to achieve this?</a:t>
            </a:r>
            <a:endParaRPr>
              <a:latin typeface="Calibri"/>
              <a:ea typeface="Calibri"/>
              <a:cs typeface="Calibri"/>
              <a:sym typeface="Calibri"/>
            </a:endParaRPr>
          </a:p>
        </p:txBody>
      </p:sp>
      <p:sp>
        <p:nvSpPr>
          <p:cNvPr id="5634" name="Google Shape;5634;p100"/>
          <p:cNvSpPr txBox="1"/>
          <p:nvPr/>
        </p:nvSpPr>
        <p:spPr>
          <a:xfrm>
            <a:off x="388725" y="4529338"/>
            <a:ext cx="6357300" cy="793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0"/>
              </a:spcAft>
              <a:buNone/>
            </a:pPr>
            <a:r>
              <a:rPr lang="en-GB" sz="2800">
                <a:solidFill>
                  <a:schemeClr val="dk2"/>
                </a:solidFill>
                <a:latin typeface="Calibri"/>
                <a:ea typeface="Calibri"/>
                <a:cs typeface="Calibri"/>
                <a:sym typeface="Calibri"/>
              </a:rPr>
              <a:t>What would your students say a compass is for?</a:t>
            </a:r>
            <a:endParaRPr sz="2800">
              <a:solidFill>
                <a:schemeClr val="dk2"/>
              </a:solidFill>
              <a:latin typeface="Calibri"/>
              <a:ea typeface="Calibri"/>
              <a:cs typeface="Calibri"/>
              <a:sym typeface="Calibri"/>
            </a:endParaRPr>
          </a:p>
          <a:p>
            <a:pPr marL="0" lvl="0" indent="0" algn="l" rtl="0">
              <a:lnSpc>
                <a:spcPct val="90000"/>
              </a:lnSpc>
              <a:spcBef>
                <a:spcPts val="400"/>
              </a:spcBef>
              <a:spcAft>
                <a:spcPts val="400"/>
              </a:spcAft>
              <a:buNone/>
            </a:pPr>
            <a:r>
              <a:rPr lang="en-GB" sz="2800">
                <a:solidFill>
                  <a:schemeClr val="dk2"/>
                </a:solidFill>
                <a:latin typeface="Calibri"/>
                <a:ea typeface="Calibri"/>
                <a:cs typeface="Calibri"/>
                <a:sym typeface="Calibri"/>
              </a:rPr>
              <a:t>What van Hiele level would this put them at?</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29"/>
                                        </p:tgtEl>
                                        <p:attrNameLst>
                                          <p:attrName>style.visibility</p:attrName>
                                        </p:attrNameLst>
                                      </p:cBhvr>
                                      <p:to>
                                        <p:strVal val="visible"/>
                                      </p:to>
                                    </p:set>
                                    <p:animEffect transition="in" filter="fade">
                                      <p:cBhvr>
                                        <p:cTn id="7" dur="1000"/>
                                        <p:tgtEl>
                                          <p:spTgt spid="56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1"/>
                                        </p:tgtEl>
                                        <p:attrNameLst>
                                          <p:attrName>style.visibility</p:attrName>
                                        </p:attrNameLst>
                                      </p:cBhvr>
                                      <p:to>
                                        <p:strVal val="visible"/>
                                      </p:to>
                                    </p:set>
                                    <p:animEffect transition="in" filter="fade">
                                      <p:cBhvr>
                                        <p:cTn id="12" dur="1000"/>
                                        <p:tgtEl>
                                          <p:spTgt spid="56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32"/>
                                        </p:tgtEl>
                                        <p:attrNameLst>
                                          <p:attrName>style.visibility</p:attrName>
                                        </p:attrNameLst>
                                      </p:cBhvr>
                                      <p:to>
                                        <p:strVal val="visible"/>
                                      </p:to>
                                    </p:set>
                                    <p:animEffect transition="in" filter="fade">
                                      <p:cBhvr>
                                        <p:cTn id="17" dur="1000"/>
                                        <p:tgtEl>
                                          <p:spTgt spid="56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3"/>
                                        </p:tgtEl>
                                        <p:attrNameLst>
                                          <p:attrName>style.visibility</p:attrName>
                                        </p:attrNameLst>
                                      </p:cBhvr>
                                      <p:to>
                                        <p:strVal val="visible"/>
                                      </p:to>
                                    </p:set>
                                    <p:animEffect transition="in" filter="fade">
                                      <p:cBhvr>
                                        <p:cTn id="22" dur="1000"/>
                                        <p:tgtEl>
                                          <p:spTgt spid="56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34"/>
                                        </p:tgtEl>
                                        <p:attrNameLst>
                                          <p:attrName>style.visibility</p:attrName>
                                        </p:attrNameLst>
                                      </p:cBhvr>
                                      <p:to>
                                        <p:strVal val="visible"/>
                                      </p:to>
                                    </p:set>
                                    <p:animEffect transition="in" filter="fade">
                                      <p:cBhvr>
                                        <p:cTn id="27" dur="1000"/>
                                        <p:tgtEl>
                                          <p:spTgt spid="5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39"/>
        <p:cNvGrpSpPr/>
        <p:nvPr/>
      </p:nvGrpSpPr>
      <p:grpSpPr>
        <a:xfrm>
          <a:off x="0" y="0"/>
          <a:ext cx="0" cy="0"/>
          <a:chOff x="0" y="0"/>
          <a:chExt cx="0" cy="0"/>
        </a:xfrm>
      </p:grpSpPr>
      <p:sp>
        <p:nvSpPr>
          <p:cNvPr id="5640" name="Google Shape;5640;p101"/>
          <p:cNvSpPr txBox="1">
            <a:spLocks noGrp="1"/>
          </p:cNvSpPr>
          <p:nvPr>
            <p:ph type="title"/>
          </p:nvPr>
        </p:nvSpPr>
        <p:spPr>
          <a:xfrm>
            <a:off x="514800" y="897625"/>
            <a:ext cx="7347900" cy="793200"/>
          </a:xfrm>
          <a:prstGeom prst="rect">
            <a:avLst/>
          </a:prstGeom>
        </p:spPr>
        <p:txBody>
          <a:bodyPr spcFirstLastPara="1" wrap="square" lIns="0" tIns="0" rIns="0" bIns="0" anchor="b" anchorCtr="0">
            <a:noAutofit/>
          </a:bodyPr>
          <a:lstStyle/>
          <a:p>
            <a:pPr marL="0" lvl="0" indent="0" algn="l" rtl="0">
              <a:spcBef>
                <a:spcPts val="400"/>
              </a:spcBef>
              <a:spcAft>
                <a:spcPts val="400"/>
              </a:spcAft>
              <a:buNone/>
            </a:pPr>
            <a:r>
              <a:rPr lang="en-GB" sz="3600" b="0" dirty="0">
                <a:solidFill>
                  <a:schemeClr val="dk2"/>
                </a:solidFill>
              </a:rPr>
              <a:t>2015 JC Chief Examiner’s Report</a:t>
            </a:r>
            <a:endParaRPr sz="3600" dirty="0"/>
          </a:p>
        </p:txBody>
      </p:sp>
      <p:sp>
        <p:nvSpPr>
          <p:cNvPr id="5641" name="Google Shape;5641;p101"/>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
        <p:nvSpPr>
          <p:cNvPr id="5642" name="Google Shape;5642;p101"/>
          <p:cNvSpPr txBox="1">
            <a:spLocks noGrp="1"/>
          </p:cNvSpPr>
          <p:nvPr>
            <p:ph type="body" idx="1"/>
          </p:nvPr>
        </p:nvSpPr>
        <p:spPr>
          <a:xfrm>
            <a:off x="514799" y="2263939"/>
            <a:ext cx="10010400" cy="36963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endParaRPr sz="1200"/>
          </a:p>
          <a:p>
            <a:pPr marL="0" lvl="0" indent="0" algn="l" rtl="0">
              <a:spcBef>
                <a:spcPts val="400"/>
              </a:spcBef>
              <a:spcAft>
                <a:spcPts val="0"/>
              </a:spcAft>
              <a:buNone/>
            </a:pPr>
            <a:endParaRPr/>
          </a:p>
          <a:p>
            <a:pPr marL="0" lvl="0" indent="0" algn="l" rtl="0">
              <a:spcBef>
                <a:spcPts val="400"/>
              </a:spcBef>
              <a:spcAft>
                <a:spcPts val="0"/>
              </a:spcAft>
              <a:buNone/>
            </a:pPr>
            <a:endParaRPr/>
          </a:p>
          <a:p>
            <a:pPr marL="0" lvl="0" indent="0" algn="l" rtl="0">
              <a:spcBef>
                <a:spcPts val="400"/>
              </a:spcBef>
              <a:spcAft>
                <a:spcPts val="400"/>
              </a:spcAft>
              <a:buNone/>
            </a:pPr>
            <a:endParaRPr/>
          </a:p>
        </p:txBody>
      </p:sp>
      <p:pic>
        <p:nvPicPr>
          <p:cNvPr id="5643" name="Google Shape;5643;p101"/>
          <p:cNvPicPr preferRelativeResize="0"/>
          <p:nvPr/>
        </p:nvPicPr>
        <p:blipFill rotWithShape="1">
          <a:blip r:embed="rId3">
            <a:alphaModFix/>
          </a:blip>
          <a:srcRect t="66670"/>
          <a:stretch/>
        </p:blipFill>
        <p:spPr>
          <a:xfrm>
            <a:off x="379938" y="1823150"/>
            <a:ext cx="11432124" cy="1994526"/>
          </a:xfrm>
          <a:prstGeom prst="rect">
            <a:avLst/>
          </a:prstGeom>
          <a:noFill/>
          <a:ln>
            <a:noFill/>
          </a:ln>
        </p:spPr>
      </p:pic>
      <p:pic>
        <p:nvPicPr>
          <p:cNvPr id="5644" name="Google Shape;5644;p101"/>
          <p:cNvPicPr preferRelativeResize="0"/>
          <p:nvPr/>
        </p:nvPicPr>
        <p:blipFill>
          <a:blip r:embed="rId4">
            <a:alphaModFix/>
          </a:blip>
          <a:stretch>
            <a:fillRect/>
          </a:stretch>
        </p:blipFill>
        <p:spPr>
          <a:xfrm>
            <a:off x="8568175" y="3945225"/>
            <a:ext cx="2067727" cy="2738251"/>
          </a:xfrm>
          <a:prstGeom prst="rect">
            <a:avLst/>
          </a:prstGeom>
          <a:noFill/>
          <a:ln w="1905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5645" name="Google Shape;5645;p101"/>
          <p:cNvSpPr/>
          <p:nvPr/>
        </p:nvSpPr>
        <p:spPr>
          <a:xfrm>
            <a:off x="379950" y="2798575"/>
            <a:ext cx="11280300" cy="10191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101"/>
          <p:cNvSpPr/>
          <p:nvPr/>
        </p:nvSpPr>
        <p:spPr>
          <a:xfrm>
            <a:off x="9190075" y="2349475"/>
            <a:ext cx="2470200" cy="4491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46"/>
                                        </p:tgtEl>
                                        <p:attrNameLst>
                                          <p:attrName>style.visibility</p:attrName>
                                        </p:attrNameLst>
                                      </p:cBhvr>
                                      <p:to>
                                        <p:strVal val="visible"/>
                                      </p:to>
                                    </p:set>
                                    <p:animEffect transition="in" filter="fade">
                                      <p:cBhvr>
                                        <p:cTn id="7" dur="1000"/>
                                        <p:tgtEl>
                                          <p:spTgt spid="5646"/>
                                        </p:tgtEl>
                                      </p:cBhvr>
                                    </p:animEffect>
                                  </p:childTnLst>
                                </p:cTn>
                              </p:par>
                              <p:par>
                                <p:cTn id="8" presetID="10" presetClass="entr" presetSubtype="0" fill="hold" nodeType="withEffect">
                                  <p:stCondLst>
                                    <p:cond delay="0"/>
                                  </p:stCondLst>
                                  <p:childTnLst>
                                    <p:set>
                                      <p:cBhvr>
                                        <p:cTn id="9" dur="1" fill="hold">
                                          <p:stCondLst>
                                            <p:cond delay="0"/>
                                          </p:stCondLst>
                                        </p:cTn>
                                        <p:tgtEl>
                                          <p:spTgt spid="5645"/>
                                        </p:tgtEl>
                                        <p:attrNameLst>
                                          <p:attrName>style.visibility</p:attrName>
                                        </p:attrNameLst>
                                      </p:cBhvr>
                                      <p:to>
                                        <p:strVal val="visible"/>
                                      </p:to>
                                    </p:set>
                                    <p:animEffect transition="in" filter="fade">
                                      <p:cBhvr>
                                        <p:cTn id="10" dur="1000"/>
                                        <p:tgtEl>
                                          <p:spTgt spid="5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25"/>
        <p:cNvGrpSpPr/>
        <p:nvPr/>
      </p:nvGrpSpPr>
      <p:grpSpPr>
        <a:xfrm>
          <a:off x="0" y="0"/>
          <a:ext cx="0" cy="0"/>
          <a:chOff x="0" y="0"/>
          <a:chExt cx="0" cy="0"/>
        </a:xfrm>
      </p:grpSpPr>
      <p:sp>
        <p:nvSpPr>
          <p:cNvPr id="5326" name="Google Shape;5326;p71"/>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sp>
        <p:nvSpPr>
          <p:cNvPr id="5327" name="Google Shape;5327;p71"/>
          <p:cNvSpPr txBox="1">
            <a:spLocks noGrp="1"/>
          </p:cNvSpPr>
          <p:nvPr>
            <p:ph type="body" idx="1"/>
          </p:nvPr>
        </p:nvSpPr>
        <p:spPr>
          <a:xfrm>
            <a:off x="895575" y="4141125"/>
            <a:ext cx="3769200" cy="1594500"/>
          </a:xfrm>
          <a:prstGeom prst="rect">
            <a:avLst/>
          </a:prstGeom>
        </p:spPr>
        <p:txBody>
          <a:bodyPr spcFirstLastPara="1" wrap="square" lIns="0" tIns="0" rIns="0" bIns="0" anchor="t" anchorCtr="0">
            <a:noAutofit/>
          </a:bodyPr>
          <a:lstStyle/>
          <a:p>
            <a:pPr marL="0" lvl="0" indent="0" algn="ctr" rtl="0">
              <a:spcBef>
                <a:spcPts val="400"/>
              </a:spcBef>
              <a:spcAft>
                <a:spcPts val="400"/>
              </a:spcAft>
              <a:buNone/>
            </a:pPr>
            <a:r>
              <a:rPr lang="en-GB"/>
              <a:t>Consider the need for  a Geometry-through-Understanding Classroom</a:t>
            </a:r>
            <a:endParaRPr/>
          </a:p>
        </p:txBody>
      </p:sp>
      <p:sp>
        <p:nvSpPr>
          <p:cNvPr id="5328" name="Google Shape;5328;p71"/>
          <p:cNvSpPr txBox="1">
            <a:spLocks noGrp="1"/>
          </p:cNvSpPr>
          <p:nvPr>
            <p:ph type="title"/>
          </p:nvPr>
        </p:nvSpPr>
        <p:spPr>
          <a:xfrm>
            <a:off x="895571" y="855051"/>
            <a:ext cx="9658800" cy="1255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GB"/>
              <a:t>Key Messages</a:t>
            </a:r>
            <a:endParaRPr/>
          </a:p>
          <a:p>
            <a:pPr marL="0" lvl="0" indent="0" algn="ctr" rtl="0">
              <a:spcBef>
                <a:spcPts val="0"/>
              </a:spcBef>
              <a:spcAft>
                <a:spcPts val="0"/>
              </a:spcAft>
              <a:buNone/>
            </a:pPr>
            <a:endParaRPr/>
          </a:p>
        </p:txBody>
      </p:sp>
      <p:sp>
        <p:nvSpPr>
          <p:cNvPr id="5329" name="Google Shape;5329;p71"/>
          <p:cNvSpPr txBox="1">
            <a:spLocks noGrp="1"/>
          </p:cNvSpPr>
          <p:nvPr>
            <p:ph type="body" idx="2"/>
          </p:nvPr>
        </p:nvSpPr>
        <p:spPr>
          <a:xfrm>
            <a:off x="7270775" y="4204975"/>
            <a:ext cx="3283500" cy="1594500"/>
          </a:xfrm>
          <a:prstGeom prst="rect">
            <a:avLst/>
          </a:prstGeom>
        </p:spPr>
        <p:txBody>
          <a:bodyPr spcFirstLastPara="1" wrap="square" lIns="0" tIns="0" rIns="0" bIns="0" anchor="t" anchorCtr="0">
            <a:noAutofit/>
          </a:bodyPr>
          <a:lstStyle/>
          <a:p>
            <a:pPr marL="0" lvl="0" indent="0" algn="ctr" rtl="0">
              <a:spcBef>
                <a:spcPts val="400"/>
              </a:spcBef>
              <a:spcAft>
                <a:spcPts val="400"/>
              </a:spcAft>
              <a:buNone/>
            </a:pPr>
            <a:r>
              <a:rPr lang="en-GB"/>
              <a:t>Understand how the van Hiele theory applies to the learning of geometry</a:t>
            </a:r>
            <a:endParaRPr/>
          </a:p>
        </p:txBody>
      </p:sp>
      <p:sp>
        <p:nvSpPr>
          <p:cNvPr id="5330" name="Google Shape;5330;p71"/>
          <p:cNvSpPr/>
          <p:nvPr/>
        </p:nvSpPr>
        <p:spPr>
          <a:xfrm>
            <a:off x="2480931" y="3062312"/>
            <a:ext cx="598492" cy="733424"/>
          </a:xfrm>
          <a:custGeom>
            <a:avLst/>
            <a:gdLst/>
            <a:ahLst/>
            <a:cxnLst/>
            <a:rect l="l" t="t" r="r" b="b"/>
            <a:pathLst>
              <a:path w="5201" h="6400" extrusionOk="0">
                <a:moveTo>
                  <a:pt x="5133" y="965"/>
                </a:moveTo>
                <a:lnTo>
                  <a:pt x="4394" y="538"/>
                </a:lnTo>
                <a:cubicBezTo>
                  <a:pt x="4343" y="509"/>
                  <a:pt x="4278" y="526"/>
                  <a:pt x="4249" y="577"/>
                </a:cubicBezTo>
                <a:lnTo>
                  <a:pt x="3822" y="1316"/>
                </a:lnTo>
                <a:cubicBezTo>
                  <a:pt x="3792" y="1367"/>
                  <a:pt x="3810" y="1433"/>
                  <a:pt x="3861" y="1462"/>
                </a:cubicBezTo>
                <a:lnTo>
                  <a:pt x="2883" y="3156"/>
                </a:lnTo>
                <a:lnTo>
                  <a:pt x="2883" y="1173"/>
                </a:lnTo>
                <a:cubicBezTo>
                  <a:pt x="2883" y="1172"/>
                  <a:pt x="2882" y="1171"/>
                  <a:pt x="2882" y="1170"/>
                </a:cubicBezTo>
                <a:cubicBezTo>
                  <a:pt x="2882" y="1158"/>
                  <a:pt x="2880" y="1147"/>
                  <a:pt x="2876" y="1136"/>
                </a:cubicBezTo>
                <a:lnTo>
                  <a:pt x="2563" y="301"/>
                </a:lnTo>
                <a:lnTo>
                  <a:pt x="2563" y="107"/>
                </a:lnTo>
                <a:cubicBezTo>
                  <a:pt x="2563" y="48"/>
                  <a:pt x="2515" y="0"/>
                  <a:pt x="2456" y="0"/>
                </a:cubicBezTo>
                <a:cubicBezTo>
                  <a:pt x="2397" y="0"/>
                  <a:pt x="2349" y="48"/>
                  <a:pt x="2349" y="107"/>
                </a:cubicBezTo>
                <a:lnTo>
                  <a:pt x="2349" y="301"/>
                </a:lnTo>
                <a:lnTo>
                  <a:pt x="2036" y="1136"/>
                </a:lnTo>
                <a:cubicBezTo>
                  <a:pt x="2032" y="1147"/>
                  <a:pt x="2030" y="1158"/>
                  <a:pt x="2030" y="1170"/>
                </a:cubicBezTo>
                <a:cubicBezTo>
                  <a:pt x="2030" y="1171"/>
                  <a:pt x="2029" y="1172"/>
                  <a:pt x="2029" y="1173"/>
                </a:cubicBezTo>
                <a:lnTo>
                  <a:pt x="2029" y="3156"/>
                </a:lnTo>
                <a:lnTo>
                  <a:pt x="906" y="1210"/>
                </a:lnTo>
                <a:cubicBezTo>
                  <a:pt x="905" y="1208"/>
                  <a:pt x="903" y="1207"/>
                  <a:pt x="903" y="1206"/>
                </a:cubicBezTo>
                <a:cubicBezTo>
                  <a:pt x="897" y="1196"/>
                  <a:pt x="890" y="1188"/>
                  <a:pt x="881" y="1180"/>
                </a:cubicBezTo>
                <a:lnTo>
                  <a:pt x="878" y="1178"/>
                </a:lnTo>
                <a:lnTo>
                  <a:pt x="178" y="602"/>
                </a:lnTo>
                <a:cubicBezTo>
                  <a:pt x="132" y="565"/>
                  <a:pt x="65" y="571"/>
                  <a:pt x="28" y="617"/>
                </a:cubicBezTo>
                <a:cubicBezTo>
                  <a:pt x="8" y="641"/>
                  <a:pt x="0" y="672"/>
                  <a:pt x="5" y="702"/>
                </a:cubicBezTo>
                <a:lnTo>
                  <a:pt x="154" y="1597"/>
                </a:lnTo>
                <a:lnTo>
                  <a:pt x="154" y="1598"/>
                </a:lnTo>
                <a:lnTo>
                  <a:pt x="155" y="1601"/>
                </a:lnTo>
                <a:cubicBezTo>
                  <a:pt x="157" y="1612"/>
                  <a:pt x="160" y="1623"/>
                  <a:pt x="166" y="1632"/>
                </a:cubicBezTo>
                <a:cubicBezTo>
                  <a:pt x="166" y="1634"/>
                  <a:pt x="166" y="1636"/>
                  <a:pt x="167" y="1637"/>
                </a:cubicBezTo>
                <a:lnTo>
                  <a:pt x="1069" y="3200"/>
                </a:lnTo>
                <a:lnTo>
                  <a:pt x="963" y="3200"/>
                </a:lnTo>
                <a:cubicBezTo>
                  <a:pt x="904" y="3200"/>
                  <a:pt x="856" y="3247"/>
                  <a:pt x="856" y="3306"/>
                </a:cubicBezTo>
                <a:cubicBezTo>
                  <a:pt x="856" y="3309"/>
                  <a:pt x="856" y="3312"/>
                  <a:pt x="856" y="3316"/>
                </a:cubicBezTo>
                <a:lnTo>
                  <a:pt x="1069" y="5871"/>
                </a:lnTo>
                <a:lnTo>
                  <a:pt x="1069" y="6293"/>
                </a:lnTo>
                <a:cubicBezTo>
                  <a:pt x="1069" y="6352"/>
                  <a:pt x="1117" y="6400"/>
                  <a:pt x="1176" y="6400"/>
                </a:cubicBezTo>
                <a:lnTo>
                  <a:pt x="3736" y="6400"/>
                </a:lnTo>
                <a:cubicBezTo>
                  <a:pt x="3795" y="6400"/>
                  <a:pt x="3843" y="6352"/>
                  <a:pt x="3843" y="6293"/>
                </a:cubicBezTo>
                <a:lnTo>
                  <a:pt x="3843" y="5871"/>
                </a:lnTo>
                <a:lnTo>
                  <a:pt x="4056" y="3316"/>
                </a:lnTo>
                <a:cubicBezTo>
                  <a:pt x="4061" y="3257"/>
                  <a:pt x="4017" y="3205"/>
                  <a:pt x="3958" y="3200"/>
                </a:cubicBezTo>
                <a:cubicBezTo>
                  <a:pt x="3955" y="3200"/>
                  <a:pt x="3952" y="3200"/>
                  <a:pt x="3949" y="3200"/>
                </a:cubicBezTo>
                <a:lnTo>
                  <a:pt x="3843" y="3200"/>
                </a:lnTo>
                <a:lnTo>
                  <a:pt x="4600" y="1888"/>
                </a:lnTo>
                <a:lnTo>
                  <a:pt x="4692" y="1941"/>
                </a:lnTo>
                <a:lnTo>
                  <a:pt x="4319" y="2588"/>
                </a:lnTo>
                <a:cubicBezTo>
                  <a:pt x="4289" y="2639"/>
                  <a:pt x="4306" y="2704"/>
                  <a:pt x="4357" y="2734"/>
                </a:cubicBezTo>
                <a:cubicBezTo>
                  <a:pt x="4408" y="2764"/>
                  <a:pt x="4473" y="2747"/>
                  <a:pt x="4503" y="2696"/>
                </a:cubicBezTo>
                <a:lnTo>
                  <a:pt x="4504" y="2695"/>
                </a:lnTo>
                <a:lnTo>
                  <a:pt x="4930" y="1956"/>
                </a:lnTo>
                <a:cubicBezTo>
                  <a:pt x="4960" y="1905"/>
                  <a:pt x="4942" y="1839"/>
                  <a:pt x="4891" y="1810"/>
                </a:cubicBezTo>
                <a:lnTo>
                  <a:pt x="4799" y="1757"/>
                </a:lnTo>
                <a:lnTo>
                  <a:pt x="5172" y="1110"/>
                </a:lnTo>
                <a:cubicBezTo>
                  <a:pt x="5201" y="1059"/>
                  <a:pt x="5184" y="994"/>
                  <a:pt x="5133" y="965"/>
                </a:cubicBezTo>
                <a:close/>
                <a:moveTo>
                  <a:pt x="2456" y="624"/>
                </a:moveTo>
                <a:lnTo>
                  <a:pt x="2622" y="1067"/>
                </a:lnTo>
                <a:lnTo>
                  <a:pt x="2290" y="1067"/>
                </a:lnTo>
                <a:lnTo>
                  <a:pt x="2456" y="624"/>
                </a:lnTo>
                <a:close/>
                <a:moveTo>
                  <a:pt x="2243" y="1280"/>
                </a:moveTo>
                <a:lnTo>
                  <a:pt x="2669" y="1280"/>
                </a:lnTo>
                <a:lnTo>
                  <a:pt x="2669" y="3200"/>
                </a:lnTo>
                <a:lnTo>
                  <a:pt x="2243" y="3200"/>
                </a:lnTo>
                <a:lnTo>
                  <a:pt x="2243" y="1280"/>
                </a:lnTo>
                <a:close/>
                <a:moveTo>
                  <a:pt x="261" y="948"/>
                </a:moveTo>
                <a:lnTo>
                  <a:pt x="627" y="1248"/>
                </a:lnTo>
                <a:lnTo>
                  <a:pt x="338" y="1414"/>
                </a:lnTo>
                <a:lnTo>
                  <a:pt x="261" y="948"/>
                </a:lnTo>
                <a:close/>
                <a:moveTo>
                  <a:pt x="404" y="1623"/>
                </a:moveTo>
                <a:lnTo>
                  <a:pt x="646" y="1483"/>
                </a:lnTo>
                <a:lnTo>
                  <a:pt x="774" y="1409"/>
                </a:lnTo>
                <a:lnTo>
                  <a:pt x="1808" y="3200"/>
                </a:lnTo>
                <a:lnTo>
                  <a:pt x="1315" y="3200"/>
                </a:lnTo>
                <a:lnTo>
                  <a:pt x="404" y="1623"/>
                </a:lnTo>
                <a:close/>
                <a:moveTo>
                  <a:pt x="3629" y="6187"/>
                </a:moveTo>
                <a:lnTo>
                  <a:pt x="1283" y="6187"/>
                </a:lnTo>
                <a:lnTo>
                  <a:pt x="1283" y="5973"/>
                </a:lnTo>
                <a:lnTo>
                  <a:pt x="3629" y="5973"/>
                </a:lnTo>
                <a:lnTo>
                  <a:pt x="3629" y="6187"/>
                </a:lnTo>
                <a:close/>
                <a:moveTo>
                  <a:pt x="3638" y="5760"/>
                </a:moveTo>
                <a:lnTo>
                  <a:pt x="1274" y="5760"/>
                </a:lnTo>
                <a:lnTo>
                  <a:pt x="1079" y="3413"/>
                </a:lnTo>
                <a:lnTo>
                  <a:pt x="3833" y="3413"/>
                </a:lnTo>
                <a:lnTo>
                  <a:pt x="3638" y="5760"/>
                </a:lnTo>
                <a:close/>
                <a:moveTo>
                  <a:pt x="3596" y="3200"/>
                </a:moveTo>
                <a:lnTo>
                  <a:pt x="3104" y="3200"/>
                </a:lnTo>
                <a:lnTo>
                  <a:pt x="4046" y="1569"/>
                </a:lnTo>
                <a:lnTo>
                  <a:pt x="4415" y="1782"/>
                </a:lnTo>
                <a:lnTo>
                  <a:pt x="3596" y="3200"/>
                </a:lnTo>
                <a:close/>
                <a:moveTo>
                  <a:pt x="4614" y="1651"/>
                </a:moveTo>
                <a:lnTo>
                  <a:pt x="4060" y="1331"/>
                </a:lnTo>
                <a:lnTo>
                  <a:pt x="4380" y="776"/>
                </a:lnTo>
                <a:lnTo>
                  <a:pt x="4935" y="1096"/>
                </a:lnTo>
                <a:lnTo>
                  <a:pt x="4614" y="1651"/>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1" name="Google Shape;5331;p71"/>
          <p:cNvSpPr/>
          <p:nvPr/>
        </p:nvSpPr>
        <p:spPr>
          <a:xfrm>
            <a:off x="8545021" y="3137700"/>
            <a:ext cx="735008" cy="735008"/>
          </a:xfrm>
          <a:custGeom>
            <a:avLst/>
            <a:gdLst/>
            <a:ahLst/>
            <a:cxnLst/>
            <a:rect l="l" t="t" r="r" b="b"/>
            <a:pathLst>
              <a:path w="6400" h="6400" extrusionOk="0">
                <a:moveTo>
                  <a:pt x="6293" y="0"/>
                </a:moveTo>
                <a:lnTo>
                  <a:pt x="107" y="0"/>
                </a:lnTo>
                <a:cubicBezTo>
                  <a:pt x="48" y="0"/>
                  <a:pt x="0" y="48"/>
                  <a:pt x="0" y="107"/>
                </a:cubicBezTo>
                <a:lnTo>
                  <a:pt x="0" y="6293"/>
                </a:lnTo>
                <a:cubicBezTo>
                  <a:pt x="0" y="6352"/>
                  <a:pt x="48" y="6400"/>
                  <a:pt x="107" y="6400"/>
                </a:cubicBezTo>
                <a:lnTo>
                  <a:pt x="6293" y="6400"/>
                </a:lnTo>
                <a:cubicBezTo>
                  <a:pt x="6352" y="6400"/>
                  <a:pt x="6400" y="6352"/>
                  <a:pt x="6400" y="6293"/>
                </a:cubicBezTo>
                <a:lnTo>
                  <a:pt x="6400" y="107"/>
                </a:lnTo>
                <a:cubicBezTo>
                  <a:pt x="6400" y="48"/>
                  <a:pt x="6352" y="0"/>
                  <a:pt x="6293" y="0"/>
                </a:cubicBezTo>
                <a:close/>
                <a:moveTo>
                  <a:pt x="213" y="213"/>
                </a:moveTo>
                <a:lnTo>
                  <a:pt x="3093" y="213"/>
                </a:lnTo>
                <a:lnTo>
                  <a:pt x="3093" y="996"/>
                </a:lnTo>
                <a:cubicBezTo>
                  <a:pt x="2760" y="879"/>
                  <a:pt x="2395" y="1055"/>
                  <a:pt x="2278" y="1388"/>
                </a:cubicBezTo>
                <a:cubicBezTo>
                  <a:pt x="2161" y="1722"/>
                  <a:pt x="2336" y="2087"/>
                  <a:pt x="2670" y="2204"/>
                </a:cubicBezTo>
                <a:cubicBezTo>
                  <a:pt x="2807" y="2252"/>
                  <a:pt x="2956" y="2252"/>
                  <a:pt x="3093" y="2204"/>
                </a:cubicBezTo>
                <a:lnTo>
                  <a:pt x="3093" y="3093"/>
                </a:lnTo>
                <a:lnTo>
                  <a:pt x="2027" y="3093"/>
                </a:lnTo>
                <a:cubicBezTo>
                  <a:pt x="1968" y="3093"/>
                  <a:pt x="1920" y="3141"/>
                  <a:pt x="1920" y="3200"/>
                </a:cubicBezTo>
                <a:cubicBezTo>
                  <a:pt x="1920" y="3223"/>
                  <a:pt x="1927" y="3246"/>
                  <a:pt x="1941" y="3264"/>
                </a:cubicBezTo>
                <a:cubicBezTo>
                  <a:pt x="1997" y="3338"/>
                  <a:pt x="2027" y="3428"/>
                  <a:pt x="2027" y="3520"/>
                </a:cubicBezTo>
                <a:cubicBezTo>
                  <a:pt x="2027" y="3756"/>
                  <a:pt x="1836" y="3947"/>
                  <a:pt x="1600" y="3947"/>
                </a:cubicBezTo>
                <a:cubicBezTo>
                  <a:pt x="1364" y="3947"/>
                  <a:pt x="1173" y="3756"/>
                  <a:pt x="1173" y="3520"/>
                </a:cubicBezTo>
                <a:cubicBezTo>
                  <a:pt x="1173" y="3428"/>
                  <a:pt x="1203" y="3338"/>
                  <a:pt x="1259" y="3264"/>
                </a:cubicBezTo>
                <a:cubicBezTo>
                  <a:pt x="1294" y="3217"/>
                  <a:pt x="1284" y="3150"/>
                  <a:pt x="1237" y="3115"/>
                </a:cubicBezTo>
                <a:cubicBezTo>
                  <a:pt x="1219" y="3101"/>
                  <a:pt x="1196" y="3093"/>
                  <a:pt x="1173" y="3093"/>
                </a:cubicBezTo>
                <a:lnTo>
                  <a:pt x="213" y="3093"/>
                </a:lnTo>
                <a:lnTo>
                  <a:pt x="213" y="213"/>
                </a:lnTo>
                <a:close/>
                <a:moveTo>
                  <a:pt x="3153" y="5131"/>
                </a:moveTo>
                <a:cubicBezTo>
                  <a:pt x="3116" y="5149"/>
                  <a:pt x="3093" y="5186"/>
                  <a:pt x="3093" y="5227"/>
                </a:cubicBezTo>
                <a:lnTo>
                  <a:pt x="3093" y="6187"/>
                </a:lnTo>
                <a:lnTo>
                  <a:pt x="213" y="6187"/>
                </a:lnTo>
                <a:lnTo>
                  <a:pt x="213" y="3307"/>
                </a:lnTo>
                <a:lnTo>
                  <a:pt x="996" y="3307"/>
                </a:lnTo>
                <a:cubicBezTo>
                  <a:pt x="879" y="3640"/>
                  <a:pt x="1055" y="4005"/>
                  <a:pt x="1388" y="4122"/>
                </a:cubicBezTo>
                <a:cubicBezTo>
                  <a:pt x="1722" y="4239"/>
                  <a:pt x="2087" y="4064"/>
                  <a:pt x="2204" y="3730"/>
                </a:cubicBezTo>
                <a:cubicBezTo>
                  <a:pt x="2252" y="3593"/>
                  <a:pt x="2252" y="3444"/>
                  <a:pt x="2204" y="3307"/>
                </a:cubicBezTo>
                <a:lnTo>
                  <a:pt x="3093" y="3307"/>
                </a:lnTo>
                <a:lnTo>
                  <a:pt x="3093" y="4373"/>
                </a:lnTo>
                <a:cubicBezTo>
                  <a:pt x="3093" y="4432"/>
                  <a:pt x="3141" y="4480"/>
                  <a:pt x="3200" y="4480"/>
                </a:cubicBezTo>
                <a:cubicBezTo>
                  <a:pt x="3223" y="4480"/>
                  <a:pt x="3245" y="4473"/>
                  <a:pt x="3264" y="4459"/>
                </a:cubicBezTo>
                <a:cubicBezTo>
                  <a:pt x="3338" y="4403"/>
                  <a:pt x="3428" y="4373"/>
                  <a:pt x="3520" y="4373"/>
                </a:cubicBezTo>
                <a:cubicBezTo>
                  <a:pt x="3756" y="4373"/>
                  <a:pt x="3947" y="4564"/>
                  <a:pt x="3947" y="4800"/>
                </a:cubicBezTo>
                <a:cubicBezTo>
                  <a:pt x="3947" y="5036"/>
                  <a:pt x="3756" y="5227"/>
                  <a:pt x="3520" y="5227"/>
                </a:cubicBezTo>
                <a:cubicBezTo>
                  <a:pt x="3428" y="5227"/>
                  <a:pt x="3338" y="5197"/>
                  <a:pt x="3264" y="5141"/>
                </a:cubicBezTo>
                <a:cubicBezTo>
                  <a:pt x="3232" y="5117"/>
                  <a:pt x="3189" y="5113"/>
                  <a:pt x="3153" y="5131"/>
                </a:cubicBezTo>
                <a:close/>
                <a:moveTo>
                  <a:pt x="6187" y="6187"/>
                </a:moveTo>
                <a:lnTo>
                  <a:pt x="3307" y="6187"/>
                </a:lnTo>
                <a:lnTo>
                  <a:pt x="3307" y="5404"/>
                </a:lnTo>
                <a:cubicBezTo>
                  <a:pt x="3640" y="5521"/>
                  <a:pt x="4005" y="5345"/>
                  <a:pt x="4122" y="5012"/>
                </a:cubicBezTo>
                <a:cubicBezTo>
                  <a:pt x="4239" y="4678"/>
                  <a:pt x="4064" y="4313"/>
                  <a:pt x="3730" y="4196"/>
                </a:cubicBezTo>
                <a:cubicBezTo>
                  <a:pt x="3593" y="4148"/>
                  <a:pt x="3444" y="4148"/>
                  <a:pt x="3307" y="4196"/>
                </a:cubicBezTo>
                <a:lnTo>
                  <a:pt x="3307" y="3307"/>
                </a:lnTo>
                <a:lnTo>
                  <a:pt x="4480" y="3307"/>
                </a:lnTo>
                <a:cubicBezTo>
                  <a:pt x="4539" y="3307"/>
                  <a:pt x="4587" y="3259"/>
                  <a:pt x="4587" y="3200"/>
                </a:cubicBezTo>
                <a:cubicBezTo>
                  <a:pt x="4587" y="3166"/>
                  <a:pt x="4571" y="3135"/>
                  <a:pt x="4544" y="3115"/>
                </a:cubicBezTo>
                <a:cubicBezTo>
                  <a:pt x="4355" y="2973"/>
                  <a:pt x="4317" y="2706"/>
                  <a:pt x="4459" y="2517"/>
                </a:cubicBezTo>
                <a:cubicBezTo>
                  <a:pt x="4600" y="2329"/>
                  <a:pt x="4867" y="2291"/>
                  <a:pt x="5056" y="2432"/>
                </a:cubicBezTo>
                <a:cubicBezTo>
                  <a:pt x="5245" y="2573"/>
                  <a:pt x="5283" y="2841"/>
                  <a:pt x="5141" y="3029"/>
                </a:cubicBezTo>
                <a:cubicBezTo>
                  <a:pt x="5117" y="3062"/>
                  <a:pt x="5088" y="3090"/>
                  <a:pt x="5056" y="3115"/>
                </a:cubicBezTo>
                <a:cubicBezTo>
                  <a:pt x="5009" y="3150"/>
                  <a:pt x="4999" y="3217"/>
                  <a:pt x="5035" y="3264"/>
                </a:cubicBezTo>
                <a:cubicBezTo>
                  <a:pt x="5055" y="3291"/>
                  <a:pt x="5086" y="3307"/>
                  <a:pt x="5120" y="3307"/>
                </a:cubicBezTo>
                <a:lnTo>
                  <a:pt x="6187" y="3307"/>
                </a:lnTo>
                <a:lnTo>
                  <a:pt x="6187" y="6187"/>
                </a:lnTo>
                <a:close/>
                <a:moveTo>
                  <a:pt x="6187" y="3093"/>
                </a:moveTo>
                <a:lnTo>
                  <a:pt x="5354" y="3093"/>
                </a:lnTo>
                <a:cubicBezTo>
                  <a:pt x="5531" y="2788"/>
                  <a:pt x="5427" y="2396"/>
                  <a:pt x="5121" y="2219"/>
                </a:cubicBezTo>
                <a:cubicBezTo>
                  <a:pt x="4815" y="2041"/>
                  <a:pt x="4424" y="2146"/>
                  <a:pt x="4246" y="2451"/>
                </a:cubicBezTo>
                <a:cubicBezTo>
                  <a:pt x="4131" y="2650"/>
                  <a:pt x="4131" y="2895"/>
                  <a:pt x="4246" y="3093"/>
                </a:cubicBezTo>
                <a:lnTo>
                  <a:pt x="3307" y="3093"/>
                </a:lnTo>
                <a:lnTo>
                  <a:pt x="3307" y="2027"/>
                </a:lnTo>
                <a:cubicBezTo>
                  <a:pt x="3307" y="1968"/>
                  <a:pt x="3259" y="1920"/>
                  <a:pt x="3200" y="1920"/>
                </a:cubicBezTo>
                <a:cubicBezTo>
                  <a:pt x="3177" y="1920"/>
                  <a:pt x="3154" y="1927"/>
                  <a:pt x="3136" y="1941"/>
                </a:cubicBezTo>
                <a:cubicBezTo>
                  <a:pt x="3062" y="1997"/>
                  <a:pt x="2972" y="2027"/>
                  <a:pt x="2880" y="2027"/>
                </a:cubicBezTo>
                <a:cubicBezTo>
                  <a:pt x="2644" y="2027"/>
                  <a:pt x="2453" y="1836"/>
                  <a:pt x="2453" y="1600"/>
                </a:cubicBezTo>
                <a:cubicBezTo>
                  <a:pt x="2453" y="1364"/>
                  <a:pt x="2644" y="1173"/>
                  <a:pt x="2880" y="1173"/>
                </a:cubicBezTo>
                <a:cubicBezTo>
                  <a:pt x="2972" y="1173"/>
                  <a:pt x="3062" y="1203"/>
                  <a:pt x="3136" y="1259"/>
                </a:cubicBezTo>
                <a:cubicBezTo>
                  <a:pt x="3168" y="1283"/>
                  <a:pt x="3211" y="1287"/>
                  <a:pt x="3247" y="1269"/>
                </a:cubicBezTo>
                <a:cubicBezTo>
                  <a:pt x="3284" y="1251"/>
                  <a:pt x="3307" y="1214"/>
                  <a:pt x="3307" y="1173"/>
                </a:cubicBezTo>
                <a:lnTo>
                  <a:pt x="3307" y="213"/>
                </a:lnTo>
                <a:lnTo>
                  <a:pt x="6187" y="213"/>
                </a:lnTo>
                <a:lnTo>
                  <a:pt x="6187" y="3093"/>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51"/>
        <p:cNvGrpSpPr/>
        <p:nvPr/>
      </p:nvGrpSpPr>
      <p:grpSpPr>
        <a:xfrm>
          <a:off x="0" y="0"/>
          <a:ext cx="0" cy="0"/>
          <a:chOff x="0" y="0"/>
          <a:chExt cx="0" cy="0"/>
        </a:xfrm>
      </p:grpSpPr>
      <p:sp>
        <p:nvSpPr>
          <p:cNvPr id="5652" name="Google Shape;5652;p102"/>
          <p:cNvSpPr txBox="1">
            <a:spLocks noGrp="1"/>
          </p:cNvSpPr>
          <p:nvPr>
            <p:ph type="title"/>
          </p:nvPr>
        </p:nvSpPr>
        <p:spPr>
          <a:xfrm>
            <a:off x="514800" y="1828800"/>
            <a:ext cx="6720300" cy="1026938"/>
          </a:xfrm>
          <a:prstGeom prst="rect">
            <a:avLst/>
          </a:prstGeom>
        </p:spPr>
        <p:txBody>
          <a:bodyPr spcFirstLastPara="1" wrap="square" lIns="0" tIns="0" rIns="0" bIns="0" anchor="b" anchorCtr="0">
            <a:noAutofit/>
          </a:bodyPr>
          <a:lstStyle/>
          <a:p>
            <a:pPr marL="0" lvl="0" indent="0" algn="l" rtl="0">
              <a:spcBef>
                <a:spcPts val="400"/>
              </a:spcBef>
              <a:spcAft>
                <a:spcPts val="0"/>
              </a:spcAft>
              <a:buNone/>
            </a:pPr>
            <a:endParaRPr b="0" dirty="0">
              <a:solidFill>
                <a:schemeClr val="dk2"/>
              </a:solidFill>
            </a:endParaRPr>
          </a:p>
          <a:p>
            <a:pPr marL="0" lvl="0" indent="0" algn="l" rtl="0">
              <a:spcBef>
                <a:spcPts val="400"/>
              </a:spcBef>
              <a:spcAft>
                <a:spcPts val="0"/>
              </a:spcAft>
              <a:buNone/>
            </a:pPr>
            <a:endParaRPr b="0" dirty="0">
              <a:solidFill>
                <a:schemeClr val="dk2"/>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GB" b="0" dirty="0" smtClean="0">
                <a:solidFill>
                  <a:schemeClr val="tx2">
                    <a:lumMod val="10000"/>
                  </a:schemeClr>
                </a:solidFill>
              </a:rPr>
              <a:t>Find the area of your triangle using 3 different sets of calculations</a:t>
            </a:r>
            <a:endParaRPr b="0" dirty="0">
              <a:solidFill>
                <a:schemeClr val="tx2">
                  <a:lumMod val="10000"/>
                </a:schemeClr>
              </a:solidFill>
            </a:endParaRPr>
          </a:p>
        </p:txBody>
      </p:sp>
      <p:sp>
        <p:nvSpPr>
          <p:cNvPr id="5653" name="Google Shape;5653;p102"/>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30</a:t>
            </a:fld>
            <a:endParaRPr/>
          </a:p>
        </p:txBody>
      </p:sp>
      <p:pic>
        <p:nvPicPr>
          <p:cNvPr id="5654" name="Google Shape;5654;p102"/>
          <p:cNvPicPr preferRelativeResize="0"/>
          <p:nvPr/>
        </p:nvPicPr>
        <p:blipFill>
          <a:blip r:embed="rId3">
            <a:alphaModFix/>
          </a:blip>
          <a:stretch>
            <a:fillRect/>
          </a:stretch>
        </p:blipFill>
        <p:spPr>
          <a:xfrm>
            <a:off x="6737147" y="2658888"/>
            <a:ext cx="4929948" cy="3697461"/>
          </a:xfrm>
          <a:prstGeom prst="rect">
            <a:avLst/>
          </a:prstGeom>
          <a:noFill/>
          <a:ln>
            <a:noFill/>
          </a:ln>
        </p:spPr>
      </p:pic>
      <p:sp>
        <p:nvSpPr>
          <p:cNvPr id="2" name="TextBox 1"/>
          <p:cNvSpPr txBox="1"/>
          <p:nvPr/>
        </p:nvSpPr>
        <p:spPr>
          <a:xfrm>
            <a:off x="514800" y="657225"/>
            <a:ext cx="5543100" cy="954107"/>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Construct a triangle given side lengths 9cm, 6cm, 4cm.</a:t>
            </a:r>
            <a:endParaRPr lang="en-IE" sz="28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52"/>
                                        </p:tgtEl>
                                        <p:attrNameLst>
                                          <p:attrName>style.visibility</p:attrName>
                                        </p:attrNameLst>
                                      </p:cBhvr>
                                      <p:to>
                                        <p:strVal val="visible"/>
                                      </p:to>
                                    </p:set>
                                    <p:animEffect transition="in" filter="fade">
                                      <p:cBhvr>
                                        <p:cTn id="7" dur="500"/>
                                        <p:tgtEl>
                                          <p:spTgt spid="5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59"/>
        <p:cNvGrpSpPr/>
        <p:nvPr/>
      </p:nvGrpSpPr>
      <p:grpSpPr>
        <a:xfrm>
          <a:off x="0" y="0"/>
          <a:ext cx="0" cy="0"/>
          <a:chOff x="0" y="0"/>
          <a:chExt cx="0" cy="0"/>
        </a:xfrm>
      </p:grpSpPr>
      <p:sp>
        <p:nvSpPr>
          <p:cNvPr id="5660" name="Google Shape;5660;p103"/>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Summarise our learning</a:t>
            </a:r>
            <a:endParaRPr/>
          </a:p>
        </p:txBody>
      </p:sp>
      <p:sp>
        <p:nvSpPr>
          <p:cNvPr id="5661" name="Google Shape;5661;p103"/>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31</a:t>
            </a:fld>
            <a:endParaRPr/>
          </a:p>
        </p:txBody>
      </p:sp>
      <p:sp>
        <p:nvSpPr>
          <p:cNvPr id="5662" name="Google Shape;5662;p103"/>
          <p:cNvSpPr txBox="1">
            <a:spLocks noGrp="1"/>
          </p:cNvSpPr>
          <p:nvPr>
            <p:ph type="body" idx="1"/>
          </p:nvPr>
        </p:nvSpPr>
        <p:spPr>
          <a:xfrm>
            <a:off x="514800" y="2263943"/>
            <a:ext cx="10010400" cy="1454400"/>
          </a:xfrm>
          <a:prstGeom prst="rect">
            <a:avLst/>
          </a:prstGeom>
        </p:spPr>
        <p:txBody>
          <a:bodyPr spcFirstLastPara="1" wrap="square" lIns="0" tIns="0" rIns="0" bIns="0" anchor="t" anchorCtr="0">
            <a:noAutofit/>
          </a:bodyPr>
          <a:lstStyle/>
          <a:p>
            <a:pPr marL="0" lvl="0" indent="0" algn="l" rtl="0">
              <a:spcBef>
                <a:spcPts val="400"/>
              </a:spcBef>
              <a:spcAft>
                <a:spcPts val="400"/>
              </a:spcAft>
              <a:buNone/>
            </a:pPr>
            <a:r>
              <a:rPr lang="en-GB"/>
              <a:t>What other constructions become stumbling blocks because students do not have a sound knowledge of the basics?</a:t>
            </a:r>
            <a:endParaRPr/>
          </a:p>
        </p:txBody>
      </p:sp>
      <p:pic>
        <p:nvPicPr>
          <p:cNvPr id="5663" name="Google Shape;5663;p103"/>
          <p:cNvPicPr preferRelativeResize="0"/>
          <p:nvPr/>
        </p:nvPicPr>
        <p:blipFill>
          <a:blip r:embed="rId3">
            <a:alphaModFix/>
          </a:blip>
          <a:stretch>
            <a:fillRect/>
          </a:stretch>
        </p:blipFill>
        <p:spPr>
          <a:xfrm>
            <a:off x="6772325" y="3428993"/>
            <a:ext cx="4492086" cy="2834857"/>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67"/>
        <p:cNvGrpSpPr/>
        <p:nvPr/>
      </p:nvGrpSpPr>
      <p:grpSpPr>
        <a:xfrm>
          <a:off x="0" y="0"/>
          <a:ext cx="0" cy="0"/>
          <a:chOff x="0" y="0"/>
          <a:chExt cx="0" cy="0"/>
        </a:xfrm>
      </p:grpSpPr>
      <p:sp>
        <p:nvSpPr>
          <p:cNvPr id="5668" name="Google Shape;5668;p104"/>
          <p:cNvSpPr txBox="1">
            <a:spLocks noGrp="1"/>
          </p:cNvSpPr>
          <p:nvPr>
            <p:ph type="title"/>
          </p:nvPr>
        </p:nvSpPr>
        <p:spPr>
          <a:xfrm>
            <a:off x="514800" y="897616"/>
            <a:ext cx="52563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Looking back...</a:t>
            </a:r>
            <a:endParaRPr/>
          </a:p>
        </p:txBody>
      </p:sp>
      <p:sp>
        <p:nvSpPr>
          <p:cNvPr id="5669" name="Google Shape;5669;p104"/>
          <p:cNvSpPr txBox="1">
            <a:spLocks noGrp="1"/>
          </p:cNvSpPr>
          <p:nvPr>
            <p:ph type="body" idx="1"/>
          </p:nvPr>
        </p:nvSpPr>
        <p:spPr>
          <a:xfrm>
            <a:off x="514799" y="2263939"/>
            <a:ext cx="10010400" cy="36963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GB"/>
              <a:t>What can we say makes for effective Teaching and Learning in a Teaching Geometry for Understanding classroom?</a:t>
            </a:r>
            <a:endParaRPr/>
          </a:p>
        </p:txBody>
      </p:sp>
      <p:pic>
        <p:nvPicPr>
          <p:cNvPr id="5670" name="Google Shape;5670;p104"/>
          <p:cNvPicPr preferRelativeResize="0"/>
          <p:nvPr/>
        </p:nvPicPr>
        <p:blipFill>
          <a:blip r:embed="rId3">
            <a:alphaModFix/>
          </a:blip>
          <a:stretch>
            <a:fillRect/>
          </a:stretch>
        </p:blipFill>
        <p:spPr>
          <a:xfrm>
            <a:off x="6679756" y="3429000"/>
            <a:ext cx="5512243" cy="3429001"/>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75"/>
        <p:cNvGrpSpPr/>
        <p:nvPr/>
      </p:nvGrpSpPr>
      <p:grpSpPr>
        <a:xfrm>
          <a:off x="0" y="0"/>
          <a:ext cx="0" cy="0"/>
          <a:chOff x="0" y="0"/>
          <a:chExt cx="0" cy="0"/>
        </a:xfrm>
      </p:grpSpPr>
      <p:sp>
        <p:nvSpPr>
          <p:cNvPr id="5676" name="Google Shape;5676;p105"/>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Revisiting a problem</a:t>
            </a:r>
            <a:endParaRPr/>
          </a:p>
        </p:txBody>
      </p:sp>
      <p:sp>
        <p:nvSpPr>
          <p:cNvPr id="5677" name="Google Shape;5677;p105"/>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33</a:t>
            </a:fld>
            <a:endParaRPr/>
          </a:p>
        </p:txBody>
      </p:sp>
      <p:sp>
        <p:nvSpPr>
          <p:cNvPr id="5678" name="Google Shape;5678;p105"/>
          <p:cNvSpPr txBox="1">
            <a:spLocks noGrp="1"/>
          </p:cNvSpPr>
          <p:nvPr>
            <p:ph type="body" idx="1"/>
          </p:nvPr>
        </p:nvSpPr>
        <p:spPr>
          <a:xfrm>
            <a:off x="514799" y="2263950"/>
            <a:ext cx="4839300" cy="3696300"/>
          </a:xfrm>
          <a:prstGeom prst="rect">
            <a:avLst/>
          </a:prstGeom>
        </p:spPr>
        <p:txBody>
          <a:bodyPr spcFirstLastPara="1" wrap="square" lIns="0" tIns="0" rIns="0" bIns="0" anchor="t" anchorCtr="0">
            <a:noAutofit/>
          </a:bodyPr>
          <a:lstStyle/>
          <a:p>
            <a:pPr marL="0" lvl="0" indent="0" algn="l" rtl="0">
              <a:spcBef>
                <a:spcPts val="400"/>
              </a:spcBef>
              <a:spcAft>
                <a:spcPts val="0"/>
              </a:spcAft>
              <a:buNone/>
            </a:pPr>
            <a:r>
              <a:rPr lang="en-GB"/>
              <a:t>How would the students of a Teaching Geometry for Understanding classroom fare with this problem?</a:t>
            </a:r>
            <a:endParaRPr/>
          </a:p>
          <a:p>
            <a:pPr marL="0" lvl="0" indent="0" algn="l" rtl="0">
              <a:spcBef>
                <a:spcPts val="400"/>
              </a:spcBef>
              <a:spcAft>
                <a:spcPts val="0"/>
              </a:spcAft>
              <a:buNone/>
            </a:pPr>
            <a:endParaRPr/>
          </a:p>
          <a:p>
            <a:pPr marL="0" lvl="0" indent="0" algn="l" rtl="0">
              <a:spcBef>
                <a:spcPts val="400"/>
              </a:spcBef>
              <a:spcAft>
                <a:spcPts val="0"/>
              </a:spcAft>
              <a:buNone/>
            </a:pPr>
            <a:r>
              <a:rPr lang="en-GB"/>
              <a:t>A point inside a square is connected to each of it’s four vertices.</a:t>
            </a:r>
            <a:endParaRPr/>
          </a:p>
          <a:p>
            <a:pPr marL="0" lvl="0" indent="0" algn="l" rtl="0">
              <a:spcBef>
                <a:spcPts val="400"/>
              </a:spcBef>
              <a:spcAft>
                <a:spcPts val="0"/>
              </a:spcAft>
              <a:buNone/>
            </a:pPr>
            <a:endParaRPr/>
          </a:p>
          <a:p>
            <a:pPr marL="0" lvl="0" indent="0" algn="l" rtl="0">
              <a:spcBef>
                <a:spcPts val="400"/>
              </a:spcBef>
              <a:spcAft>
                <a:spcPts val="400"/>
              </a:spcAft>
              <a:buNone/>
            </a:pPr>
            <a:r>
              <a:rPr lang="en-GB"/>
              <a:t>What fraction of the square is shaded?</a:t>
            </a:r>
            <a:endParaRPr/>
          </a:p>
        </p:txBody>
      </p:sp>
      <p:sp>
        <p:nvSpPr>
          <p:cNvPr id="5679" name="Google Shape;5679;p105"/>
          <p:cNvSpPr/>
          <p:nvPr/>
        </p:nvSpPr>
        <p:spPr>
          <a:xfrm>
            <a:off x="6565125" y="2000250"/>
            <a:ext cx="3960000" cy="3960000"/>
          </a:xfrm>
          <a:prstGeom prst="flowChartProcess">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105"/>
          <p:cNvSpPr/>
          <p:nvPr/>
        </p:nvSpPr>
        <p:spPr>
          <a:xfrm rot="10800000">
            <a:off x="6577450" y="2008125"/>
            <a:ext cx="3930300" cy="2324100"/>
          </a:xfrm>
          <a:prstGeom prst="triangle">
            <a:avLst>
              <a:gd name="adj" fmla="val 2704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105"/>
          <p:cNvSpPr/>
          <p:nvPr/>
        </p:nvSpPr>
        <p:spPr>
          <a:xfrm>
            <a:off x="6579975" y="4332225"/>
            <a:ext cx="3930300" cy="1610400"/>
          </a:xfrm>
          <a:prstGeom prst="triangle">
            <a:avLst>
              <a:gd name="adj" fmla="val 72894"/>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105"/>
          <p:cNvSpPr txBox="1">
            <a:spLocks noGrp="1"/>
          </p:cNvSpPr>
          <p:nvPr>
            <p:ph type="body" idx="1"/>
          </p:nvPr>
        </p:nvSpPr>
        <p:spPr>
          <a:xfrm>
            <a:off x="6342100" y="6210100"/>
            <a:ext cx="5409000" cy="657600"/>
          </a:xfrm>
          <a:prstGeom prst="rect">
            <a:avLst/>
          </a:prstGeom>
        </p:spPr>
        <p:txBody>
          <a:bodyPr spcFirstLastPara="1" wrap="square" lIns="0" tIns="0" rIns="0" bIns="0" anchor="t" anchorCtr="0">
            <a:noAutofit/>
          </a:bodyPr>
          <a:lstStyle/>
          <a:p>
            <a:pPr marL="0" lvl="0" indent="0" algn="l" rtl="0">
              <a:spcBef>
                <a:spcPts val="400"/>
              </a:spcBef>
              <a:spcAft>
                <a:spcPts val="400"/>
              </a:spcAft>
              <a:buNone/>
            </a:pPr>
            <a:r>
              <a:rPr lang="en-GB" sz="1800">
                <a:latin typeface="Arial"/>
                <a:ea typeface="Arial"/>
                <a:cs typeface="Arial"/>
                <a:sym typeface="Arial"/>
              </a:rPr>
              <a:t>Source: More Geometry Snacks by </a:t>
            </a:r>
            <a:r>
              <a:rPr lang="en-GB" sz="1800">
                <a:highlight>
                  <a:srgbClr val="FFFFFF"/>
                </a:highlight>
                <a:latin typeface="Arial"/>
                <a:ea typeface="Arial"/>
                <a:cs typeface="Arial"/>
                <a:sym typeface="Arial"/>
              </a:rPr>
              <a:t>Ed Southall, Vincent Pantaloni</a:t>
            </a:r>
            <a:endParaRPr sz="1800">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45"/>
        <p:cNvGrpSpPr/>
        <p:nvPr/>
      </p:nvGrpSpPr>
      <p:grpSpPr>
        <a:xfrm>
          <a:off x="0" y="0"/>
          <a:ext cx="0" cy="0"/>
          <a:chOff x="0" y="0"/>
          <a:chExt cx="0" cy="0"/>
        </a:xfrm>
      </p:grpSpPr>
      <p:sp>
        <p:nvSpPr>
          <p:cNvPr id="5346" name="Google Shape;5346;p73"/>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Geometry as problem solving</a:t>
            </a:r>
            <a:endParaRPr/>
          </a:p>
        </p:txBody>
      </p:sp>
      <p:sp>
        <p:nvSpPr>
          <p:cNvPr id="5347" name="Google Shape;5347;p73"/>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
        <p:nvSpPr>
          <p:cNvPr id="5348" name="Google Shape;5348;p73"/>
          <p:cNvSpPr/>
          <p:nvPr/>
        </p:nvSpPr>
        <p:spPr>
          <a:xfrm>
            <a:off x="6565125" y="2000250"/>
            <a:ext cx="3960000" cy="3960000"/>
          </a:xfrm>
          <a:prstGeom prst="flowChartProcess">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73"/>
          <p:cNvSpPr/>
          <p:nvPr/>
        </p:nvSpPr>
        <p:spPr>
          <a:xfrm rot="10800000">
            <a:off x="6577450" y="2008125"/>
            <a:ext cx="3930300" cy="2324100"/>
          </a:xfrm>
          <a:prstGeom prst="triangle">
            <a:avLst>
              <a:gd name="adj" fmla="val 2704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73"/>
          <p:cNvSpPr/>
          <p:nvPr/>
        </p:nvSpPr>
        <p:spPr>
          <a:xfrm>
            <a:off x="6579975" y="4332225"/>
            <a:ext cx="3930300" cy="1610400"/>
          </a:xfrm>
          <a:prstGeom prst="triangle">
            <a:avLst>
              <a:gd name="adj" fmla="val 72894"/>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73"/>
          <p:cNvSpPr txBox="1">
            <a:spLocks noGrp="1"/>
          </p:cNvSpPr>
          <p:nvPr>
            <p:ph type="body" idx="1"/>
          </p:nvPr>
        </p:nvSpPr>
        <p:spPr>
          <a:xfrm>
            <a:off x="6342100" y="6210100"/>
            <a:ext cx="5409000" cy="657600"/>
          </a:xfrm>
          <a:prstGeom prst="rect">
            <a:avLst/>
          </a:prstGeom>
        </p:spPr>
        <p:txBody>
          <a:bodyPr spcFirstLastPara="1" wrap="square" lIns="0" tIns="0" rIns="0" bIns="0" anchor="t" anchorCtr="0">
            <a:noAutofit/>
          </a:bodyPr>
          <a:lstStyle/>
          <a:p>
            <a:pPr marL="0" lvl="0" indent="0" algn="l" rtl="0">
              <a:spcBef>
                <a:spcPts val="400"/>
              </a:spcBef>
              <a:spcAft>
                <a:spcPts val="400"/>
              </a:spcAft>
              <a:buNone/>
            </a:pPr>
            <a:r>
              <a:rPr lang="en-GB" sz="1800">
                <a:latin typeface="Arial"/>
                <a:ea typeface="Arial"/>
                <a:cs typeface="Arial"/>
                <a:sym typeface="Arial"/>
              </a:rPr>
              <a:t>Source: More Geometry Snacks by </a:t>
            </a:r>
            <a:r>
              <a:rPr lang="en-GB" sz="1800">
                <a:highlight>
                  <a:srgbClr val="FFFFFF"/>
                </a:highlight>
                <a:latin typeface="Arial"/>
                <a:ea typeface="Arial"/>
                <a:cs typeface="Arial"/>
                <a:sym typeface="Arial"/>
              </a:rPr>
              <a:t>Ed Southall, Vincent Pantaloni</a:t>
            </a:r>
            <a:endParaRPr sz="1800">
              <a:latin typeface="Arial"/>
              <a:ea typeface="Arial"/>
              <a:cs typeface="Arial"/>
              <a:sym typeface="Arial"/>
            </a:endParaRPr>
          </a:p>
        </p:txBody>
      </p:sp>
      <p:sp>
        <p:nvSpPr>
          <p:cNvPr id="5352" name="Google Shape;5352;p73"/>
          <p:cNvSpPr txBox="1"/>
          <p:nvPr/>
        </p:nvSpPr>
        <p:spPr>
          <a:xfrm>
            <a:off x="514800" y="2263950"/>
            <a:ext cx="4839300" cy="11649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400"/>
              </a:spcBef>
              <a:spcAft>
                <a:spcPts val="0"/>
              </a:spcAft>
              <a:buNone/>
            </a:pPr>
            <a:r>
              <a:rPr lang="en-GB" sz="2800">
                <a:solidFill>
                  <a:srgbClr val="12436F"/>
                </a:solidFill>
                <a:latin typeface="Calibri"/>
                <a:ea typeface="Calibri"/>
                <a:cs typeface="Calibri"/>
                <a:sym typeface="Calibri"/>
              </a:rPr>
              <a:t>How would your students fare with this problem?</a:t>
            </a:r>
            <a:endParaRPr sz="2800">
              <a:solidFill>
                <a:srgbClr val="12436F"/>
              </a:solidFill>
              <a:latin typeface="Calibri"/>
              <a:ea typeface="Calibri"/>
              <a:cs typeface="Calibri"/>
              <a:sym typeface="Calibri"/>
            </a:endParaRPr>
          </a:p>
          <a:p>
            <a:pPr marL="0" lvl="0" indent="0" algn="l" rtl="0">
              <a:lnSpc>
                <a:spcPct val="90000"/>
              </a:lnSpc>
              <a:spcBef>
                <a:spcPts val="400"/>
              </a:spcBef>
              <a:spcAft>
                <a:spcPts val="0"/>
              </a:spcAft>
              <a:buNone/>
            </a:pPr>
            <a:endParaRPr sz="2800">
              <a:solidFill>
                <a:srgbClr val="12436F"/>
              </a:solidFill>
              <a:latin typeface="Calibri"/>
              <a:ea typeface="Calibri"/>
              <a:cs typeface="Calibri"/>
              <a:sym typeface="Calibri"/>
            </a:endParaRPr>
          </a:p>
          <a:p>
            <a:pPr marL="0" lvl="0" indent="0" algn="l" rtl="0">
              <a:lnSpc>
                <a:spcPct val="90000"/>
              </a:lnSpc>
              <a:spcBef>
                <a:spcPts val="400"/>
              </a:spcBef>
              <a:spcAft>
                <a:spcPts val="400"/>
              </a:spcAft>
              <a:buNone/>
            </a:pPr>
            <a:endParaRPr sz="2800">
              <a:solidFill>
                <a:srgbClr val="12436F"/>
              </a:solidFill>
              <a:latin typeface="Calibri"/>
              <a:ea typeface="Calibri"/>
              <a:cs typeface="Calibri"/>
              <a:sym typeface="Calibri"/>
            </a:endParaRPr>
          </a:p>
        </p:txBody>
      </p:sp>
      <p:sp>
        <p:nvSpPr>
          <p:cNvPr id="5353" name="Google Shape;5353;p73"/>
          <p:cNvSpPr txBox="1"/>
          <p:nvPr/>
        </p:nvSpPr>
        <p:spPr>
          <a:xfrm>
            <a:off x="429575" y="3429000"/>
            <a:ext cx="4767900" cy="21081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0"/>
              </a:spcAft>
              <a:buNone/>
            </a:pPr>
            <a:r>
              <a:rPr lang="en-GB" sz="2800">
                <a:solidFill>
                  <a:srgbClr val="12436F"/>
                </a:solidFill>
                <a:latin typeface="Calibri"/>
                <a:ea typeface="Calibri"/>
                <a:cs typeface="Calibri"/>
                <a:sym typeface="Calibri"/>
              </a:rPr>
              <a:t>A point inside a square is connected to each of it’s four vertices.</a:t>
            </a:r>
            <a:endParaRPr sz="2800">
              <a:solidFill>
                <a:srgbClr val="12436F"/>
              </a:solidFill>
              <a:latin typeface="Calibri"/>
              <a:ea typeface="Calibri"/>
              <a:cs typeface="Calibri"/>
              <a:sym typeface="Calibri"/>
            </a:endParaRPr>
          </a:p>
          <a:p>
            <a:pPr marL="0" lvl="0" indent="0" algn="l" rtl="0">
              <a:lnSpc>
                <a:spcPct val="90000"/>
              </a:lnSpc>
              <a:spcBef>
                <a:spcPts val="400"/>
              </a:spcBef>
              <a:spcAft>
                <a:spcPts val="0"/>
              </a:spcAft>
              <a:buNone/>
            </a:pPr>
            <a:endParaRPr sz="2800">
              <a:solidFill>
                <a:srgbClr val="12436F"/>
              </a:solidFill>
              <a:latin typeface="Calibri"/>
              <a:ea typeface="Calibri"/>
              <a:cs typeface="Calibri"/>
              <a:sym typeface="Calibri"/>
            </a:endParaRPr>
          </a:p>
          <a:p>
            <a:pPr marL="0" lvl="0" indent="0" algn="l" rtl="0">
              <a:lnSpc>
                <a:spcPct val="90000"/>
              </a:lnSpc>
              <a:spcBef>
                <a:spcPts val="400"/>
              </a:spcBef>
              <a:spcAft>
                <a:spcPts val="0"/>
              </a:spcAft>
              <a:buNone/>
            </a:pPr>
            <a:r>
              <a:rPr lang="en-GB" sz="2800">
                <a:solidFill>
                  <a:srgbClr val="12436F"/>
                </a:solidFill>
                <a:latin typeface="Calibri"/>
                <a:ea typeface="Calibri"/>
                <a:cs typeface="Calibri"/>
                <a:sym typeface="Calibri"/>
              </a:rPr>
              <a:t>What fraction of the square is shaded?</a:t>
            </a:r>
            <a:endParaRPr sz="2800">
              <a:solidFill>
                <a:srgbClr val="12436F"/>
              </a:solidFill>
              <a:latin typeface="Calibri"/>
              <a:ea typeface="Calibri"/>
              <a:cs typeface="Calibri"/>
              <a:sym typeface="Calibri"/>
            </a:endParaRPr>
          </a:p>
          <a:p>
            <a:pPr marL="0" lvl="0" indent="0" algn="l" rtl="0">
              <a:spcBef>
                <a:spcPts val="40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3"/>
                                        </p:tgtEl>
                                        <p:attrNameLst>
                                          <p:attrName>style.visibility</p:attrName>
                                        </p:attrNameLst>
                                      </p:cBhvr>
                                      <p:to>
                                        <p:strVal val="visible"/>
                                      </p:to>
                                    </p:set>
                                    <p:animEffect transition="in" filter="fade">
                                      <p:cBhvr>
                                        <p:cTn id="7" dur="1000"/>
                                        <p:tgtEl>
                                          <p:spTgt spid="5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58"/>
        <p:cNvGrpSpPr/>
        <p:nvPr/>
      </p:nvGrpSpPr>
      <p:grpSpPr>
        <a:xfrm>
          <a:off x="0" y="0"/>
          <a:ext cx="0" cy="0"/>
          <a:chOff x="0" y="0"/>
          <a:chExt cx="0" cy="0"/>
        </a:xfrm>
      </p:grpSpPr>
      <p:sp>
        <p:nvSpPr>
          <p:cNvPr id="5359" name="Google Shape;5359;p74"/>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Solutions</a:t>
            </a:r>
            <a:endParaRPr/>
          </a:p>
        </p:txBody>
      </p:sp>
      <p:sp>
        <p:nvSpPr>
          <p:cNvPr id="5360" name="Google Shape;5360;p74"/>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
        <p:nvSpPr>
          <p:cNvPr id="5361" name="Google Shape;5361;p74"/>
          <p:cNvSpPr/>
          <p:nvPr/>
        </p:nvSpPr>
        <p:spPr>
          <a:xfrm>
            <a:off x="5012400" y="2051475"/>
            <a:ext cx="3960000" cy="3960000"/>
          </a:xfrm>
          <a:prstGeom prst="flowChartProcess">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74"/>
          <p:cNvSpPr/>
          <p:nvPr/>
        </p:nvSpPr>
        <p:spPr>
          <a:xfrm rot="10800000">
            <a:off x="5024725" y="2059350"/>
            <a:ext cx="3930300" cy="2324100"/>
          </a:xfrm>
          <a:prstGeom prst="triangle">
            <a:avLst>
              <a:gd name="adj" fmla="val 2704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74"/>
          <p:cNvSpPr/>
          <p:nvPr/>
        </p:nvSpPr>
        <p:spPr>
          <a:xfrm>
            <a:off x="5027250" y="4383450"/>
            <a:ext cx="3930300" cy="1610400"/>
          </a:xfrm>
          <a:prstGeom prst="triangle">
            <a:avLst>
              <a:gd name="adj" fmla="val 72894"/>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74"/>
          <p:cNvSpPr/>
          <p:nvPr/>
        </p:nvSpPr>
        <p:spPr>
          <a:xfrm>
            <a:off x="514800" y="2043588"/>
            <a:ext cx="3960000" cy="3960000"/>
          </a:xfrm>
          <a:prstGeom prst="flowChartProcess">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74"/>
          <p:cNvSpPr/>
          <p:nvPr/>
        </p:nvSpPr>
        <p:spPr>
          <a:xfrm rot="10800000">
            <a:off x="527125" y="2051463"/>
            <a:ext cx="3930300" cy="2324100"/>
          </a:xfrm>
          <a:prstGeom prst="triangle">
            <a:avLst>
              <a:gd name="adj" fmla="val 0"/>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74"/>
          <p:cNvSpPr/>
          <p:nvPr/>
        </p:nvSpPr>
        <p:spPr>
          <a:xfrm>
            <a:off x="529650" y="4375563"/>
            <a:ext cx="3930300" cy="1610400"/>
          </a:xfrm>
          <a:prstGeom prst="triangle">
            <a:avLst>
              <a:gd name="adj" fmla="val 99973"/>
            </a:avLst>
          </a:prstGeom>
          <a:solidFill>
            <a:srgbClr val="CC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67" name="Google Shape;5367;p74"/>
          <p:cNvCxnSpPr/>
          <p:nvPr/>
        </p:nvCxnSpPr>
        <p:spPr>
          <a:xfrm rot="10800000" flipH="1">
            <a:off x="514800" y="4375575"/>
            <a:ext cx="3960000" cy="16800"/>
          </a:xfrm>
          <a:prstGeom prst="straightConnector1">
            <a:avLst/>
          </a:prstGeom>
          <a:noFill/>
          <a:ln w="38100" cap="flat" cmpd="sng">
            <a:solidFill>
              <a:srgbClr val="000000"/>
            </a:solidFill>
            <a:prstDash val="solid"/>
            <a:round/>
            <a:headEnd type="none" w="med" len="med"/>
            <a:tailEnd type="none" w="med" len="med"/>
          </a:ln>
        </p:spPr>
      </p:cxnSp>
      <p:cxnSp>
        <p:nvCxnSpPr>
          <p:cNvPr id="5368" name="Google Shape;5368;p74"/>
          <p:cNvCxnSpPr/>
          <p:nvPr/>
        </p:nvCxnSpPr>
        <p:spPr>
          <a:xfrm rot="10800000" flipH="1">
            <a:off x="5009875" y="4383450"/>
            <a:ext cx="3960000" cy="16800"/>
          </a:xfrm>
          <a:prstGeom prst="straightConnector1">
            <a:avLst/>
          </a:prstGeom>
          <a:noFill/>
          <a:ln w="38100" cap="flat" cmpd="sng">
            <a:solidFill>
              <a:srgbClr val="000000"/>
            </a:solidFill>
            <a:prstDash val="solid"/>
            <a:round/>
            <a:headEnd type="none" w="med" len="med"/>
            <a:tailEnd type="none" w="med" len="med"/>
          </a:ln>
        </p:spPr>
      </p:cxnSp>
      <p:cxnSp>
        <p:nvCxnSpPr>
          <p:cNvPr id="5369" name="Google Shape;5369;p74"/>
          <p:cNvCxnSpPr/>
          <p:nvPr/>
        </p:nvCxnSpPr>
        <p:spPr>
          <a:xfrm flipH="1">
            <a:off x="7879528" y="2051475"/>
            <a:ext cx="21000" cy="3942300"/>
          </a:xfrm>
          <a:prstGeom prst="straightConnector1">
            <a:avLst/>
          </a:prstGeom>
          <a:noFill/>
          <a:ln w="38100" cap="flat" cmpd="sng">
            <a:solidFill>
              <a:srgbClr val="000000"/>
            </a:solidFill>
            <a:prstDash val="solid"/>
            <a:round/>
            <a:headEnd type="none" w="med" len="med"/>
            <a:tailEnd type="none" w="med" len="med"/>
          </a:ln>
        </p:spPr>
      </p:cxnSp>
      <p:sp>
        <p:nvSpPr>
          <p:cNvPr id="5370" name="Google Shape;5370;p74"/>
          <p:cNvSpPr txBox="1"/>
          <p:nvPr/>
        </p:nvSpPr>
        <p:spPr>
          <a:xfrm>
            <a:off x="9427400" y="2078975"/>
            <a:ext cx="2418300" cy="390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alibri"/>
                <a:ea typeface="Calibri"/>
                <a:cs typeface="Calibri"/>
                <a:sym typeface="Calibri"/>
              </a:rPr>
              <a:t>Geometry Snacks</a:t>
            </a:r>
            <a:endParaRPr>
              <a:latin typeface="Calibri"/>
              <a:ea typeface="Calibri"/>
              <a:cs typeface="Calibri"/>
              <a:sym typeface="Calibri"/>
            </a:endParaRPr>
          </a:p>
          <a:p>
            <a:pPr marL="0" lvl="0" indent="0" algn="l" rtl="0">
              <a:spcBef>
                <a:spcPts val="0"/>
              </a:spcBef>
              <a:spcAft>
                <a:spcPts val="0"/>
              </a:spcAft>
              <a:buNone/>
            </a:pPr>
            <a:r>
              <a:rPr lang="en-GB">
                <a:latin typeface="Calibri"/>
                <a:ea typeface="Calibri"/>
                <a:cs typeface="Calibri"/>
                <a:sym typeface="Calibri"/>
              </a:rPr>
              <a:t>More Geometry Snacks</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GB">
                <a:latin typeface="Calibri"/>
                <a:ea typeface="Calibri"/>
                <a:cs typeface="Calibri"/>
                <a:sym typeface="Calibri"/>
              </a:rPr>
              <a:t>Vincent Pantaloni</a:t>
            </a:r>
            <a:endParaRPr>
              <a:latin typeface="Calibri"/>
              <a:ea typeface="Calibri"/>
              <a:cs typeface="Calibri"/>
              <a:sym typeface="Calibri"/>
            </a:endParaRPr>
          </a:p>
          <a:p>
            <a:pPr marL="0" lvl="0" indent="0" algn="l" rtl="0">
              <a:spcBef>
                <a:spcPts val="0"/>
              </a:spcBef>
              <a:spcAft>
                <a:spcPts val="0"/>
              </a:spcAft>
              <a:buNone/>
            </a:pPr>
            <a:r>
              <a:rPr lang="en-GB">
                <a:latin typeface="Calibri"/>
                <a:ea typeface="Calibri"/>
                <a:cs typeface="Calibri"/>
                <a:sym typeface="Calibri"/>
              </a:rPr>
              <a:t>@panlepan</a:t>
            </a: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r>
              <a:rPr lang="en-GB">
                <a:latin typeface="Calibri"/>
                <a:ea typeface="Calibri"/>
                <a:cs typeface="Calibri"/>
                <a:sym typeface="Calibri"/>
              </a:rPr>
              <a:t>Ed Southall</a:t>
            </a:r>
            <a:endParaRPr>
              <a:latin typeface="Calibri"/>
              <a:ea typeface="Calibri"/>
              <a:cs typeface="Calibri"/>
              <a:sym typeface="Calibri"/>
            </a:endParaRPr>
          </a:p>
          <a:p>
            <a:pPr marL="0" lvl="0" indent="0" algn="l" rtl="0">
              <a:spcBef>
                <a:spcPts val="0"/>
              </a:spcBef>
              <a:spcAft>
                <a:spcPts val="0"/>
              </a:spcAft>
              <a:buNone/>
            </a:pPr>
            <a:r>
              <a:rPr lang="en-GB">
                <a:latin typeface="Calibri"/>
                <a:ea typeface="Calibri"/>
                <a:cs typeface="Calibri"/>
                <a:sym typeface="Calibri"/>
              </a:rPr>
              <a:t>@solvemymaths</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75"/>
        <p:cNvGrpSpPr/>
        <p:nvPr/>
      </p:nvGrpSpPr>
      <p:grpSpPr>
        <a:xfrm>
          <a:off x="0" y="0"/>
          <a:ext cx="0" cy="0"/>
          <a:chOff x="0" y="0"/>
          <a:chExt cx="0" cy="0"/>
        </a:xfrm>
      </p:grpSpPr>
      <p:sp>
        <p:nvSpPr>
          <p:cNvPr id="5376" name="Google Shape;5376;p75"/>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6</a:t>
            </a:fld>
            <a:endParaRPr/>
          </a:p>
        </p:txBody>
      </p:sp>
      <p:pic>
        <p:nvPicPr>
          <p:cNvPr id="5377" name="Google Shape;5377;p75"/>
          <p:cNvPicPr preferRelativeResize="0"/>
          <p:nvPr/>
        </p:nvPicPr>
        <p:blipFill rotWithShape="1">
          <a:blip r:embed="rId3">
            <a:alphaModFix/>
          </a:blip>
          <a:srcRect t="5003" b="5334"/>
          <a:stretch/>
        </p:blipFill>
        <p:spPr>
          <a:xfrm>
            <a:off x="0" y="0"/>
            <a:ext cx="12191998" cy="6940827"/>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82"/>
        <p:cNvGrpSpPr/>
        <p:nvPr/>
      </p:nvGrpSpPr>
      <p:grpSpPr>
        <a:xfrm>
          <a:off x="0" y="0"/>
          <a:ext cx="0" cy="0"/>
          <a:chOff x="0" y="0"/>
          <a:chExt cx="0" cy="0"/>
        </a:xfrm>
      </p:grpSpPr>
      <p:sp>
        <p:nvSpPr>
          <p:cNvPr id="5383" name="Google Shape;5383;p76"/>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pic>
        <p:nvPicPr>
          <p:cNvPr id="5384" name="Google Shape;5384;p76"/>
          <p:cNvPicPr preferRelativeResize="0"/>
          <p:nvPr/>
        </p:nvPicPr>
        <p:blipFill>
          <a:blip r:embed="rId3">
            <a:alphaModFix/>
          </a:blip>
          <a:stretch>
            <a:fillRect/>
          </a:stretch>
        </p:blipFill>
        <p:spPr>
          <a:xfrm>
            <a:off x="780500" y="816851"/>
            <a:ext cx="9661632" cy="5458725"/>
          </a:xfrm>
          <a:prstGeom prst="rect">
            <a:avLst/>
          </a:prstGeom>
          <a:noFill/>
          <a:ln>
            <a:noFill/>
          </a:ln>
        </p:spPr>
      </p:pic>
      <p:sp>
        <p:nvSpPr>
          <p:cNvPr id="5385" name="Google Shape;5385;p76"/>
          <p:cNvSpPr txBox="1"/>
          <p:nvPr/>
        </p:nvSpPr>
        <p:spPr>
          <a:xfrm rot="-5400000">
            <a:off x="937850" y="3321513"/>
            <a:ext cx="1289400" cy="44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800">
                <a:latin typeface="Calibri"/>
                <a:ea typeface="Calibri"/>
                <a:cs typeface="Calibri"/>
                <a:sym typeface="Calibri"/>
              </a:rPr>
              <a:t>Mean Score</a:t>
            </a:r>
            <a:endParaRPr sz="1800">
              <a:latin typeface="Calibri"/>
              <a:ea typeface="Calibri"/>
              <a:cs typeface="Calibri"/>
              <a:sym typeface="Calibri"/>
            </a:endParaRPr>
          </a:p>
        </p:txBody>
      </p:sp>
      <p:sp>
        <p:nvSpPr>
          <p:cNvPr id="5386" name="Google Shape;5386;p76"/>
          <p:cNvSpPr/>
          <p:nvPr/>
        </p:nvSpPr>
        <p:spPr>
          <a:xfrm>
            <a:off x="4968713" y="3251925"/>
            <a:ext cx="1132800" cy="10914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386"/>
                                        </p:tgtEl>
                                        <p:attrNameLst>
                                          <p:attrName>style.visibility</p:attrName>
                                        </p:attrNameLst>
                                      </p:cBhvr>
                                      <p:to>
                                        <p:strVal val="visible"/>
                                      </p:to>
                                    </p:set>
                                    <p:anim calcmode="lin" valueType="num">
                                      <p:cBhvr additive="base">
                                        <p:cTn id="7" dur="1000"/>
                                        <p:tgtEl>
                                          <p:spTgt spid="5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91"/>
        <p:cNvGrpSpPr/>
        <p:nvPr/>
      </p:nvGrpSpPr>
      <p:grpSpPr>
        <a:xfrm>
          <a:off x="0" y="0"/>
          <a:ext cx="0" cy="0"/>
          <a:chOff x="0" y="0"/>
          <a:chExt cx="0" cy="0"/>
        </a:xfrm>
      </p:grpSpPr>
      <p:sp>
        <p:nvSpPr>
          <p:cNvPr id="5392" name="Google Shape;5392;p77"/>
          <p:cNvSpPr txBox="1">
            <a:spLocks noGrp="1"/>
          </p:cNvSpPr>
          <p:nvPr>
            <p:ph type="title"/>
          </p:nvPr>
        </p:nvSpPr>
        <p:spPr>
          <a:xfrm>
            <a:off x="514800" y="897616"/>
            <a:ext cx="52566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5393" name="Google Shape;5393;p77"/>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pic>
        <p:nvPicPr>
          <p:cNvPr id="5394" name="Google Shape;5394;p77"/>
          <p:cNvPicPr preferRelativeResize="0"/>
          <p:nvPr/>
        </p:nvPicPr>
        <p:blipFill>
          <a:blip r:embed="rId3">
            <a:alphaModFix/>
          </a:blip>
          <a:stretch>
            <a:fillRect/>
          </a:stretch>
        </p:blipFill>
        <p:spPr>
          <a:xfrm>
            <a:off x="217975" y="579525"/>
            <a:ext cx="1882275" cy="2097250"/>
          </a:xfrm>
          <a:prstGeom prst="rect">
            <a:avLst/>
          </a:prstGeom>
          <a:noFill/>
          <a:ln>
            <a:noFill/>
          </a:ln>
        </p:spPr>
      </p:pic>
      <p:pic>
        <p:nvPicPr>
          <p:cNvPr id="5395" name="Google Shape;5395;p77"/>
          <p:cNvPicPr preferRelativeResize="0"/>
          <p:nvPr/>
        </p:nvPicPr>
        <p:blipFill>
          <a:blip r:embed="rId4">
            <a:alphaModFix/>
          </a:blip>
          <a:stretch>
            <a:fillRect/>
          </a:stretch>
        </p:blipFill>
        <p:spPr>
          <a:xfrm>
            <a:off x="2100250" y="1045025"/>
            <a:ext cx="9625125" cy="4767953"/>
          </a:xfrm>
          <a:prstGeom prst="rect">
            <a:avLst/>
          </a:prstGeom>
          <a:noFill/>
          <a:ln>
            <a:noFill/>
          </a:ln>
        </p:spPr>
      </p:pic>
      <p:pic>
        <p:nvPicPr>
          <p:cNvPr id="5396" name="Google Shape;5396;p77"/>
          <p:cNvPicPr preferRelativeResize="0"/>
          <p:nvPr/>
        </p:nvPicPr>
        <p:blipFill>
          <a:blip r:embed="rId5">
            <a:alphaModFix/>
          </a:blip>
          <a:stretch>
            <a:fillRect/>
          </a:stretch>
        </p:blipFill>
        <p:spPr>
          <a:xfrm>
            <a:off x="9521022" y="6071525"/>
            <a:ext cx="2428875" cy="466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01"/>
        <p:cNvGrpSpPr/>
        <p:nvPr/>
      </p:nvGrpSpPr>
      <p:grpSpPr>
        <a:xfrm>
          <a:off x="0" y="0"/>
          <a:ext cx="0" cy="0"/>
          <a:chOff x="0" y="0"/>
          <a:chExt cx="0" cy="0"/>
        </a:xfrm>
      </p:grpSpPr>
      <p:sp>
        <p:nvSpPr>
          <p:cNvPr id="5402" name="Google Shape;5402;p78"/>
          <p:cNvSpPr txBox="1">
            <a:spLocks noGrp="1"/>
          </p:cNvSpPr>
          <p:nvPr>
            <p:ph type="title"/>
          </p:nvPr>
        </p:nvSpPr>
        <p:spPr>
          <a:xfrm>
            <a:off x="514800" y="897625"/>
            <a:ext cx="6525900" cy="793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The van Hiele Theory of Geometric Thought</a:t>
            </a:r>
            <a:endParaRPr/>
          </a:p>
        </p:txBody>
      </p:sp>
      <p:sp>
        <p:nvSpPr>
          <p:cNvPr id="5403" name="Google Shape;5403;p78"/>
          <p:cNvSpPr txBox="1">
            <a:spLocks noGrp="1"/>
          </p:cNvSpPr>
          <p:nvPr>
            <p:ph type="sldNum" idx="12"/>
          </p:nvPr>
        </p:nvSpPr>
        <p:spPr>
          <a:xfrm>
            <a:off x="-12703" y="6356350"/>
            <a:ext cx="79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pic>
        <p:nvPicPr>
          <p:cNvPr id="5404" name="Google Shape;5404;p78"/>
          <p:cNvPicPr preferRelativeResize="0"/>
          <p:nvPr/>
        </p:nvPicPr>
        <p:blipFill>
          <a:blip r:embed="rId3">
            <a:alphaModFix/>
          </a:blip>
          <a:stretch>
            <a:fillRect/>
          </a:stretch>
        </p:blipFill>
        <p:spPr>
          <a:xfrm>
            <a:off x="0" y="-91300"/>
            <a:ext cx="10422500" cy="6532400"/>
          </a:xfrm>
          <a:prstGeom prst="rect">
            <a:avLst/>
          </a:prstGeom>
          <a:noFill/>
          <a:ln>
            <a:noFill/>
          </a:ln>
        </p:spPr>
      </p:pic>
    </p:spTree>
  </p:cSld>
  <p:clrMapOvr>
    <a:masterClrMapping/>
  </p:clrMapOvr>
</p:sld>
</file>

<file path=ppt/theme/theme1.xml><?xml version="1.0" encoding="utf-8"?>
<a:theme xmlns:a="http://schemas.openxmlformats.org/drawingml/2006/main" name="PDST">
  <a:themeElements>
    <a:clrScheme name="PDST">
      <a:dk1>
        <a:srgbClr val="595959"/>
      </a:dk1>
      <a:lt1>
        <a:srgbClr val="FFFFFF"/>
      </a:lt1>
      <a:dk2>
        <a:srgbClr val="12436F"/>
      </a:dk2>
      <a:lt2>
        <a:srgbClr val="E7E6E6"/>
      </a:lt2>
      <a:accent1>
        <a:srgbClr val="12436F"/>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DST">
  <a:themeElements>
    <a:clrScheme name="PDST">
      <a:dk1>
        <a:srgbClr val="595959"/>
      </a:dk1>
      <a:lt1>
        <a:srgbClr val="FFFFFF"/>
      </a:lt1>
      <a:dk2>
        <a:srgbClr val="12436F"/>
      </a:dk2>
      <a:lt2>
        <a:srgbClr val="E7E6E6"/>
      </a:lt2>
      <a:accent1>
        <a:srgbClr val="12436F"/>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1258</TotalTime>
  <Words>647</Words>
  <Application>Microsoft Office PowerPoint</Application>
  <PresentationFormat>Widescreen</PresentationFormat>
  <Paragraphs>186</Paragraphs>
  <Slides>33</Slides>
  <Notes>33</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33</vt:i4>
      </vt:variant>
    </vt:vector>
  </HeadingPairs>
  <TitlesOfParts>
    <vt:vector size="37" baseType="lpstr">
      <vt:lpstr>Arial</vt:lpstr>
      <vt:lpstr>Calibri</vt:lpstr>
      <vt:lpstr>PDST</vt:lpstr>
      <vt:lpstr>PDST</vt:lpstr>
      <vt:lpstr>Workshop - Full Day: Teaching Geometry for Understanding</vt:lpstr>
      <vt:lpstr>Schedule</vt:lpstr>
      <vt:lpstr>Key Messages </vt:lpstr>
      <vt:lpstr>Geometry as problem solving</vt:lpstr>
      <vt:lpstr>Solutions</vt:lpstr>
      <vt:lpstr>PowerPoint Presentation</vt:lpstr>
      <vt:lpstr>PowerPoint Presentation</vt:lpstr>
      <vt:lpstr>PowerPoint Presentation</vt:lpstr>
      <vt:lpstr>The van Hiele Theory of Geometric Thought</vt:lpstr>
      <vt:lpstr>PowerPoint Presentation</vt:lpstr>
      <vt:lpstr>Identifying Van Hiele Levels</vt:lpstr>
      <vt:lpstr>PowerPoint Presentation</vt:lpstr>
      <vt:lpstr>Hierarchy of Hexagons An activity developed by Danielson (2014)</vt:lpstr>
      <vt:lpstr>Analysis of the Hierarchy of Hexagon Class</vt:lpstr>
      <vt:lpstr>PowerPoint Presentation</vt:lpstr>
      <vt:lpstr>Investigation</vt:lpstr>
      <vt:lpstr>What are these?</vt:lpstr>
      <vt:lpstr>Constructivism with van Hiele</vt:lpstr>
      <vt:lpstr>Possible Solutions</vt:lpstr>
      <vt:lpstr>Solution</vt:lpstr>
      <vt:lpstr>Ensure this is highlighted</vt:lpstr>
      <vt:lpstr>Concepts</vt:lpstr>
      <vt:lpstr>Applying van Hiele</vt:lpstr>
      <vt:lpstr>Feedback</vt:lpstr>
      <vt:lpstr>PowerPoint Presentation</vt:lpstr>
      <vt:lpstr>Can you construct the most stable tower possible using all of the objects given?</vt:lpstr>
      <vt:lpstr>A basic construction</vt:lpstr>
      <vt:lpstr>Starting at the start- a first step in constructions</vt:lpstr>
      <vt:lpstr>2015 JC Chief Examiner’s Report</vt:lpstr>
      <vt:lpstr>   Find the area of your triangle using 3 different sets of calculations</vt:lpstr>
      <vt:lpstr>Summarise our learning</vt:lpstr>
      <vt:lpstr>Looking back...</vt:lpstr>
      <vt:lpstr>Revisiting a problem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 Full Day: Teaching Geometry for Understanding</dc:title>
  <cp:lastModifiedBy>Warren McIntyre</cp:lastModifiedBy>
  <cp:revision>11</cp:revision>
  <dcterms:modified xsi:type="dcterms:W3CDTF">2019-11-08T11:16:41Z</dcterms:modified>
</cp:coreProperties>
</file>