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2.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theme/theme3.xml" ContentType="application/vnd.openxmlformats-officedocument.theme+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trictFirstAndLastChars="0" saveSubsetFonts="1" autoCompressPictures="0">
  <p:sldMasterIdLst>
    <p:sldMasterId id="2147483748" r:id="rId1"/>
    <p:sldMasterId id="2147483749" r:id="rId2"/>
    <p:sldMasterId id="2147483750" r:id="rId3"/>
    <p:sldMasterId id="2147483751" r:id="rId4"/>
  </p:sldMasterIdLst>
  <p:notesMasterIdLst>
    <p:notesMasterId r:id="rId36"/>
  </p:notesMasterIdLst>
  <p:sldIdLst>
    <p:sldId id="256" r:id="rId5"/>
    <p:sldId id="258" r:id="rId6"/>
    <p:sldId id="263" r:id="rId7"/>
    <p:sldId id="264" r:id="rId8"/>
    <p:sldId id="265" r:id="rId9"/>
    <p:sldId id="266" r:id="rId10"/>
    <p:sldId id="267" r:id="rId11"/>
    <p:sldId id="268" r:id="rId12"/>
    <p:sldId id="269" r:id="rId13"/>
    <p:sldId id="270" r:id="rId14"/>
    <p:sldId id="271" r:id="rId15"/>
    <p:sldId id="272" r:id="rId16"/>
    <p:sldId id="273" r:id="rId17"/>
    <p:sldId id="274" r:id="rId18"/>
    <p:sldId id="275" r:id="rId19"/>
    <p:sldId id="276" r:id="rId20"/>
    <p:sldId id="277" r:id="rId21"/>
    <p:sldId id="278" r:id="rId22"/>
    <p:sldId id="279" r:id="rId23"/>
    <p:sldId id="280" r:id="rId24"/>
    <p:sldId id="281" r:id="rId25"/>
    <p:sldId id="282" r:id="rId26"/>
    <p:sldId id="283" r:id="rId27"/>
    <p:sldId id="284" r:id="rId28"/>
    <p:sldId id="285" r:id="rId29"/>
    <p:sldId id="286" r:id="rId30"/>
    <p:sldId id="287" r:id="rId31"/>
    <p:sldId id="288" r:id="rId32"/>
    <p:sldId id="289" r:id="rId33"/>
    <p:sldId id="290" r:id="rId34"/>
    <p:sldId id="291" r:id="rId35"/>
  </p:sldIdLst>
  <p:sldSz cx="9144000" cy="5143500" type="screen16x9"/>
  <p:notesSz cx="7010400" cy="92964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55455" autoAdjust="0"/>
  </p:normalViewPr>
  <p:slideViewPr>
    <p:cSldViewPr snapToGrid="0">
      <p:cViewPr varScale="1">
        <p:scale>
          <a:sx n="54" d="100"/>
          <a:sy n="54" d="100"/>
        </p:scale>
        <p:origin x="1866" y="36"/>
      </p:cViewPr>
      <p:guideLst>
        <p:guide orient="horz" pos="162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theme" Target="theme/theme1.xml"/><Relationship Id="rId21" Type="http://schemas.openxmlformats.org/officeDocument/2006/relationships/slide" Target="slides/slide17.xml"/><Relationship Id="rId34" Type="http://schemas.openxmlformats.org/officeDocument/2006/relationships/slide" Target="slides/slide30.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viewProps" Target="viewProps.xml"/><Relationship Id="rId2" Type="http://schemas.openxmlformats.org/officeDocument/2006/relationships/slideMaster" Target="slideMasters/slideMaster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slide" Target="slides/slide25.xml"/><Relationship Id="rId1" Type="http://schemas.openxmlformats.org/officeDocument/2006/relationships/slideMaster" Target="slideMasters/slideMaster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presProps" Target="presProps.xml"/><Relationship Id="rId40" Type="http://schemas.openxmlformats.org/officeDocument/2006/relationships/tableStyles" Target="tableStyle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notesMaster" Target="notesMasters/notesMaster1.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 Type="http://schemas.openxmlformats.org/officeDocument/2006/relationships/slideMaster" Target="slideMasters/slideMaster4.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8" Type="http://schemas.openxmlformats.org/officeDocument/2006/relationships/slide" Target="slides/slide4.xml"/><Relationship Id="rId3" Type="http://schemas.openxmlformats.org/officeDocument/2006/relationships/slideMaster" Target="slideMasters/slideMaster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406400" y="696913"/>
            <a:ext cx="6199188" cy="348615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701040" y="4415790"/>
            <a:ext cx="5608320" cy="4183380"/>
          </a:xfrm>
          <a:prstGeom prst="rect">
            <a:avLst/>
          </a:prstGeom>
          <a:noFill/>
          <a:ln>
            <a:noFill/>
          </a:ln>
        </p:spPr>
        <p:txBody>
          <a:bodyPr spcFirstLastPara="1" wrap="square" lIns="93162" tIns="93162" rIns="93162" bIns="93162"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08"/>
        <p:cNvGrpSpPr/>
        <p:nvPr/>
      </p:nvGrpSpPr>
      <p:grpSpPr>
        <a:xfrm>
          <a:off x="0" y="0"/>
          <a:ext cx="0" cy="0"/>
          <a:chOff x="0" y="0"/>
          <a:chExt cx="0" cy="0"/>
        </a:xfrm>
      </p:grpSpPr>
      <p:sp>
        <p:nvSpPr>
          <p:cNvPr id="9809" name="Google Shape;9809;g6209288ec2_0_4993:notes"/>
          <p:cNvSpPr>
            <a:spLocks noGrp="1" noRot="1" noChangeAspect="1"/>
          </p:cNvSpPr>
          <p:nvPr>
            <p:ph type="sldImg" idx="2"/>
          </p:nvPr>
        </p:nvSpPr>
        <p:spPr>
          <a:xfrm>
            <a:off x="406400" y="696913"/>
            <a:ext cx="6197600" cy="348615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9810" name="Google Shape;9810;g6209288ec2_0_4993:notes"/>
          <p:cNvSpPr txBox="1">
            <a:spLocks noGrp="1"/>
          </p:cNvSpPr>
          <p:nvPr>
            <p:ph type="body" idx="1"/>
          </p:nvPr>
        </p:nvSpPr>
        <p:spPr>
          <a:xfrm>
            <a:off x="701040" y="4415790"/>
            <a:ext cx="5608320" cy="4183380"/>
          </a:xfrm>
          <a:prstGeom prst="rect">
            <a:avLst/>
          </a:prstGeom>
          <a:noFill/>
          <a:ln>
            <a:noFill/>
          </a:ln>
        </p:spPr>
        <p:txBody>
          <a:bodyPr spcFirstLastPara="1" wrap="square" lIns="93162" tIns="93162" rIns="93162" bIns="93162" anchor="t" anchorCtr="0">
            <a:noAutofit/>
          </a:bodyPr>
          <a:lstStyle/>
          <a:p>
            <a:pPr marL="0" indent="0">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23"/>
        <p:cNvGrpSpPr/>
        <p:nvPr/>
      </p:nvGrpSpPr>
      <p:grpSpPr>
        <a:xfrm>
          <a:off x="0" y="0"/>
          <a:ext cx="0" cy="0"/>
          <a:chOff x="0" y="0"/>
          <a:chExt cx="0" cy="0"/>
        </a:xfrm>
      </p:grpSpPr>
      <p:sp>
        <p:nvSpPr>
          <p:cNvPr id="9924" name="Google Shape;9924;g63068f55ee_0_5098:notes"/>
          <p:cNvSpPr>
            <a:spLocks noGrp="1" noRot="1" noChangeAspect="1"/>
          </p:cNvSpPr>
          <p:nvPr>
            <p:ph type="sldImg" idx="2"/>
          </p:nvPr>
        </p:nvSpPr>
        <p:spPr>
          <a:xfrm>
            <a:off x="406400" y="696913"/>
            <a:ext cx="6197600" cy="34861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25" name="Google Shape;9925;g63068f55ee_0_5098:notes"/>
          <p:cNvSpPr txBox="1">
            <a:spLocks noGrp="1"/>
          </p:cNvSpPr>
          <p:nvPr>
            <p:ph type="body" idx="1"/>
          </p:nvPr>
        </p:nvSpPr>
        <p:spPr>
          <a:xfrm>
            <a:off x="701040" y="4415790"/>
            <a:ext cx="5608320" cy="4183380"/>
          </a:xfrm>
          <a:prstGeom prst="rect">
            <a:avLst/>
          </a:prstGeom>
        </p:spPr>
        <p:txBody>
          <a:bodyPr spcFirstLastPara="1" wrap="square" lIns="93162" tIns="93162" rIns="93162" bIns="93162" anchor="t" anchorCtr="0">
            <a:noAutofit/>
          </a:bodyPr>
          <a:lstStyle/>
          <a:p>
            <a:pPr marL="0" indent="0">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29"/>
        <p:cNvGrpSpPr/>
        <p:nvPr/>
      </p:nvGrpSpPr>
      <p:grpSpPr>
        <a:xfrm>
          <a:off x="0" y="0"/>
          <a:ext cx="0" cy="0"/>
          <a:chOff x="0" y="0"/>
          <a:chExt cx="0" cy="0"/>
        </a:xfrm>
      </p:grpSpPr>
      <p:sp>
        <p:nvSpPr>
          <p:cNvPr id="9930" name="Google Shape;9930;g6223db0811_1_1:notes"/>
          <p:cNvSpPr>
            <a:spLocks noGrp="1" noRot="1" noChangeAspect="1"/>
          </p:cNvSpPr>
          <p:nvPr>
            <p:ph type="sldImg" idx="2"/>
          </p:nvPr>
        </p:nvSpPr>
        <p:spPr>
          <a:xfrm>
            <a:off x="406400" y="696913"/>
            <a:ext cx="6197600" cy="34861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31" name="Google Shape;9931;g6223db0811_1_1:notes"/>
          <p:cNvSpPr txBox="1">
            <a:spLocks noGrp="1"/>
          </p:cNvSpPr>
          <p:nvPr>
            <p:ph type="body" idx="1"/>
          </p:nvPr>
        </p:nvSpPr>
        <p:spPr>
          <a:xfrm>
            <a:off x="701040" y="4415790"/>
            <a:ext cx="5608320" cy="4183380"/>
          </a:xfrm>
          <a:prstGeom prst="rect">
            <a:avLst/>
          </a:prstGeom>
        </p:spPr>
        <p:txBody>
          <a:bodyPr spcFirstLastPara="1" wrap="square" lIns="93162" tIns="93162" rIns="93162" bIns="93162" anchor="t" anchorCtr="0">
            <a:noAutofit/>
          </a:bodyPr>
          <a:lstStyle/>
          <a:p>
            <a:pPr marL="0" indent="0">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36"/>
        <p:cNvGrpSpPr/>
        <p:nvPr/>
      </p:nvGrpSpPr>
      <p:grpSpPr>
        <a:xfrm>
          <a:off x="0" y="0"/>
          <a:ext cx="0" cy="0"/>
          <a:chOff x="0" y="0"/>
          <a:chExt cx="0" cy="0"/>
        </a:xfrm>
      </p:grpSpPr>
      <p:sp>
        <p:nvSpPr>
          <p:cNvPr id="9937" name="Google Shape;9937;g63068f55ee_0_5111:notes"/>
          <p:cNvSpPr txBox="1">
            <a:spLocks noGrp="1"/>
          </p:cNvSpPr>
          <p:nvPr>
            <p:ph type="body" idx="1"/>
          </p:nvPr>
        </p:nvSpPr>
        <p:spPr>
          <a:xfrm>
            <a:off x="701040" y="4415790"/>
            <a:ext cx="5608320" cy="4183380"/>
          </a:xfrm>
          <a:prstGeom prst="rect">
            <a:avLst/>
          </a:prstGeom>
        </p:spPr>
        <p:txBody>
          <a:bodyPr spcFirstLastPara="1" wrap="square" lIns="93162" tIns="93162" rIns="93162" bIns="93162" anchor="t" anchorCtr="0">
            <a:noAutofit/>
          </a:bodyPr>
          <a:lstStyle/>
          <a:p>
            <a:pPr marL="0" indent="0">
              <a:buNone/>
            </a:pPr>
            <a:endParaRPr/>
          </a:p>
        </p:txBody>
      </p:sp>
      <p:sp>
        <p:nvSpPr>
          <p:cNvPr id="9938" name="Google Shape;9938;g63068f55ee_0_5111:notes"/>
          <p:cNvSpPr>
            <a:spLocks noGrp="1" noRot="1" noChangeAspect="1"/>
          </p:cNvSpPr>
          <p:nvPr>
            <p:ph type="sldImg" idx="2"/>
          </p:nvPr>
        </p:nvSpPr>
        <p:spPr>
          <a:xfrm>
            <a:off x="406400" y="696913"/>
            <a:ext cx="6197600" cy="34861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42"/>
        <p:cNvGrpSpPr/>
        <p:nvPr/>
      </p:nvGrpSpPr>
      <p:grpSpPr>
        <a:xfrm>
          <a:off x="0" y="0"/>
          <a:ext cx="0" cy="0"/>
          <a:chOff x="0" y="0"/>
          <a:chExt cx="0" cy="0"/>
        </a:xfrm>
      </p:grpSpPr>
      <p:sp>
        <p:nvSpPr>
          <p:cNvPr id="9943" name="Google Shape;9943;g63068f55ee_0_12602:notes"/>
          <p:cNvSpPr>
            <a:spLocks noGrp="1" noRot="1" noChangeAspect="1"/>
          </p:cNvSpPr>
          <p:nvPr>
            <p:ph type="sldImg" idx="2"/>
          </p:nvPr>
        </p:nvSpPr>
        <p:spPr>
          <a:xfrm>
            <a:off x="406400" y="696913"/>
            <a:ext cx="6197600" cy="34861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44" name="Google Shape;9944;g63068f55ee_0_12602:notes"/>
          <p:cNvSpPr txBox="1">
            <a:spLocks noGrp="1"/>
          </p:cNvSpPr>
          <p:nvPr>
            <p:ph type="body" idx="1"/>
          </p:nvPr>
        </p:nvSpPr>
        <p:spPr>
          <a:xfrm>
            <a:off x="701040" y="4415790"/>
            <a:ext cx="5608320" cy="4183380"/>
          </a:xfrm>
          <a:prstGeom prst="rect">
            <a:avLst/>
          </a:prstGeom>
        </p:spPr>
        <p:txBody>
          <a:bodyPr spcFirstLastPara="1" wrap="square" lIns="93162" tIns="93162" rIns="93162" bIns="93162" anchor="t" anchorCtr="0">
            <a:noAutofit/>
          </a:bodyPr>
          <a:lstStyle/>
          <a:p>
            <a:pPr marL="0" indent="0">
              <a:buNone/>
            </a:pPr>
            <a:endParaRPr dirty="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49"/>
        <p:cNvGrpSpPr/>
        <p:nvPr/>
      </p:nvGrpSpPr>
      <p:grpSpPr>
        <a:xfrm>
          <a:off x="0" y="0"/>
          <a:ext cx="0" cy="0"/>
          <a:chOff x="0" y="0"/>
          <a:chExt cx="0" cy="0"/>
        </a:xfrm>
      </p:grpSpPr>
      <p:sp>
        <p:nvSpPr>
          <p:cNvPr id="9950" name="Google Shape;9950;g63068f55ee_0_5046:notes"/>
          <p:cNvSpPr>
            <a:spLocks noGrp="1" noRot="1" noChangeAspect="1"/>
          </p:cNvSpPr>
          <p:nvPr>
            <p:ph type="sldImg" idx="2"/>
          </p:nvPr>
        </p:nvSpPr>
        <p:spPr>
          <a:xfrm>
            <a:off x="406400" y="696913"/>
            <a:ext cx="6197600" cy="34861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51" name="Google Shape;9951;g63068f55ee_0_5046:notes"/>
          <p:cNvSpPr txBox="1">
            <a:spLocks noGrp="1"/>
          </p:cNvSpPr>
          <p:nvPr>
            <p:ph type="body" idx="1"/>
          </p:nvPr>
        </p:nvSpPr>
        <p:spPr>
          <a:xfrm>
            <a:off x="701040" y="4415790"/>
            <a:ext cx="5608320" cy="4183380"/>
          </a:xfrm>
          <a:prstGeom prst="rect">
            <a:avLst/>
          </a:prstGeom>
        </p:spPr>
        <p:txBody>
          <a:bodyPr spcFirstLastPara="1" wrap="square" lIns="93162" tIns="93162" rIns="93162" bIns="93162" anchor="t" anchorCtr="0">
            <a:noAutofit/>
          </a:bodyPr>
          <a:lstStyle/>
          <a:p>
            <a:pPr marL="0" indent="0">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56"/>
        <p:cNvGrpSpPr/>
        <p:nvPr/>
      </p:nvGrpSpPr>
      <p:grpSpPr>
        <a:xfrm>
          <a:off x="0" y="0"/>
          <a:ext cx="0" cy="0"/>
          <a:chOff x="0" y="0"/>
          <a:chExt cx="0" cy="0"/>
        </a:xfrm>
      </p:grpSpPr>
      <p:sp>
        <p:nvSpPr>
          <p:cNvPr id="9957" name="Google Shape;9957;g63e7d5aff9_0_0:notes"/>
          <p:cNvSpPr>
            <a:spLocks noGrp="1" noRot="1" noChangeAspect="1"/>
          </p:cNvSpPr>
          <p:nvPr>
            <p:ph type="sldImg" idx="2"/>
          </p:nvPr>
        </p:nvSpPr>
        <p:spPr>
          <a:xfrm>
            <a:off x="406400" y="696913"/>
            <a:ext cx="6197600" cy="34861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58" name="Google Shape;9958;g63e7d5aff9_0_0:notes"/>
          <p:cNvSpPr txBox="1">
            <a:spLocks noGrp="1"/>
          </p:cNvSpPr>
          <p:nvPr>
            <p:ph type="body" idx="1"/>
          </p:nvPr>
        </p:nvSpPr>
        <p:spPr>
          <a:xfrm>
            <a:off x="701040" y="4415790"/>
            <a:ext cx="5608320" cy="4183380"/>
          </a:xfrm>
          <a:prstGeom prst="rect">
            <a:avLst/>
          </a:prstGeom>
        </p:spPr>
        <p:txBody>
          <a:bodyPr spcFirstLastPara="1" wrap="square" lIns="93162" tIns="93162" rIns="93162" bIns="93162" anchor="t" anchorCtr="0">
            <a:noAutofit/>
          </a:bodyPr>
          <a:lstStyle/>
          <a:p>
            <a:pPr marL="0" indent="0">
              <a:buNone/>
            </a:pPr>
            <a:endParaRPr dirty="0"/>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66"/>
        <p:cNvGrpSpPr/>
        <p:nvPr/>
      </p:nvGrpSpPr>
      <p:grpSpPr>
        <a:xfrm>
          <a:off x="0" y="0"/>
          <a:ext cx="0" cy="0"/>
          <a:chOff x="0" y="0"/>
          <a:chExt cx="0" cy="0"/>
        </a:xfrm>
      </p:grpSpPr>
      <p:sp>
        <p:nvSpPr>
          <p:cNvPr id="9967" name="Google Shape;9967;g63ef31379e_1_15:notes"/>
          <p:cNvSpPr>
            <a:spLocks noGrp="1" noRot="1" noChangeAspect="1"/>
          </p:cNvSpPr>
          <p:nvPr>
            <p:ph type="sldImg" idx="2"/>
          </p:nvPr>
        </p:nvSpPr>
        <p:spPr>
          <a:xfrm>
            <a:off x="406400" y="696913"/>
            <a:ext cx="6197600" cy="34861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68" name="Google Shape;9968;g63ef31379e_1_15:notes"/>
          <p:cNvSpPr txBox="1">
            <a:spLocks noGrp="1"/>
          </p:cNvSpPr>
          <p:nvPr>
            <p:ph type="body" idx="1"/>
          </p:nvPr>
        </p:nvSpPr>
        <p:spPr>
          <a:xfrm>
            <a:off x="701040" y="4415790"/>
            <a:ext cx="5608320" cy="4183380"/>
          </a:xfrm>
          <a:prstGeom prst="rect">
            <a:avLst/>
          </a:prstGeom>
        </p:spPr>
        <p:txBody>
          <a:bodyPr spcFirstLastPara="1" wrap="square" lIns="93162" tIns="93162" rIns="93162" bIns="93162" anchor="t" anchorCtr="0">
            <a:noAutofit/>
          </a:bodyPr>
          <a:lstStyle/>
          <a:p>
            <a:pPr marL="0" indent="0">
              <a:buNone/>
            </a:pPr>
            <a:endParaRPr dirty="0"/>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72"/>
        <p:cNvGrpSpPr/>
        <p:nvPr/>
      </p:nvGrpSpPr>
      <p:grpSpPr>
        <a:xfrm>
          <a:off x="0" y="0"/>
          <a:ext cx="0" cy="0"/>
          <a:chOff x="0" y="0"/>
          <a:chExt cx="0" cy="0"/>
        </a:xfrm>
      </p:grpSpPr>
      <p:sp>
        <p:nvSpPr>
          <p:cNvPr id="9973" name="Google Shape;9973;g63068f55ee_0_9942:notes"/>
          <p:cNvSpPr>
            <a:spLocks noGrp="1" noRot="1" noChangeAspect="1"/>
          </p:cNvSpPr>
          <p:nvPr>
            <p:ph type="sldImg" idx="2"/>
          </p:nvPr>
        </p:nvSpPr>
        <p:spPr>
          <a:xfrm>
            <a:off x="406400" y="696913"/>
            <a:ext cx="6197600" cy="34861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74" name="Google Shape;9974;g63068f55ee_0_9942:notes"/>
          <p:cNvSpPr txBox="1">
            <a:spLocks noGrp="1"/>
          </p:cNvSpPr>
          <p:nvPr>
            <p:ph type="body" idx="1"/>
          </p:nvPr>
        </p:nvSpPr>
        <p:spPr>
          <a:xfrm>
            <a:off x="701040" y="4415790"/>
            <a:ext cx="5608320" cy="4183380"/>
          </a:xfrm>
          <a:prstGeom prst="rect">
            <a:avLst/>
          </a:prstGeom>
        </p:spPr>
        <p:txBody>
          <a:bodyPr spcFirstLastPara="1" wrap="square" lIns="93162" tIns="93162" rIns="93162" bIns="93162" anchor="t" anchorCtr="0">
            <a:noAutofit/>
          </a:bodyPr>
          <a:lstStyle/>
          <a:p>
            <a:pPr marL="0" indent="0">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78"/>
        <p:cNvGrpSpPr/>
        <p:nvPr/>
      </p:nvGrpSpPr>
      <p:grpSpPr>
        <a:xfrm>
          <a:off x="0" y="0"/>
          <a:ext cx="0" cy="0"/>
          <a:chOff x="0" y="0"/>
          <a:chExt cx="0" cy="0"/>
        </a:xfrm>
      </p:grpSpPr>
      <p:sp>
        <p:nvSpPr>
          <p:cNvPr id="9979" name="Google Shape;9979;g62237910a6_0_9:notes"/>
          <p:cNvSpPr>
            <a:spLocks noGrp="1" noRot="1" noChangeAspect="1"/>
          </p:cNvSpPr>
          <p:nvPr>
            <p:ph type="sldImg" idx="2"/>
          </p:nvPr>
        </p:nvSpPr>
        <p:spPr>
          <a:xfrm>
            <a:off x="406400" y="696913"/>
            <a:ext cx="6197600" cy="34861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80" name="Google Shape;9980;g62237910a6_0_9:notes"/>
          <p:cNvSpPr txBox="1">
            <a:spLocks noGrp="1"/>
          </p:cNvSpPr>
          <p:nvPr>
            <p:ph type="body" idx="1"/>
          </p:nvPr>
        </p:nvSpPr>
        <p:spPr>
          <a:xfrm>
            <a:off x="701040" y="4415790"/>
            <a:ext cx="5608320" cy="4183380"/>
          </a:xfrm>
          <a:prstGeom prst="rect">
            <a:avLst/>
          </a:prstGeom>
        </p:spPr>
        <p:txBody>
          <a:bodyPr spcFirstLastPara="1" wrap="square" lIns="93162" tIns="93162" rIns="93162" bIns="93162" anchor="t" anchorCtr="0">
            <a:noAutofit/>
          </a:bodyPr>
          <a:lstStyle/>
          <a:p>
            <a:pPr marL="0" indent="0">
              <a:buNone/>
            </a:pPr>
            <a:endParaRPr dirty="0"/>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84"/>
        <p:cNvGrpSpPr/>
        <p:nvPr/>
      </p:nvGrpSpPr>
      <p:grpSpPr>
        <a:xfrm>
          <a:off x="0" y="0"/>
          <a:ext cx="0" cy="0"/>
          <a:chOff x="0" y="0"/>
          <a:chExt cx="0" cy="0"/>
        </a:xfrm>
      </p:grpSpPr>
      <p:sp>
        <p:nvSpPr>
          <p:cNvPr id="9985" name="Google Shape;9985;g62237910a6_0_26:notes"/>
          <p:cNvSpPr>
            <a:spLocks noGrp="1" noRot="1" noChangeAspect="1"/>
          </p:cNvSpPr>
          <p:nvPr>
            <p:ph type="sldImg" idx="2"/>
          </p:nvPr>
        </p:nvSpPr>
        <p:spPr>
          <a:xfrm>
            <a:off x="406400" y="696913"/>
            <a:ext cx="6197600" cy="34861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86" name="Google Shape;9986;g62237910a6_0_26:notes"/>
          <p:cNvSpPr txBox="1">
            <a:spLocks noGrp="1"/>
          </p:cNvSpPr>
          <p:nvPr>
            <p:ph type="body" idx="1"/>
          </p:nvPr>
        </p:nvSpPr>
        <p:spPr>
          <a:xfrm>
            <a:off x="701040" y="4415790"/>
            <a:ext cx="5608320" cy="4183380"/>
          </a:xfrm>
          <a:prstGeom prst="rect">
            <a:avLst/>
          </a:prstGeom>
        </p:spPr>
        <p:txBody>
          <a:bodyPr spcFirstLastPara="1" wrap="square" lIns="93162" tIns="93162" rIns="93162" bIns="93162" anchor="t" anchorCtr="0">
            <a:noAutofit/>
          </a:bodyPr>
          <a:lstStyle/>
          <a:p>
            <a:pPr marL="0" indent="0">
              <a:buNone/>
            </a:pPr>
            <a:endParaRPr dirty="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4"/>
        <p:cNvGrpSpPr/>
        <p:nvPr/>
      </p:nvGrpSpPr>
      <p:grpSpPr>
        <a:xfrm>
          <a:off x="0" y="0"/>
          <a:ext cx="0" cy="0"/>
          <a:chOff x="0" y="0"/>
          <a:chExt cx="0" cy="0"/>
        </a:xfrm>
      </p:grpSpPr>
      <p:sp>
        <p:nvSpPr>
          <p:cNvPr id="9825" name="Google Shape;9825;g6209288ec2_0_12:notes"/>
          <p:cNvSpPr>
            <a:spLocks noGrp="1" noRot="1" noChangeAspect="1"/>
          </p:cNvSpPr>
          <p:nvPr>
            <p:ph type="sldImg" idx="2"/>
          </p:nvPr>
        </p:nvSpPr>
        <p:spPr>
          <a:xfrm>
            <a:off x="717550" y="1162050"/>
            <a:ext cx="5575300" cy="31369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9826" name="Google Shape;9826;g6209288ec2_0_12:notes"/>
          <p:cNvSpPr txBox="1">
            <a:spLocks noGrp="1"/>
          </p:cNvSpPr>
          <p:nvPr>
            <p:ph type="body" idx="1"/>
          </p:nvPr>
        </p:nvSpPr>
        <p:spPr>
          <a:xfrm>
            <a:off x="701040" y="4473893"/>
            <a:ext cx="5608320" cy="3660610"/>
          </a:xfrm>
          <a:prstGeom prst="rect">
            <a:avLst/>
          </a:prstGeom>
          <a:noFill/>
          <a:ln>
            <a:noFill/>
          </a:ln>
        </p:spPr>
        <p:txBody>
          <a:bodyPr spcFirstLastPara="1" wrap="square" lIns="93162" tIns="93162" rIns="93162" bIns="93162" anchor="t" anchorCtr="0">
            <a:noAutofit/>
          </a:bodyPr>
          <a:lstStyle/>
          <a:p>
            <a:pPr marL="0" indent="0">
              <a:buNone/>
            </a:pPr>
            <a:endParaRPr/>
          </a:p>
        </p:txBody>
      </p:sp>
      <p:sp>
        <p:nvSpPr>
          <p:cNvPr id="9827" name="Google Shape;9827;g6209288ec2_0_12:notes"/>
          <p:cNvSpPr txBox="1">
            <a:spLocks noGrp="1"/>
          </p:cNvSpPr>
          <p:nvPr>
            <p:ph type="sldNum" idx="12"/>
          </p:nvPr>
        </p:nvSpPr>
        <p:spPr>
          <a:xfrm>
            <a:off x="3970938" y="8829967"/>
            <a:ext cx="3037840" cy="466345"/>
          </a:xfrm>
          <a:prstGeom prst="rect">
            <a:avLst/>
          </a:prstGeom>
          <a:noFill/>
          <a:ln>
            <a:noFill/>
          </a:ln>
        </p:spPr>
        <p:txBody>
          <a:bodyPr spcFirstLastPara="1" wrap="square" lIns="93162" tIns="93162" rIns="93162" bIns="93162" anchor="ctr" anchorCtr="0">
            <a:noAutofit/>
          </a:bodyPr>
          <a:lstStyle/>
          <a:p>
            <a:pPr>
              <a:buSzPts val="1400"/>
            </a:pPr>
            <a:fld id="{00000000-1234-1234-1234-123412341234}" type="slidenum">
              <a:rPr lang="en-GB"/>
              <a:pPr>
                <a:buSzPts val="1400"/>
              </a:pPr>
              <a:t>2</a:t>
            </a:fld>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91"/>
        <p:cNvGrpSpPr/>
        <p:nvPr/>
      </p:nvGrpSpPr>
      <p:grpSpPr>
        <a:xfrm>
          <a:off x="0" y="0"/>
          <a:ext cx="0" cy="0"/>
          <a:chOff x="0" y="0"/>
          <a:chExt cx="0" cy="0"/>
        </a:xfrm>
      </p:grpSpPr>
      <p:sp>
        <p:nvSpPr>
          <p:cNvPr id="9992" name="Google Shape;9992;g63068f55ee_0_12500:notes"/>
          <p:cNvSpPr txBox="1">
            <a:spLocks noGrp="1"/>
          </p:cNvSpPr>
          <p:nvPr>
            <p:ph type="body" idx="1"/>
          </p:nvPr>
        </p:nvSpPr>
        <p:spPr>
          <a:xfrm>
            <a:off x="701040" y="4415790"/>
            <a:ext cx="5608320" cy="4183380"/>
          </a:xfrm>
          <a:prstGeom prst="rect">
            <a:avLst/>
          </a:prstGeom>
        </p:spPr>
        <p:txBody>
          <a:bodyPr spcFirstLastPara="1" wrap="square" lIns="93162" tIns="93162" rIns="93162" bIns="93162" anchor="t" anchorCtr="0">
            <a:noAutofit/>
          </a:bodyPr>
          <a:lstStyle/>
          <a:p>
            <a:pPr marL="0" indent="0">
              <a:buNone/>
            </a:pPr>
            <a:endParaRPr/>
          </a:p>
        </p:txBody>
      </p:sp>
      <p:sp>
        <p:nvSpPr>
          <p:cNvPr id="9993" name="Google Shape;9993;g63068f55ee_0_12500:notes"/>
          <p:cNvSpPr>
            <a:spLocks noGrp="1" noRot="1" noChangeAspect="1"/>
          </p:cNvSpPr>
          <p:nvPr>
            <p:ph type="sldImg" idx="2"/>
          </p:nvPr>
        </p:nvSpPr>
        <p:spPr>
          <a:xfrm>
            <a:off x="406400" y="696913"/>
            <a:ext cx="6197600" cy="34861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97"/>
        <p:cNvGrpSpPr/>
        <p:nvPr/>
      </p:nvGrpSpPr>
      <p:grpSpPr>
        <a:xfrm>
          <a:off x="0" y="0"/>
          <a:ext cx="0" cy="0"/>
          <a:chOff x="0" y="0"/>
          <a:chExt cx="0" cy="0"/>
        </a:xfrm>
      </p:grpSpPr>
      <p:sp>
        <p:nvSpPr>
          <p:cNvPr id="9998" name="Google Shape;9998;g63068f55ee_0_12554:notes"/>
          <p:cNvSpPr>
            <a:spLocks noGrp="1" noRot="1" noChangeAspect="1"/>
          </p:cNvSpPr>
          <p:nvPr>
            <p:ph type="sldImg" idx="2"/>
          </p:nvPr>
        </p:nvSpPr>
        <p:spPr>
          <a:xfrm>
            <a:off x="406400" y="696913"/>
            <a:ext cx="6197600" cy="34861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99" name="Google Shape;9999;g63068f55ee_0_12554:notes"/>
          <p:cNvSpPr txBox="1">
            <a:spLocks noGrp="1"/>
          </p:cNvSpPr>
          <p:nvPr>
            <p:ph type="body" idx="1"/>
          </p:nvPr>
        </p:nvSpPr>
        <p:spPr>
          <a:xfrm>
            <a:off x="701040" y="4415790"/>
            <a:ext cx="5608320" cy="4183380"/>
          </a:xfrm>
          <a:prstGeom prst="rect">
            <a:avLst/>
          </a:prstGeom>
        </p:spPr>
        <p:txBody>
          <a:bodyPr spcFirstLastPara="1" wrap="square" lIns="93162" tIns="93162" rIns="93162" bIns="93162" anchor="t" anchorCtr="0">
            <a:noAutofit/>
          </a:bodyPr>
          <a:lstStyle/>
          <a:p>
            <a:pPr marL="0" indent="0">
              <a:buNone/>
            </a:pPr>
            <a:endParaRPr dirty="0"/>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03"/>
        <p:cNvGrpSpPr/>
        <p:nvPr/>
      </p:nvGrpSpPr>
      <p:grpSpPr>
        <a:xfrm>
          <a:off x="0" y="0"/>
          <a:ext cx="0" cy="0"/>
          <a:chOff x="0" y="0"/>
          <a:chExt cx="0" cy="0"/>
        </a:xfrm>
      </p:grpSpPr>
      <p:sp>
        <p:nvSpPr>
          <p:cNvPr id="10004" name="Google Shape;10004;g63ef31379e_1_3:notes"/>
          <p:cNvSpPr>
            <a:spLocks noGrp="1" noRot="1" noChangeAspect="1"/>
          </p:cNvSpPr>
          <p:nvPr>
            <p:ph type="sldImg" idx="2"/>
          </p:nvPr>
        </p:nvSpPr>
        <p:spPr>
          <a:xfrm>
            <a:off x="406400" y="696913"/>
            <a:ext cx="6197600" cy="34861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05" name="Google Shape;10005;g63ef31379e_1_3:notes"/>
          <p:cNvSpPr txBox="1">
            <a:spLocks noGrp="1"/>
          </p:cNvSpPr>
          <p:nvPr>
            <p:ph type="body" idx="1"/>
          </p:nvPr>
        </p:nvSpPr>
        <p:spPr>
          <a:xfrm>
            <a:off x="701040" y="4415790"/>
            <a:ext cx="5608320" cy="4183380"/>
          </a:xfrm>
          <a:prstGeom prst="rect">
            <a:avLst/>
          </a:prstGeom>
        </p:spPr>
        <p:txBody>
          <a:bodyPr spcFirstLastPara="1" wrap="square" lIns="93162" tIns="93162" rIns="93162" bIns="93162" anchor="t" anchorCtr="0">
            <a:noAutofit/>
          </a:bodyPr>
          <a:lstStyle/>
          <a:p>
            <a:pPr marL="0" indent="0">
              <a:buNone/>
            </a:pPr>
            <a:endParaRPr dirty="0"/>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10"/>
        <p:cNvGrpSpPr/>
        <p:nvPr/>
      </p:nvGrpSpPr>
      <p:grpSpPr>
        <a:xfrm>
          <a:off x="0" y="0"/>
          <a:ext cx="0" cy="0"/>
          <a:chOff x="0" y="0"/>
          <a:chExt cx="0" cy="0"/>
        </a:xfrm>
      </p:grpSpPr>
      <p:sp>
        <p:nvSpPr>
          <p:cNvPr id="10011" name="Google Shape;10011;g63ce2f477f_1_0:notes"/>
          <p:cNvSpPr>
            <a:spLocks noGrp="1" noRot="1" noChangeAspect="1"/>
          </p:cNvSpPr>
          <p:nvPr>
            <p:ph type="sldImg" idx="2"/>
          </p:nvPr>
        </p:nvSpPr>
        <p:spPr>
          <a:xfrm>
            <a:off x="406400" y="696913"/>
            <a:ext cx="6197600" cy="34861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12" name="Google Shape;10012;g63ce2f477f_1_0:notes"/>
          <p:cNvSpPr txBox="1">
            <a:spLocks noGrp="1"/>
          </p:cNvSpPr>
          <p:nvPr>
            <p:ph type="body" idx="1"/>
          </p:nvPr>
        </p:nvSpPr>
        <p:spPr>
          <a:xfrm>
            <a:off x="701040" y="4415790"/>
            <a:ext cx="5608320" cy="4183380"/>
          </a:xfrm>
          <a:prstGeom prst="rect">
            <a:avLst/>
          </a:prstGeom>
        </p:spPr>
        <p:txBody>
          <a:bodyPr spcFirstLastPara="1" wrap="square" lIns="93162" tIns="93162" rIns="93162" bIns="93162" anchor="t" anchorCtr="0">
            <a:noAutofit/>
          </a:bodyPr>
          <a:lstStyle/>
          <a:p>
            <a:pPr marL="0" indent="0">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16"/>
        <p:cNvGrpSpPr/>
        <p:nvPr/>
      </p:nvGrpSpPr>
      <p:grpSpPr>
        <a:xfrm>
          <a:off x="0" y="0"/>
          <a:ext cx="0" cy="0"/>
          <a:chOff x="0" y="0"/>
          <a:chExt cx="0" cy="0"/>
        </a:xfrm>
      </p:grpSpPr>
      <p:sp>
        <p:nvSpPr>
          <p:cNvPr id="10017" name="Google Shape;10017;g63068f55ee_0_12505:notes"/>
          <p:cNvSpPr txBox="1">
            <a:spLocks noGrp="1"/>
          </p:cNvSpPr>
          <p:nvPr>
            <p:ph type="body" idx="1"/>
          </p:nvPr>
        </p:nvSpPr>
        <p:spPr>
          <a:xfrm>
            <a:off x="701040" y="4415790"/>
            <a:ext cx="5608320" cy="4183380"/>
          </a:xfrm>
          <a:prstGeom prst="rect">
            <a:avLst/>
          </a:prstGeom>
        </p:spPr>
        <p:txBody>
          <a:bodyPr spcFirstLastPara="1" wrap="square" lIns="93162" tIns="93162" rIns="93162" bIns="93162" anchor="t" anchorCtr="0">
            <a:noAutofit/>
          </a:bodyPr>
          <a:lstStyle/>
          <a:p>
            <a:pPr marL="0" indent="0">
              <a:buNone/>
            </a:pPr>
            <a:endParaRPr/>
          </a:p>
        </p:txBody>
      </p:sp>
      <p:sp>
        <p:nvSpPr>
          <p:cNvPr id="10018" name="Google Shape;10018;g63068f55ee_0_12505:notes"/>
          <p:cNvSpPr>
            <a:spLocks noGrp="1" noRot="1" noChangeAspect="1"/>
          </p:cNvSpPr>
          <p:nvPr>
            <p:ph type="sldImg" idx="2"/>
          </p:nvPr>
        </p:nvSpPr>
        <p:spPr>
          <a:xfrm>
            <a:off x="406400" y="696913"/>
            <a:ext cx="6197600" cy="34861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22"/>
        <p:cNvGrpSpPr/>
        <p:nvPr/>
      </p:nvGrpSpPr>
      <p:grpSpPr>
        <a:xfrm>
          <a:off x="0" y="0"/>
          <a:ext cx="0" cy="0"/>
          <a:chOff x="0" y="0"/>
          <a:chExt cx="0" cy="0"/>
        </a:xfrm>
      </p:grpSpPr>
      <p:sp>
        <p:nvSpPr>
          <p:cNvPr id="10023" name="Google Shape;10023;g63068f55ee_0_12535:notes"/>
          <p:cNvSpPr>
            <a:spLocks noGrp="1" noRot="1" noChangeAspect="1"/>
          </p:cNvSpPr>
          <p:nvPr>
            <p:ph type="sldImg" idx="2"/>
          </p:nvPr>
        </p:nvSpPr>
        <p:spPr>
          <a:xfrm>
            <a:off x="406400" y="696913"/>
            <a:ext cx="6197600" cy="34861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24" name="Google Shape;10024;g63068f55ee_0_12535:notes"/>
          <p:cNvSpPr txBox="1">
            <a:spLocks noGrp="1"/>
          </p:cNvSpPr>
          <p:nvPr>
            <p:ph type="body" idx="1"/>
          </p:nvPr>
        </p:nvSpPr>
        <p:spPr>
          <a:xfrm>
            <a:off x="701040" y="4415790"/>
            <a:ext cx="5608320" cy="4183380"/>
          </a:xfrm>
          <a:prstGeom prst="rect">
            <a:avLst/>
          </a:prstGeom>
        </p:spPr>
        <p:txBody>
          <a:bodyPr spcFirstLastPara="1" wrap="square" lIns="93162" tIns="93162" rIns="93162" bIns="93162" anchor="t" anchorCtr="0">
            <a:noAutofit/>
          </a:bodyPr>
          <a:lstStyle/>
          <a:p>
            <a:pPr marL="0" indent="0">
              <a:buNone/>
            </a:pPr>
            <a:endParaRPr dirty="0"/>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29"/>
        <p:cNvGrpSpPr/>
        <p:nvPr/>
      </p:nvGrpSpPr>
      <p:grpSpPr>
        <a:xfrm>
          <a:off x="0" y="0"/>
          <a:ext cx="0" cy="0"/>
          <a:chOff x="0" y="0"/>
          <a:chExt cx="0" cy="0"/>
        </a:xfrm>
      </p:grpSpPr>
      <p:sp>
        <p:nvSpPr>
          <p:cNvPr id="10030" name="Google Shape;10030;g63068f55ee_0_12530:notes"/>
          <p:cNvSpPr txBox="1">
            <a:spLocks noGrp="1"/>
          </p:cNvSpPr>
          <p:nvPr>
            <p:ph type="body" idx="1"/>
          </p:nvPr>
        </p:nvSpPr>
        <p:spPr>
          <a:xfrm>
            <a:off x="701040" y="4415790"/>
            <a:ext cx="5608320" cy="4183380"/>
          </a:xfrm>
          <a:prstGeom prst="rect">
            <a:avLst/>
          </a:prstGeom>
        </p:spPr>
        <p:txBody>
          <a:bodyPr spcFirstLastPara="1" wrap="square" lIns="93162" tIns="93162" rIns="93162" bIns="93162" anchor="t" anchorCtr="0">
            <a:noAutofit/>
          </a:bodyPr>
          <a:lstStyle/>
          <a:p>
            <a:pPr marL="0" indent="0">
              <a:buNone/>
            </a:pPr>
            <a:endParaRPr/>
          </a:p>
        </p:txBody>
      </p:sp>
      <p:sp>
        <p:nvSpPr>
          <p:cNvPr id="10031" name="Google Shape;10031;g63068f55ee_0_12530:notes"/>
          <p:cNvSpPr>
            <a:spLocks noGrp="1" noRot="1" noChangeAspect="1"/>
          </p:cNvSpPr>
          <p:nvPr>
            <p:ph type="sldImg" idx="2"/>
          </p:nvPr>
        </p:nvSpPr>
        <p:spPr>
          <a:xfrm>
            <a:off x="406400" y="696913"/>
            <a:ext cx="6197600" cy="34861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35"/>
        <p:cNvGrpSpPr/>
        <p:nvPr/>
      </p:nvGrpSpPr>
      <p:grpSpPr>
        <a:xfrm>
          <a:off x="0" y="0"/>
          <a:ext cx="0" cy="0"/>
          <a:chOff x="0" y="0"/>
          <a:chExt cx="0" cy="0"/>
        </a:xfrm>
      </p:grpSpPr>
      <p:sp>
        <p:nvSpPr>
          <p:cNvPr id="10036" name="Google Shape;10036;g63068f55ee_0_9994:notes"/>
          <p:cNvSpPr>
            <a:spLocks noGrp="1" noRot="1" noChangeAspect="1"/>
          </p:cNvSpPr>
          <p:nvPr>
            <p:ph type="sldImg" idx="2"/>
          </p:nvPr>
        </p:nvSpPr>
        <p:spPr>
          <a:xfrm>
            <a:off x="406400" y="696913"/>
            <a:ext cx="6197600" cy="34861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37" name="Google Shape;10037;g63068f55ee_0_9994:notes"/>
          <p:cNvSpPr txBox="1">
            <a:spLocks noGrp="1"/>
          </p:cNvSpPr>
          <p:nvPr>
            <p:ph type="body" idx="1"/>
          </p:nvPr>
        </p:nvSpPr>
        <p:spPr>
          <a:xfrm>
            <a:off x="701040" y="4415790"/>
            <a:ext cx="5608320" cy="4183380"/>
          </a:xfrm>
          <a:prstGeom prst="rect">
            <a:avLst/>
          </a:prstGeom>
        </p:spPr>
        <p:txBody>
          <a:bodyPr spcFirstLastPara="1" wrap="square" lIns="93162" tIns="93162" rIns="93162" bIns="93162" anchor="t" anchorCtr="0">
            <a:noAutofit/>
          </a:bodyPr>
          <a:lstStyle/>
          <a:p>
            <a:pPr marL="0" indent="0">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41"/>
        <p:cNvGrpSpPr/>
        <p:nvPr/>
      </p:nvGrpSpPr>
      <p:grpSpPr>
        <a:xfrm>
          <a:off x="0" y="0"/>
          <a:ext cx="0" cy="0"/>
          <a:chOff x="0" y="0"/>
          <a:chExt cx="0" cy="0"/>
        </a:xfrm>
      </p:grpSpPr>
      <p:sp>
        <p:nvSpPr>
          <p:cNvPr id="10042" name="Google Shape;10042;g63ef31379e_2_0:notes"/>
          <p:cNvSpPr>
            <a:spLocks noGrp="1" noRot="1" noChangeAspect="1"/>
          </p:cNvSpPr>
          <p:nvPr>
            <p:ph type="sldImg" idx="2"/>
          </p:nvPr>
        </p:nvSpPr>
        <p:spPr>
          <a:xfrm>
            <a:off x="406400" y="696913"/>
            <a:ext cx="6197600" cy="34861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43" name="Google Shape;10043;g63ef31379e_2_0:notes"/>
          <p:cNvSpPr txBox="1">
            <a:spLocks noGrp="1"/>
          </p:cNvSpPr>
          <p:nvPr>
            <p:ph type="body" idx="1"/>
          </p:nvPr>
        </p:nvSpPr>
        <p:spPr>
          <a:xfrm>
            <a:off x="701040" y="4415790"/>
            <a:ext cx="5608320" cy="4183380"/>
          </a:xfrm>
          <a:prstGeom prst="rect">
            <a:avLst/>
          </a:prstGeom>
        </p:spPr>
        <p:txBody>
          <a:bodyPr spcFirstLastPara="1" wrap="square" lIns="93162" tIns="93162" rIns="93162" bIns="93162" anchor="t" anchorCtr="0">
            <a:noAutofit/>
          </a:bodyPr>
          <a:lstStyle/>
          <a:p>
            <a:pPr marL="0" indent="0">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47"/>
        <p:cNvGrpSpPr/>
        <p:nvPr/>
      </p:nvGrpSpPr>
      <p:grpSpPr>
        <a:xfrm>
          <a:off x="0" y="0"/>
          <a:ext cx="0" cy="0"/>
          <a:chOff x="0" y="0"/>
          <a:chExt cx="0" cy="0"/>
        </a:xfrm>
      </p:grpSpPr>
      <p:sp>
        <p:nvSpPr>
          <p:cNvPr id="10048" name="Google Shape;10048;g6229c8b004_0_347:notes"/>
          <p:cNvSpPr>
            <a:spLocks noGrp="1" noRot="1" noChangeAspect="1"/>
          </p:cNvSpPr>
          <p:nvPr>
            <p:ph type="sldImg" idx="2"/>
          </p:nvPr>
        </p:nvSpPr>
        <p:spPr>
          <a:xfrm>
            <a:off x="406400" y="696913"/>
            <a:ext cx="6197600" cy="34861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49" name="Google Shape;10049;g6229c8b004_0_347:notes"/>
          <p:cNvSpPr txBox="1">
            <a:spLocks noGrp="1"/>
          </p:cNvSpPr>
          <p:nvPr>
            <p:ph type="body" idx="1"/>
          </p:nvPr>
        </p:nvSpPr>
        <p:spPr>
          <a:xfrm>
            <a:off x="701040" y="4415790"/>
            <a:ext cx="5608320" cy="4183380"/>
          </a:xfrm>
          <a:prstGeom prst="rect">
            <a:avLst/>
          </a:prstGeom>
        </p:spPr>
        <p:txBody>
          <a:bodyPr spcFirstLastPara="1" wrap="square" lIns="93162" tIns="93162" rIns="93162" bIns="93162" anchor="t" anchorCtr="0">
            <a:noAutofit/>
          </a:bodyPr>
          <a:lstStyle/>
          <a:p>
            <a:pPr marL="0" indent="0">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77"/>
        <p:cNvGrpSpPr/>
        <p:nvPr/>
      </p:nvGrpSpPr>
      <p:grpSpPr>
        <a:xfrm>
          <a:off x="0" y="0"/>
          <a:ext cx="0" cy="0"/>
          <a:chOff x="0" y="0"/>
          <a:chExt cx="0" cy="0"/>
        </a:xfrm>
      </p:grpSpPr>
      <p:sp>
        <p:nvSpPr>
          <p:cNvPr id="9878" name="Google Shape;9878;g63068f55ee_0_5041:notes"/>
          <p:cNvSpPr>
            <a:spLocks noGrp="1" noRot="1" noChangeAspect="1"/>
          </p:cNvSpPr>
          <p:nvPr>
            <p:ph type="sldImg" idx="2"/>
          </p:nvPr>
        </p:nvSpPr>
        <p:spPr>
          <a:xfrm>
            <a:off x="406400" y="696913"/>
            <a:ext cx="6197600" cy="34861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79" name="Google Shape;9879;g63068f55ee_0_5041:notes"/>
          <p:cNvSpPr txBox="1">
            <a:spLocks noGrp="1"/>
          </p:cNvSpPr>
          <p:nvPr>
            <p:ph type="body" idx="1"/>
          </p:nvPr>
        </p:nvSpPr>
        <p:spPr>
          <a:xfrm>
            <a:off x="701040" y="4415790"/>
            <a:ext cx="5608320" cy="4183380"/>
          </a:xfrm>
          <a:prstGeom prst="rect">
            <a:avLst/>
          </a:prstGeom>
        </p:spPr>
        <p:txBody>
          <a:bodyPr spcFirstLastPara="1" wrap="square" lIns="93162" tIns="93162" rIns="93162" bIns="93162" anchor="t" anchorCtr="0">
            <a:noAutofit/>
          </a:bodyPr>
          <a:lstStyle/>
          <a:p>
            <a:pPr marL="0" indent="0">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54"/>
        <p:cNvGrpSpPr/>
        <p:nvPr/>
      </p:nvGrpSpPr>
      <p:grpSpPr>
        <a:xfrm>
          <a:off x="0" y="0"/>
          <a:ext cx="0" cy="0"/>
          <a:chOff x="0" y="0"/>
          <a:chExt cx="0" cy="0"/>
        </a:xfrm>
      </p:grpSpPr>
      <p:sp>
        <p:nvSpPr>
          <p:cNvPr id="10055" name="Google Shape;10055;g63068f55ee_0_9999:notes"/>
          <p:cNvSpPr>
            <a:spLocks noGrp="1" noRot="1" noChangeAspect="1"/>
          </p:cNvSpPr>
          <p:nvPr>
            <p:ph type="sldImg" idx="2"/>
          </p:nvPr>
        </p:nvSpPr>
        <p:spPr>
          <a:xfrm>
            <a:off x="406400" y="696913"/>
            <a:ext cx="6197600" cy="34861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56" name="Google Shape;10056;g63068f55ee_0_9999:notes"/>
          <p:cNvSpPr txBox="1">
            <a:spLocks noGrp="1"/>
          </p:cNvSpPr>
          <p:nvPr>
            <p:ph type="body" idx="1"/>
          </p:nvPr>
        </p:nvSpPr>
        <p:spPr>
          <a:xfrm>
            <a:off x="701040" y="4415790"/>
            <a:ext cx="5608320" cy="4183380"/>
          </a:xfrm>
          <a:prstGeom prst="rect">
            <a:avLst/>
          </a:prstGeom>
        </p:spPr>
        <p:txBody>
          <a:bodyPr spcFirstLastPara="1" wrap="square" lIns="93162" tIns="93162" rIns="93162" bIns="93162" anchor="t" anchorCtr="0">
            <a:noAutofit/>
          </a:bodyPr>
          <a:lstStyle/>
          <a:p>
            <a:pPr marL="0" indent="0">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61"/>
        <p:cNvGrpSpPr/>
        <p:nvPr/>
      </p:nvGrpSpPr>
      <p:grpSpPr>
        <a:xfrm>
          <a:off x="0" y="0"/>
          <a:ext cx="0" cy="0"/>
          <a:chOff x="0" y="0"/>
          <a:chExt cx="0" cy="0"/>
        </a:xfrm>
      </p:grpSpPr>
      <p:sp>
        <p:nvSpPr>
          <p:cNvPr id="10062" name="Google Shape;10062;g63068f55ee_0_10010:notes"/>
          <p:cNvSpPr>
            <a:spLocks noGrp="1" noRot="1" noChangeAspect="1"/>
          </p:cNvSpPr>
          <p:nvPr>
            <p:ph type="sldImg" idx="2"/>
          </p:nvPr>
        </p:nvSpPr>
        <p:spPr>
          <a:xfrm>
            <a:off x="717550" y="1162050"/>
            <a:ext cx="5575300" cy="31369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0063" name="Google Shape;10063;g63068f55ee_0_10010:notes"/>
          <p:cNvSpPr txBox="1">
            <a:spLocks noGrp="1"/>
          </p:cNvSpPr>
          <p:nvPr>
            <p:ph type="body" idx="1"/>
          </p:nvPr>
        </p:nvSpPr>
        <p:spPr>
          <a:xfrm>
            <a:off x="701040" y="4473893"/>
            <a:ext cx="5608320" cy="3660610"/>
          </a:xfrm>
          <a:prstGeom prst="rect">
            <a:avLst/>
          </a:prstGeom>
          <a:noFill/>
          <a:ln>
            <a:noFill/>
          </a:ln>
        </p:spPr>
        <p:txBody>
          <a:bodyPr spcFirstLastPara="1" wrap="square" lIns="93162" tIns="46568" rIns="93162" bIns="46568" anchor="t" anchorCtr="0">
            <a:noAutofit/>
          </a:bodyPr>
          <a:lstStyle/>
          <a:p>
            <a:pPr marL="0" indent="0">
              <a:buNone/>
            </a:pPr>
            <a:endParaRPr/>
          </a:p>
        </p:txBody>
      </p:sp>
      <p:sp>
        <p:nvSpPr>
          <p:cNvPr id="10064" name="Google Shape;10064;g63068f55ee_0_10010:notes"/>
          <p:cNvSpPr txBox="1">
            <a:spLocks noGrp="1"/>
          </p:cNvSpPr>
          <p:nvPr>
            <p:ph type="sldNum" idx="12"/>
          </p:nvPr>
        </p:nvSpPr>
        <p:spPr>
          <a:xfrm>
            <a:off x="3970938" y="8829967"/>
            <a:ext cx="3037840" cy="466345"/>
          </a:xfrm>
          <a:prstGeom prst="rect">
            <a:avLst/>
          </a:prstGeom>
          <a:noFill/>
          <a:ln>
            <a:noFill/>
          </a:ln>
        </p:spPr>
        <p:txBody>
          <a:bodyPr spcFirstLastPara="1" wrap="square" lIns="93162" tIns="46568" rIns="93162" bIns="46568" anchor="b" anchorCtr="0">
            <a:noAutofit/>
          </a:bodyPr>
          <a:lstStyle/>
          <a:p>
            <a:pPr algn="r">
              <a:buSzPts val="1400"/>
            </a:pPr>
            <a:fld id="{00000000-1234-1234-1234-123412341234}" type="slidenum">
              <a:rPr lang="en-GB"/>
              <a:pPr algn="r">
                <a:buSzPts val="1400"/>
              </a:pPr>
              <a:t>31</a:t>
            </a:fld>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83"/>
        <p:cNvGrpSpPr/>
        <p:nvPr/>
      </p:nvGrpSpPr>
      <p:grpSpPr>
        <a:xfrm>
          <a:off x="0" y="0"/>
          <a:ext cx="0" cy="0"/>
          <a:chOff x="0" y="0"/>
          <a:chExt cx="0" cy="0"/>
        </a:xfrm>
      </p:grpSpPr>
      <p:sp>
        <p:nvSpPr>
          <p:cNvPr id="9884" name="Google Shape;9884;g63068f55ee_0_9948:notes"/>
          <p:cNvSpPr>
            <a:spLocks noGrp="1" noRot="1" noChangeAspect="1"/>
          </p:cNvSpPr>
          <p:nvPr>
            <p:ph type="sldImg" idx="2"/>
          </p:nvPr>
        </p:nvSpPr>
        <p:spPr>
          <a:xfrm>
            <a:off x="406400" y="696913"/>
            <a:ext cx="6197600" cy="34861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85" name="Google Shape;9885;g63068f55ee_0_9948:notes"/>
          <p:cNvSpPr txBox="1">
            <a:spLocks noGrp="1"/>
          </p:cNvSpPr>
          <p:nvPr>
            <p:ph type="body" idx="1"/>
          </p:nvPr>
        </p:nvSpPr>
        <p:spPr>
          <a:xfrm>
            <a:off x="701040" y="4415790"/>
            <a:ext cx="5608320" cy="4183380"/>
          </a:xfrm>
          <a:prstGeom prst="rect">
            <a:avLst/>
          </a:prstGeom>
        </p:spPr>
        <p:txBody>
          <a:bodyPr spcFirstLastPara="1" wrap="square" lIns="93162" tIns="93162" rIns="93162" bIns="93162" anchor="t" anchorCtr="0">
            <a:noAutofit/>
          </a:bodyPr>
          <a:lstStyle/>
          <a:p>
            <a:pPr marL="0" indent="0">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89"/>
        <p:cNvGrpSpPr/>
        <p:nvPr/>
      </p:nvGrpSpPr>
      <p:grpSpPr>
        <a:xfrm>
          <a:off x="0" y="0"/>
          <a:ext cx="0" cy="0"/>
          <a:chOff x="0" y="0"/>
          <a:chExt cx="0" cy="0"/>
        </a:xfrm>
      </p:grpSpPr>
      <p:sp>
        <p:nvSpPr>
          <p:cNvPr id="9890" name="Google Shape;9890;g640926061f_1_1:notes"/>
          <p:cNvSpPr>
            <a:spLocks noGrp="1" noRot="1" noChangeAspect="1"/>
          </p:cNvSpPr>
          <p:nvPr>
            <p:ph type="sldImg" idx="2"/>
          </p:nvPr>
        </p:nvSpPr>
        <p:spPr>
          <a:xfrm>
            <a:off x="406400" y="696913"/>
            <a:ext cx="6197600" cy="34861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91" name="Google Shape;9891;g640926061f_1_1:notes"/>
          <p:cNvSpPr txBox="1">
            <a:spLocks noGrp="1"/>
          </p:cNvSpPr>
          <p:nvPr>
            <p:ph type="body" idx="1"/>
          </p:nvPr>
        </p:nvSpPr>
        <p:spPr>
          <a:xfrm>
            <a:off x="701040" y="4415790"/>
            <a:ext cx="5608320" cy="4183380"/>
          </a:xfrm>
          <a:prstGeom prst="rect">
            <a:avLst/>
          </a:prstGeom>
        </p:spPr>
        <p:txBody>
          <a:bodyPr spcFirstLastPara="1" wrap="square" lIns="93162" tIns="93162" rIns="93162" bIns="93162" anchor="t" anchorCtr="0">
            <a:noAutofit/>
          </a:bodyPr>
          <a:lstStyle/>
          <a:p>
            <a:pPr marL="0" indent="0">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98"/>
        <p:cNvGrpSpPr/>
        <p:nvPr/>
      </p:nvGrpSpPr>
      <p:grpSpPr>
        <a:xfrm>
          <a:off x="0" y="0"/>
          <a:ext cx="0" cy="0"/>
          <a:chOff x="0" y="0"/>
          <a:chExt cx="0" cy="0"/>
        </a:xfrm>
      </p:grpSpPr>
      <p:sp>
        <p:nvSpPr>
          <p:cNvPr id="9899" name="Google Shape;9899;g63068f55ee_0_5070:notes"/>
          <p:cNvSpPr>
            <a:spLocks noGrp="1" noRot="1" noChangeAspect="1"/>
          </p:cNvSpPr>
          <p:nvPr>
            <p:ph type="sldImg" idx="2"/>
          </p:nvPr>
        </p:nvSpPr>
        <p:spPr>
          <a:xfrm>
            <a:off x="406400" y="696913"/>
            <a:ext cx="6197600" cy="34861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00" name="Google Shape;9900;g63068f55ee_0_5070:notes"/>
          <p:cNvSpPr txBox="1">
            <a:spLocks noGrp="1"/>
          </p:cNvSpPr>
          <p:nvPr>
            <p:ph type="body" idx="1"/>
          </p:nvPr>
        </p:nvSpPr>
        <p:spPr>
          <a:xfrm>
            <a:off x="701040" y="4415790"/>
            <a:ext cx="5608320" cy="4183380"/>
          </a:xfrm>
          <a:prstGeom prst="rect">
            <a:avLst/>
          </a:prstGeom>
        </p:spPr>
        <p:txBody>
          <a:bodyPr spcFirstLastPara="1" wrap="square" lIns="93162" tIns="93162" rIns="93162" bIns="93162" anchor="t" anchorCtr="0">
            <a:noAutofit/>
          </a:bodyPr>
          <a:lstStyle/>
          <a:p>
            <a:pPr marL="0" indent="0">
              <a:buNone/>
            </a:pPr>
            <a:endParaRPr dirty="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05"/>
        <p:cNvGrpSpPr/>
        <p:nvPr/>
      </p:nvGrpSpPr>
      <p:grpSpPr>
        <a:xfrm>
          <a:off x="0" y="0"/>
          <a:ext cx="0" cy="0"/>
          <a:chOff x="0" y="0"/>
          <a:chExt cx="0" cy="0"/>
        </a:xfrm>
      </p:grpSpPr>
      <p:sp>
        <p:nvSpPr>
          <p:cNvPr id="9906" name="Google Shape;9906;g6209288ec2_0_9871:notes"/>
          <p:cNvSpPr>
            <a:spLocks noGrp="1" noRot="1" noChangeAspect="1"/>
          </p:cNvSpPr>
          <p:nvPr>
            <p:ph type="sldImg" idx="2"/>
          </p:nvPr>
        </p:nvSpPr>
        <p:spPr>
          <a:xfrm>
            <a:off x="406400" y="696913"/>
            <a:ext cx="6197600" cy="34861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07" name="Google Shape;9907;g6209288ec2_0_9871:notes"/>
          <p:cNvSpPr txBox="1">
            <a:spLocks noGrp="1"/>
          </p:cNvSpPr>
          <p:nvPr>
            <p:ph type="body" idx="1"/>
          </p:nvPr>
        </p:nvSpPr>
        <p:spPr>
          <a:xfrm>
            <a:off x="701040" y="4415790"/>
            <a:ext cx="5608320" cy="4183380"/>
          </a:xfrm>
          <a:prstGeom prst="rect">
            <a:avLst/>
          </a:prstGeom>
        </p:spPr>
        <p:txBody>
          <a:bodyPr spcFirstLastPara="1" wrap="square" lIns="93162" tIns="93162" rIns="93162" bIns="93162" anchor="t" anchorCtr="0">
            <a:noAutofit/>
          </a:bodyPr>
          <a:lstStyle/>
          <a:p>
            <a:pPr marL="0" indent="0">
              <a:buNone/>
            </a:pPr>
            <a:endParaRPr dirty="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11"/>
        <p:cNvGrpSpPr/>
        <p:nvPr/>
      </p:nvGrpSpPr>
      <p:grpSpPr>
        <a:xfrm>
          <a:off x="0" y="0"/>
          <a:ext cx="0" cy="0"/>
          <a:chOff x="0" y="0"/>
          <a:chExt cx="0" cy="0"/>
        </a:xfrm>
      </p:grpSpPr>
      <p:sp>
        <p:nvSpPr>
          <p:cNvPr id="9912" name="Google Shape;9912;g63068f55ee_0_5054:notes"/>
          <p:cNvSpPr>
            <a:spLocks noGrp="1" noRot="1" noChangeAspect="1"/>
          </p:cNvSpPr>
          <p:nvPr>
            <p:ph type="sldImg" idx="2"/>
          </p:nvPr>
        </p:nvSpPr>
        <p:spPr>
          <a:xfrm>
            <a:off x="406400" y="696913"/>
            <a:ext cx="6197600" cy="34861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13" name="Google Shape;9913;g63068f55ee_0_5054:notes"/>
          <p:cNvSpPr txBox="1">
            <a:spLocks noGrp="1"/>
          </p:cNvSpPr>
          <p:nvPr>
            <p:ph type="body" idx="1"/>
          </p:nvPr>
        </p:nvSpPr>
        <p:spPr>
          <a:xfrm>
            <a:off x="701040" y="4415790"/>
            <a:ext cx="5608320" cy="4183380"/>
          </a:xfrm>
          <a:prstGeom prst="rect">
            <a:avLst/>
          </a:prstGeom>
        </p:spPr>
        <p:txBody>
          <a:bodyPr spcFirstLastPara="1" wrap="square" lIns="93162" tIns="93162" rIns="93162" bIns="93162" anchor="t" anchorCtr="0">
            <a:noAutofit/>
          </a:bodyPr>
          <a:lstStyle/>
          <a:p>
            <a:pPr marL="0" indent="0">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17"/>
        <p:cNvGrpSpPr/>
        <p:nvPr/>
      </p:nvGrpSpPr>
      <p:grpSpPr>
        <a:xfrm>
          <a:off x="0" y="0"/>
          <a:ext cx="0" cy="0"/>
          <a:chOff x="0" y="0"/>
          <a:chExt cx="0" cy="0"/>
        </a:xfrm>
      </p:grpSpPr>
      <p:sp>
        <p:nvSpPr>
          <p:cNvPr id="9918" name="Google Shape;9918;g63068f55ee_0_5089:notes"/>
          <p:cNvSpPr>
            <a:spLocks noGrp="1" noRot="1" noChangeAspect="1"/>
          </p:cNvSpPr>
          <p:nvPr>
            <p:ph type="sldImg" idx="2"/>
          </p:nvPr>
        </p:nvSpPr>
        <p:spPr>
          <a:xfrm>
            <a:off x="406400" y="696913"/>
            <a:ext cx="6197600" cy="34861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19" name="Google Shape;9919;g63068f55ee_0_5089:notes"/>
          <p:cNvSpPr txBox="1">
            <a:spLocks noGrp="1"/>
          </p:cNvSpPr>
          <p:nvPr>
            <p:ph type="body" idx="1"/>
          </p:nvPr>
        </p:nvSpPr>
        <p:spPr>
          <a:xfrm>
            <a:off x="701040" y="4415790"/>
            <a:ext cx="5608320" cy="4183380"/>
          </a:xfrm>
          <a:prstGeom prst="rect">
            <a:avLst/>
          </a:prstGeom>
        </p:spPr>
        <p:txBody>
          <a:bodyPr spcFirstLastPara="1" wrap="square" lIns="93162" tIns="93162" rIns="93162" bIns="93162" anchor="t" anchorCtr="0">
            <a:noAutofit/>
          </a:bodyPr>
          <a:lstStyle/>
          <a:p>
            <a:pPr marL="0" indent="0">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g"/><Relationship Id="rId1" Type="http://schemas.openxmlformats.org/officeDocument/2006/relationships/slideMaster" Target="../slideMasters/slideMaster2.xml"/><Relationship Id="rId5" Type="http://schemas.openxmlformats.org/officeDocument/2006/relationships/image" Target="../media/image1.png"/><Relationship Id="rId4" Type="http://schemas.openxmlformats.org/officeDocument/2006/relationships/image" Target="../media/image5.png"/></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2.xml"/><Relationship Id="rId4" Type="http://schemas.openxmlformats.org/officeDocument/2006/relationships/image" Target="../media/image6.png"/></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6.png"/></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7.jpg"/><Relationship Id="rId1" Type="http://schemas.openxmlformats.org/officeDocument/2006/relationships/slideMaster" Target="../slideMasters/slideMaster2.xml"/><Relationship Id="rId5" Type="http://schemas.openxmlformats.org/officeDocument/2006/relationships/image" Target="../media/image5.png"/><Relationship Id="rId4" Type="http://schemas.openxmlformats.org/officeDocument/2006/relationships/image" Target="../media/image2.png"/></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8.jpg"/><Relationship Id="rId1" Type="http://schemas.openxmlformats.org/officeDocument/2006/relationships/slideMaster" Target="../slideMasters/slideMaster2.xml"/><Relationship Id="rId5" Type="http://schemas.openxmlformats.org/officeDocument/2006/relationships/image" Target="../media/image5.png"/><Relationship Id="rId4" Type="http://schemas.openxmlformats.org/officeDocument/2006/relationships/image" Target="../media/image2.png"/></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jpg"/><Relationship Id="rId1" Type="http://schemas.openxmlformats.org/officeDocument/2006/relationships/slideMaster" Target="../slideMasters/slideMaster2.xml"/><Relationship Id="rId5" Type="http://schemas.openxmlformats.org/officeDocument/2006/relationships/image" Target="../media/image5.png"/><Relationship Id="rId4" Type="http://schemas.openxmlformats.org/officeDocument/2006/relationships/image" Target="../media/image2.png"/></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jpg"/><Relationship Id="rId1" Type="http://schemas.openxmlformats.org/officeDocument/2006/relationships/slideMaster" Target="../slideMasters/slideMaster2.xml"/><Relationship Id="rId5" Type="http://schemas.openxmlformats.org/officeDocument/2006/relationships/image" Target="../media/image5.png"/><Relationship Id="rId4" Type="http://schemas.openxmlformats.org/officeDocument/2006/relationships/image" Target="../media/image2.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jpg"/><Relationship Id="rId1" Type="http://schemas.openxmlformats.org/officeDocument/2006/relationships/slideMaster" Target="../slideMasters/slideMaster2.xml"/><Relationship Id="rId5" Type="http://schemas.openxmlformats.org/officeDocument/2006/relationships/image" Target="../media/image5.png"/><Relationship Id="rId4" Type="http://schemas.openxmlformats.org/officeDocument/2006/relationships/image" Target="../media/image2.png"/></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jpg"/><Relationship Id="rId1" Type="http://schemas.openxmlformats.org/officeDocument/2006/relationships/slideMaster" Target="../slideMasters/slideMaster2.xml"/><Relationship Id="rId5" Type="http://schemas.openxmlformats.org/officeDocument/2006/relationships/image" Target="../media/image5.png"/><Relationship Id="rId4" Type="http://schemas.openxmlformats.org/officeDocument/2006/relationships/image" Target="../media/image2.png"/></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jpg"/><Relationship Id="rId1" Type="http://schemas.openxmlformats.org/officeDocument/2006/relationships/slideMaster" Target="../slideMasters/slideMaster2.xml"/><Relationship Id="rId5" Type="http://schemas.openxmlformats.org/officeDocument/2006/relationships/image" Target="../media/image5.png"/><Relationship Id="rId4" Type="http://schemas.openxmlformats.org/officeDocument/2006/relationships/image" Target="../media/image2.png"/></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6.png"/></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jpg"/><Relationship Id="rId1" Type="http://schemas.openxmlformats.org/officeDocument/2006/relationships/slideMaster" Target="../slideMasters/slideMaster2.xml"/><Relationship Id="rId5" Type="http://schemas.openxmlformats.org/officeDocument/2006/relationships/image" Target="../media/image5.png"/><Relationship Id="rId4" Type="http://schemas.openxmlformats.org/officeDocument/2006/relationships/image" Target="../media/image2.png"/></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11.png"/></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5.jpg"/><Relationship Id="rId1" Type="http://schemas.openxmlformats.org/officeDocument/2006/relationships/slideMaster" Target="../slideMasters/slideMaster3.xml"/><Relationship Id="rId5" Type="http://schemas.openxmlformats.org/officeDocument/2006/relationships/image" Target="../media/image16.png"/><Relationship Id="rId4" Type="http://schemas.openxmlformats.org/officeDocument/2006/relationships/image" Target="../media/image2.png"/></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5.jpg"/><Relationship Id="rId1" Type="http://schemas.openxmlformats.org/officeDocument/2006/relationships/slideMaster" Target="../slideMasters/slideMaster3.xml"/><Relationship Id="rId5" Type="http://schemas.openxmlformats.org/officeDocument/2006/relationships/image" Target="../media/image17.png"/><Relationship Id="rId4" Type="http://schemas.openxmlformats.org/officeDocument/2006/relationships/image" Target="../media/image14.png"/></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jpg"/><Relationship Id="rId1" Type="http://schemas.openxmlformats.org/officeDocument/2006/relationships/slideMaster" Target="../slideMasters/slideMaster3.xml"/><Relationship Id="rId5" Type="http://schemas.openxmlformats.org/officeDocument/2006/relationships/image" Target="../media/image1.png"/><Relationship Id="rId4" Type="http://schemas.openxmlformats.org/officeDocument/2006/relationships/image" Target="../media/image16.png"/></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3.xml"/><Relationship Id="rId4" Type="http://schemas.openxmlformats.org/officeDocument/2006/relationships/image" Target="../media/image12.png"/></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3.xml"/><Relationship Id="rId4" Type="http://schemas.openxmlformats.org/officeDocument/2006/relationships/image" Target="../media/image12.png"/></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0.jpg"/><Relationship Id="rId1" Type="http://schemas.openxmlformats.org/officeDocument/2006/relationships/slideMaster" Target="../slideMasters/slideMaster3.xml"/><Relationship Id="rId5" Type="http://schemas.openxmlformats.org/officeDocument/2006/relationships/image" Target="../media/image16.png"/><Relationship Id="rId4" Type="http://schemas.openxmlformats.org/officeDocument/2006/relationships/image" Target="../media/image2.png"/></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2.jpg"/><Relationship Id="rId1" Type="http://schemas.openxmlformats.org/officeDocument/2006/relationships/slideMaster" Target="../slideMasters/slideMaster3.xml"/><Relationship Id="rId5" Type="http://schemas.openxmlformats.org/officeDocument/2006/relationships/image" Target="../media/image16.png"/><Relationship Id="rId4" Type="http://schemas.openxmlformats.org/officeDocument/2006/relationships/image" Target="../media/image2.png"/></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2.jpg"/><Relationship Id="rId1" Type="http://schemas.openxmlformats.org/officeDocument/2006/relationships/slideMaster" Target="../slideMasters/slideMaster3.xml"/><Relationship Id="rId5" Type="http://schemas.openxmlformats.org/officeDocument/2006/relationships/image" Target="../media/image16.png"/><Relationship Id="rId4" Type="http://schemas.openxmlformats.org/officeDocument/2006/relationships/image" Target="../media/image2.png"/></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2.jpg"/><Relationship Id="rId1" Type="http://schemas.openxmlformats.org/officeDocument/2006/relationships/slideMaster" Target="../slideMasters/slideMaster3.xml"/><Relationship Id="rId5" Type="http://schemas.openxmlformats.org/officeDocument/2006/relationships/image" Target="../media/image16.png"/><Relationship Id="rId4" Type="http://schemas.openxmlformats.org/officeDocument/2006/relationships/image" Target="../media/image2.png"/></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2.jpg"/><Relationship Id="rId1" Type="http://schemas.openxmlformats.org/officeDocument/2006/relationships/slideMaster" Target="../slideMasters/slideMaster3.xml"/><Relationship Id="rId5" Type="http://schemas.openxmlformats.org/officeDocument/2006/relationships/image" Target="../media/image16.png"/><Relationship Id="rId4" Type="http://schemas.openxmlformats.org/officeDocument/2006/relationships/image" Target="../media/image2.png"/></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2.jpg"/><Relationship Id="rId1" Type="http://schemas.openxmlformats.org/officeDocument/2006/relationships/slideMaster" Target="../slideMasters/slideMaster3.xml"/><Relationship Id="rId5" Type="http://schemas.openxmlformats.org/officeDocument/2006/relationships/image" Target="../media/image16.png"/><Relationship Id="rId4" Type="http://schemas.openxmlformats.org/officeDocument/2006/relationships/image" Target="../media/image2.png"/></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2.jpg"/><Relationship Id="rId1" Type="http://schemas.openxmlformats.org/officeDocument/2006/relationships/slideMaster" Target="../slideMasters/slideMaster3.xml"/><Relationship Id="rId5" Type="http://schemas.openxmlformats.org/officeDocument/2006/relationships/image" Target="../media/image16.png"/><Relationship Id="rId4" Type="http://schemas.openxmlformats.org/officeDocument/2006/relationships/image" Target="../media/image2.png"/></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11.png"/></Relationships>
</file>

<file path=ppt/slideLayouts/_rels/slideLayout78.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hyperlink" Target="https://tinyurl.com/RichTask1" TargetMode="External"/><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11.pn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g"/><Relationship Id="rId1" Type="http://schemas.openxmlformats.org/officeDocument/2006/relationships/slideMaster" Target="../slideMasters/slideMaster4.xml"/><Relationship Id="rId5" Type="http://schemas.openxmlformats.org/officeDocument/2006/relationships/image" Target="../media/image1.png"/><Relationship Id="rId4" Type="http://schemas.openxmlformats.org/officeDocument/2006/relationships/image" Target="../media/image5.png"/></Relationships>
</file>

<file path=ppt/slideLayouts/_rels/slideLayout8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4.xml"/><Relationship Id="rId4" Type="http://schemas.openxmlformats.org/officeDocument/2006/relationships/image" Target="../media/image6.png"/></Relationships>
</file>

<file path=ppt/slideLayouts/_rels/slideLayout8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6.png"/></Relationships>
</file>

<file path=ppt/slideLayouts/_rels/slideLayout8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7.jpg"/><Relationship Id="rId1" Type="http://schemas.openxmlformats.org/officeDocument/2006/relationships/slideMaster" Target="../slideMasters/slideMaster4.xml"/><Relationship Id="rId5" Type="http://schemas.openxmlformats.org/officeDocument/2006/relationships/image" Target="../media/image5.png"/><Relationship Id="rId4" Type="http://schemas.openxmlformats.org/officeDocument/2006/relationships/image" Target="../media/image2.png"/></Relationships>
</file>

<file path=ppt/slideLayouts/_rels/slideLayout8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8.jpg"/><Relationship Id="rId1" Type="http://schemas.openxmlformats.org/officeDocument/2006/relationships/slideMaster" Target="../slideMasters/slideMaster4.xml"/><Relationship Id="rId5" Type="http://schemas.openxmlformats.org/officeDocument/2006/relationships/image" Target="../media/image5.png"/><Relationship Id="rId4" Type="http://schemas.openxmlformats.org/officeDocument/2006/relationships/image" Target="../media/image2.png"/></Relationships>
</file>

<file path=ppt/slideLayouts/_rels/slideLayout8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jpg"/><Relationship Id="rId1" Type="http://schemas.openxmlformats.org/officeDocument/2006/relationships/slideMaster" Target="../slideMasters/slideMaster4.xml"/><Relationship Id="rId5" Type="http://schemas.openxmlformats.org/officeDocument/2006/relationships/image" Target="../media/image5.png"/><Relationship Id="rId4" Type="http://schemas.openxmlformats.org/officeDocument/2006/relationships/image" Target="../media/image2.png"/></Relationships>
</file>

<file path=ppt/slideLayouts/_rels/slideLayout8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jpg"/><Relationship Id="rId1" Type="http://schemas.openxmlformats.org/officeDocument/2006/relationships/slideMaster" Target="../slideMasters/slideMaster4.xml"/><Relationship Id="rId5" Type="http://schemas.openxmlformats.org/officeDocument/2006/relationships/image" Target="../media/image5.png"/><Relationship Id="rId4" Type="http://schemas.openxmlformats.org/officeDocument/2006/relationships/image" Target="../media/image2.png"/></Relationships>
</file>

<file path=ppt/slideLayouts/_rels/slideLayout8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jpg"/><Relationship Id="rId1" Type="http://schemas.openxmlformats.org/officeDocument/2006/relationships/slideMaster" Target="../slideMasters/slideMaster4.xml"/><Relationship Id="rId5" Type="http://schemas.openxmlformats.org/officeDocument/2006/relationships/image" Target="../media/image5.png"/><Relationship Id="rId4" Type="http://schemas.openxmlformats.org/officeDocument/2006/relationships/image" Target="../media/image2.png"/></Relationships>
</file>

<file path=ppt/slideLayouts/_rels/slideLayout8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jpg"/><Relationship Id="rId1" Type="http://schemas.openxmlformats.org/officeDocument/2006/relationships/slideMaster" Target="../slideMasters/slideMaster4.xml"/><Relationship Id="rId5" Type="http://schemas.openxmlformats.org/officeDocument/2006/relationships/image" Target="../media/image5.png"/><Relationship Id="rId4" Type="http://schemas.openxmlformats.org/officeDocument/2006/relationships/image" Target="../media/image2.png"/></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jpg"/><Relationship Id="rId1" Type="http://schemas.openxmlformats.org/officeDocument/2006/relationships/slideMaster" Target="../slideMasters/slideMaster4.xml"/><Relationship Id="rId5" Type="http://schemas.openxmlformats.org/officeDocument/2006/relationships/image" Target="../media/image5.png"/><Relationship Id="rId4" Type="http://schemas.openxmlformats.org/officeDocument/2006/relationships/image" Target="../media/image2.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6.png"/></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jpg"/><Relationship Id="rId1" Type="http://schemas.openxmlformats.org/officeDocument/2006/relationships/slideMaster" Target="../slideMasters/slideMaster4.xml"/><Relationship Id="rId5" Type="http://schemas.openxmlformats.org/officeDocument/2006/relationships/image" Target="../media/image5.png"/><Relationship Id="rId4" Type="http://schemas.openxmlformats.org/officeDocument/2006/relationships/image" Target="../media/image2.png"/></Relationships>
</file>

<file path=ppt/slideLayouts/_rels/slideLayout9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9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9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311708" y="744575"/>
            <a:ext cx="8520600" cy="20526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1" name="Google Shape;11;p2"/>
          <p:cNvSpPr txBox="1">
            <a:spLocks noGrp="1"/>
          </p:cNvSpPr>
          <p:nvPr>
            <p:ph type="subTitle" idx="1"/>
          </p:nvPr>
        </p:nvSpPr>
        <p:spPr>
          <a:xfrm>
            <a:off x="311700" y="2834125"/>
            <a:ext cx="8520600" cy="792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8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12" name="Google Shape;12;p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44"/>
        <p:cNvGrpSpPr/>
        <p:nvPr/>
      </p:nvGrpSpPr>
      <p:grpSpPr>
        <a:xfrm>
          <a:off x="0" y="0"/>
          <a:ext cx="0" cy="0"/>
          <a:chOff x="0" y="0"/>
          <a:chExt cx="0" cy="0"/>
        </a:xfrm>
      </p:grpSpPr>
      <p:sp>
        <p:nvSpPr>
          <p:cNvPr id="45" name="Google Shape;45;p11"/>
          <p:cNvSpPr txBox="1">
            <a:spLocks noGrp="1"/>
          </p:cNvSpPr>
          <p:nvPr>
            <p:ph type="title" hasCustomPrompt="1"/>
          </p:nvPr>
        </p:nvSpPr>
        <p:spPr>
          <a:xfrm>
            <a:off x="311700" y="1106125"/>
            <a:ext cx="8520600" cy="19635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46" name="Google Shape;46;p11"/>
          <p:cNvSpPr txBox="1">
            <a:spLocks noGrp="1"/>
          </p:cNvSpPr>
          <p:nvPr>
            <p:ph type="body" idx="1"/>
          </p:nvPr>
        </p:nvSpPr>
        <p:spPr>
          <a:xfrm>
            <a:off x="311700" y="3152225"/>
            <a:ext cx="8520600" cy="1300800"/>
          </a:xfrm>
          <a:prstGeom prst="rect">
            <a:avLst/>
          </a:prstGeom>
        </p:spPr>
        <p:txBody>
          <a:bodyPr spcFirstLastPara="1" wrap="square" lIns="91425" tIns="91425" rIns="91425" bIns="91425" anchor="t" anchorCtr="0">
            <a:noAutofit/>
          </a:bodyPr>
          <a:lstStyle>
            <a:lvl1pPr marL="457200" lvl="0" indent="-342900" algn="ctr">
              <a:spcBef>
                <a:spcPts val="0"/>
              </a:spcBef>
              <a:spcAft>
                <a:spcPts val="0"/>
              </a:spcAft>
              <a:buSzPts val="1800"/>
              <a:buChar char="●"/>
              <a:defRPr/>
            </a:lvl1pPr>
            <a:lvl2pPr marL="914400" lvl="1" indent="-317500" algn="ctr">
              <a:spcBef>
                <a:spcPts val="1600"/>
              </a:spcBef>
              <a:spcAft>
                <a:spcPts val="0"/>
              </a:spcAft>
              <a:buSzPts val="1400"/>
              <a:buChar char="○"/>
              <a:defRPr/>
            </a:lvl2pPr>
            <a:lvl3pPr marL="1371600" lvl="2" indent="-317500" algn="ctr">
              <a:spcBef>
                <a:spcPts val="1600"/>
              </a:spcBef>
              <a:spcAft>
                <a:spcPts val="0"/>
              </a:spcAft>
              <a:buSzPts val="1400"/>
              <a:buChar char="■"/>
              <a:defRPr/>
            </a:lvl3pPr>
            <a:lvl4pPr marL="1828800" lvl="3" indent="-317500" algn="ctr">
              <a:spcBef>
                <a:spcPts val="1600"/>
              </a:spcBef>
              <a:spcAft>
                <a:spcPts val="0"/>
              </a:spcAft>
              <a:buSzPts val="1400"/>
              <a:buChar char="●"/>
              <a:defRPr/>
            </a:lvl4pPr>
            <a:lvl5pPr marL="2286000" lvl="4" indent="-317500" algn="ctr">
              <a:spcBef>
                <a:spcPts val="1600"/>
              </a:spcBef>
              <a:spcAft>
                <a:spcPts val="0"/>
              </a:spcAft>
              <a:buSzPts val="1400"/>
              <a:buChar char="○"/>
              <a:defRPr/>
            </a:lvl5pPr>
            <a:lvl6pPr marL="2743200" lvl="5" indent="-317500" algn="ctr">
              <a:spcBef>
                <a:spcPts val="1600"/>
              </a:spcBef>
              <a:spcAft>
                <a:spcPts val="0"/>
              </a:spcAft>
              <a:buSzPts val="1400"/>
              <a:buChar char="■"/>
              <a:defRPr/>
            </a:lvl6pPr>
            <a:lvl7pPr marL="3200400" lvl="6" indent="-317500" algn="ctr">
              <a:spcBef>
                <a:spcPts val="1600"/>
              </a:spcBef>
              <a:spcAft>
                <a:spcPts val="0"/>
              </a:spcAft>
              <a:buSzPts val="1400"/>
              <a:buChar char="●"/>
              <a:defRPr/>
            </a:lvl7pPr>
            <a:lvl8pPr marL="3657600" lvl="7" indent="-317500" algn="ctr">
              <a:spcBef>
                <a:spcPts val="1600"/>
              </a:spcBef>
              <a:spcAft>
                <a:spcPts val="0"/>
              </a:spcAft>
              <a:buSzPts val="1400"/>
              <a:buChar char="○"/>
              <a:defRPr/>
            </a:lvl8pPr>
            <a:lvl9pPr marL="4114800" lvl="8" indent="-317500" algn="ctr">
              <a:spcBef>
                <a:spcPts val="1600"/>
              </a:spcBef>
              <a:spcAft>
                <a:spcPts val="1600"/>
              </a:spcAft>
              <a:buSzPts val="1400"/>
              <a:buChar char="■"/>
              <a:defRPr/>
            </a:lvl9pPr>
          </a:lstStyle>
          <a:p>
            <a:endParaRPr/>
          </a:p>
        </p:txBody>
      </p:sp>
      <p:sp>
        <p:nvSpPr>
          <p:cNvPr id="47" name="Google Shape;47;p11"/>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8"/>
        <p:cNvGrpSpPr/>
        <p:nvPr/>
      </p:nvGrpSpPr>
      <p:grpSpPr>
        <a:xfrm>
          <a:off x="0" y="0"/>
          <a:ext cx="0" cy="0"/>
          <a:chOff x="0" y="0"/>
          <a:chExt cx="0" cy="0"/>
        </a:xfrm>
      </p:grpSpPr>
      <p:sp>
        <p:nvSpPr>
          <p:cNvPr id="49" name="Google Shape;49;p1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Content">
  <p:cSld name="Title and Content">
    <p:bg>
      <p:bgPr>
        <a:solidFill>
          <a:schemeClr val="lt1"/>
        </a:solidFill>
        <a:effectLst/>
      </p:bgPr>
    </p:bg>
    <p:spTree>
      <p:nvGrpSpPr>
        <p:cNvPr id="1" name="Shape 56"/>
        <p:cNvGrpSpPr/>
        <p:nvPr/>
      </p:nvGrpSpPr>
      <p:grpSpPr>
        <a:xfrm>
          <a:off x="0" y="0"/>
          <a:ext cx="0" cy="0"/>
          <a:chOff x="0" y="0"/>
          <a:chExt cx="0" cy="0"/>
        </a:xfrm>
      </p:grpSpPr>
      <p:sp>
        <p:nvSpPr>
          <p:cNvPr id="57" name="Google Shape;57;p14"/>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8" name="Google Shape;58;p14"/>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59" name="Google Shape;59;p1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0" name="Google Shape;60;p1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1" name="Google Shape;61;p1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62" name="Google Shape;62;p14"/>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3" name="Google Shape;63;p14"/>
          <p:cNvGrpSpPr/>
          <p:nvPr/>
        </p:nvGrpSpPr>
        <p:grpSpPr>
          <a:xfrm>
            <a:off x="-1530678" y="2991542"/>
            <a:ext cx="1404225" cy="2177094"/>
            <a:chOff x="6195941" y="562596"/>
            <a:chExt cx="1872300" cy="2902792"/>
          </a:xfrm>
        </p:grpSpPr>
        <p:grpSp>
          <p:nvGrpSpPr>
            <p:cNvPr id="64" name="Google Shape;64;p14"/>
            <p:cNvGrpSpPr/>
            <p:nvPr/>
          </p:nvGrpSpPr>
          <p:grpSpPr>
            <a:xfrm>
              <a:off x="6195941" y="832605"/>
              <a:ext cx="1872300" cy="2632784"/>
              <a:chOff x="-1872716" y="660661"/>
              <a:chExt cx="1872300" cy="1974637"/>
            </a:xfrm>
          </p:grpSpPr>
          <p:sp>
            <p:nvSpPr>
              <p:cNvPr id="65" name="Google Shape;65;p14"/>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66" name="Google Shape;66;p14"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67" name="Google Shape;67;p14"/>
            <p:cNvGrpSpPr/>
            <p:nvPr/>
          </p:nvGrpSpPr>
          <p:grpSpPr>
            <a:xfrm>
              <a:off x="6303954" y="562596"/>
              <a:ext cx="540000" cy="540000"/>
              <a:chOff x="6303954" y="562596"/>
              <a:chExt cx="540000" cy="540000"/>
            </a:xfrm>
          </p:grpSpPr>
          <p:sp>
            <p:nvSpPr>
              <p:cNvPr id="68" name="Google Shape;68;p14"/>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69" name="Google Shape;69;p14"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70" name="Google Shape;70;p14"/>
          <p:cNvSpPr/>
          <p:nvPr/>
        </p:nvSpPr>
        <p:spPr>
          <a:xfrm>
            <a:off x="2264304" y="1329714"/>
            <a:ext cx="9336381" cy="6538184"/>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41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71" name="Google Shape;71;p14"/>
          <p:cNvGrpSpPr/>
          <p:nvPr/>
        </p:nvGrpSpPr>
        <p:grpSpPr>
          <a:xfrm>
            <a:off x="7916400" y="221400"/>
            <a:ext cx="893889" cy="359014"/>
            <a:chOff x="1899" y="899"/>
            <a:chExt cx="4163" cy="1671"/>
          </a:xfrm>
        </p:grpSpPr>
        <p:sp>
          <p:nvSpPr>
            <p:cNvPr id="72" name="Google Shape;72;p14"/>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 name="Google Shape;73;p14"/>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 name="Google Shape;74;p14"/>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 name="Google Shape;75;p14"/>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 name="Google Shape;76;p14"/>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 name="Google Shape;77;p14"/>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 name="Google Shape;78;p14"/>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 name="Google Shape;79;p14"/>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 name="Google Shape;80;p14"/>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 name="Google Shape;81;p14"/>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 name="Google Shape;82;p14"/>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 name="Google Shape;83;p14"/>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 name="Google Shape;84;p14"/>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 name="Google Shape;85;p14"/>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 name="Google Shape;86;p14"/>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 name="Google Shape;87;p14"/>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 name="Google Shape;88;p14"/>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 name="Google Shape;89;p14"/>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 name="Google Shape;90;p14"/>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 name="Google Shape;91;p14"/>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 name="Google Shape;92;p14"/>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 name="Google Shape;93;p14"/>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 name="Google Shape;94;p14"/>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 name="Google Shape;95;p14"/>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 name="Google Shape;96;p14"/>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 name="Google Shape;97;p14"/>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 name="Google Shape;98;p14"/>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 name="Google Shape;99;p14"/>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0" name="Google Shape;100;p14"/>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1" name="Google Shape;101;p14"/>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2" name="Google Shape;102;p14"/>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3" name="Google Shape;103;p14"/>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4" name="Google Shape;104;p14"/>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5" name="Google Shape;105;p14"/>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6" name="Google Shape;106;p14"/>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7" name="Google Shape;107;p14"/>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8" name="Google Shape;108;p14"/>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9" name="Google Shape;109;p14"/>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0" name="Google Shape;110;p14"/>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1" name="Google Shape;111;p14"/>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2" name="Google Shape;112;p14"/>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3" name="Google Shape;113;p14"/>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4" name="Google Shape;114;p14"/>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5" name="Google Shape;115;p14"/>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6" name="Google Shape;116;p14"/>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7" name="Google Shape;117;p14"/>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8" name="Google Shape;118;p14"/>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9" name="Google Shape;119;p14"/>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0" name="Google Shape;120;p14"/>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1" name="Google Shape;121;p14"/>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2" name="Google Shape;122;p14"/>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3" name="Google Shape;123;p14"/>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4" name="Google Shape;124;p14"/>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5" name="Google Shape;125;p14"/>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6" name="Google Shape;126;p14"/>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7" name="Google Shape;127;p14"/>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8" name="Google Shape;128;p14"/>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9" name="Google Shape;129;p14"/>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0" name="Google Shape;130;p14"/>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1" name="Google Shape;131;p14"/>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2" name="Google Shape;132;p14"/>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3" name="Google Shape;133;p14"/>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4" name="Google Shape;134;p14"/>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5" name="Google Shape;135;p14"/>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6" name="Google Shape;136;p14"/>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7" name="Google Shape;137;p14"/>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8" name="Google Shape;138;p14"/>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9" name="Google Shape;139;p14"/>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0" name="Google Shape;140;p14"/>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1" name="Google Shape;141;p14"/>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2" name="Google Shape;142;p14"/>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3" name="Google Shape;143;p14"/>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4" name="Google Shape;144;p14"/>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5" name="Google Shape;145;p14"/>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6" name="Google Shape;146;p14"/>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7" name="Google Shape;147;p14"/>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8" name="Google Shape;148;p14"/>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9" name="Google Shape;149;p14"/>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0" name="Google Shape;150;p14"/>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1" name="Google Shape;151;p14"/>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2" name="Google Shape;152;p14"/>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3" name="Google Shape;153;p14"/>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4" name="Google Shape;154;p14"/>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5" name="Google Shape;155;p14"/>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6" name="Google Shape;156;p14"/>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7" name="Google Shape;157;p14"/>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8" name="Google Shape;158;p14"/>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9" name="Google Shape;159;p14"/>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0" name="Google Shape;160;p14"/>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1" name="Google Shape;161;p14"/>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2" name="Google Shape;162;p14"/>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3" name="Google Shape;163;p14"/>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4" name="Google Shape;164;p14"/>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165" name="Google Shape;165;p14"/>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Front cover: Background image">
  <p:cSld name="Front cover: Background image">
    <p:bg>
      <p:bgPr>
        <a:blipFill>
          <a:blip r:embed="rId2">
            <a:alphaModFix/>
          </a:blip>
          <a:stretch>
            <a:fillRect/>
          </a:stretch>
        </a:blipFill>
        <a:effectLst/>
      </p:bgPr>
    </p:bg>
    <p:spTree>
      <p:nvGrpSpPr>
        <p:cNvPr id="1" name="Shape 166"/>
        <p:cNvGrpSpPr/>
        <p:nvPr/>
      </p:nvGrpSpPr>
      <p:grpSpPr>
        <a:xfrm>
          <a:off x="0" y="0"/>
          <a:ext cx="0" cy="0"/>
          <a:chOff x="0" y="0"/>
          <a:chExt cx="0" cy="0"/>
        </a:xfrm>
      </p:grpSpPr>
      <p:sp>
        <p:nvSpPr>
          <p:cNvPr id="167" name="Google Shape;167;p15"/>
          <p:cNvSpPr/>
          <p:nvPr/>
        </p:nvSpPr>
        <p:spPr>
          <a:xfrm rot="-5400000">
            <a:off x="2802271" y="-1200601"/>
            <a:ext cx="5143500" cy="7544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168" name="Google Shape;168;p15"/>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69" name="Google Shape;169;p15"/>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70" name="Google Shape;170;p1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171" name="Google Shape;171;p15"/>
          <p:cNvGrpSpPr/>
          <p:nvPr/>
        </p:nvGrpSpPr>
        <p:grpSpPr>
          <a:xfrm>
            <a:off x="5221340" y="819609"/>
            <a:ext cx="1861980" cy="747829"/>
            <a:chOff x="1899" y="899"/>
            <a:chExt cx="4163" cy="1671"/>
          </a:xfrm>
        </p:grpSpPr>
        <p:sp>
          <p:nvSpPr>
            <p:cNvPr id="172" name="Google Shape;172;p15"/>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3" name="Google Shape;173;p15"/>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4" name="Google Shape;174;p15"/>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5" name="Google Shape;175;p15"/>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6" name="Google Shape;176;p15"/>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7" name="Google Shape;177;p15"/>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8" name="Google Shape;178;p15"/>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9" name="Google Shape;179;p15"/>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0" name="Google Shape;180;p15"/>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1" name="Google Shape;181;p15"/>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2" name="Google Shape;182;p15"/>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3" name="Google Shape;183;p15"/>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4" name="Google Shape;184;p15"/>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5" name="Google Shape;185;p15"/>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6" name="Google Shape;186;p15"/>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7" name="Google Shape;187;p15"/>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8" name="Google Shape;188;p15"/>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9" name="Google Shape;189;p15"/>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0" name="Google Shape;190;p15"/>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1" name="Google Shape;191;p15"/>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2" name="Google Shape;192;p15"/>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3" name="Google Shape;193;p15"/>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4" name="Google Shape;194;p15"/>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5" name="Google Shape;195;p15"/>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6" name="Google Shape;196;p15"/>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7" name="Google Shape;197;p15"/>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8" name="Google Shape;198;p15"/>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9" name="Google Shape;199;p15"/>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0" name="Google Shape;200;p15"/>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1" name="Google Shape;201;p15"/>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2" name="Google Shape;202;p15"/>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3" name="Google Shape;203;p15"/>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4" name="Google Shape;204;p15"/>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5" name="Google Shape;205;p15"/>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6" name="Google Shape;206;p15"/>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7" name="Google Shape;207;p15"/>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8" name="Google Shape;208;p15"/>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9" name="Google Shape;209;p15"/>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0" name="Google Shape;210;p15"/>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1" name="Google Shape;211;p15"/>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2" name="Google Shape;212;p15"/>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3" name="Google Shape;213;p15"/>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4" name="Google Shape;214;p15"/>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5" name="Google Shape;215;p15"/>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6" name="Google Shape;216;p15"/>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7" name="Google Shape;217;p15"/>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8" name="Google Shape;218;p15"/>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9" name="Google Shape;219;p15"/>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0" name="Google Shape;220;p15"/>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1" name="Google Shape;221;p15"/>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2" name="Google Shape;222;p15"/>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3" name="Google Shape;223;p15"/>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4" name="Google Shape;224;p15"/>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5" name="Google Shape;225;p15"/>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6" name="Google Shape;226;p15"/>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7" name="Google Shape;227;p15"/>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8" name="Google Shape;228;p15"/>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9" name="Google Shape;229;p15"/>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0" name="Google Shape;230;p15"/>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1" name="Google Shape;231;p15"/>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2" name="Google Shape;232;p15"/>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3" name="Google Shape;233;p15"/>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4" name="Google Shape;234;p15"/>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5" name="Google Shape;235;p15"/>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6" name="Google Shape;236;p15"/>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7" name="Google Shape;237;p15"/>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8" name="Google Shape;238;p15"/>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9" name="Google Shape;239;p15"/>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0" name="Google Shape;240;p15"/>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1" name="Google Shape;241;p15"/>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2" name="Google Shape;242;p15"/>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3" name="Google Shape;243;p15"/>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4" name="Google Shape;244;p15"/>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5" name="Google Shape;245;p15"/>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6" name="Google Shape;246;p15"/>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7" name="Google Shape;247;p15"/>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8" name="Google Shape;248;p15"/>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9" name="Google Shape;249;p15"/>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0" name="Google Shape;250;p15"/>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1" name="Google Shape;251;p15"/>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2" name="Google Shape;252;p15"/>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3" name="Google Shape;253;p15"/>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4" name="Google Shape;254;p15"/>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5" name="Google Shape;255;p15"/>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6" name="Google Shape;256;p15"/>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7" name="Google Shape;257;p15"/>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8" name="Google Shape;258;p15"/>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9" name="Google Shape;259;p15"/>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0" name="Google Shape;260;p15"/>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1" name="Google Shape;261;p15"/>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2" name="Google Shape;262;p15"/>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3" name="Google Shape;263;p15"/>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4" name="Google Shape;264;p15"/>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265" name="Google Shape;265;p15"/>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266" name="Google Shape;266;p15"/>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lt1"/>
              </a:buClr>
              <a:buSzPts val="3000"/>
              <a:buFont typeface="Calibri"/>
              <a:buNone/>
              <a:defRPr sz="30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267" name="Google Shape;267;p15"/>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268" name="Google Shape;268;p15"/>
          <p:cNvSpPr/>
          <p:nvPr/>
        </p:nvSpPr>
        <p:spPr>
          <a:xfrm>
            <a:off x="-1747975" y="135407"/>
            <a:ext cx="6662274" cy="4665536"/>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269" name="Google Shape;269;p15"/>
          <p:cNvPicPr preferRelativeResize="0"/>
          <p:nvPr/>
        </p:nvPicPr>
        <p:blipFill rotWithShape="1">
          <a:blip r:embed="rId3">
            <a:alphaModFix/>
          </a:blip>
          <a:srcRect/>
          <a:stretch/>
        </p:blipFill>
        <p:spPr>
          <a:xfrm>
            <a:off x="7630942" y="927426"/>
            <a:ext cx="1215133" cy="615925"/>
          </a:xfrm>
          <a:prstGeom prst="rect">
            <a:avLst/>
          </a:prstGeom>
          <a:noFill/>
          <a:ln>
            <a:noFill/>
          </a:ln>
        </p:spPr>
      </p:pic>
      <p:grpSp>
        <p:nvGrpSpPr>
          <p:cNvPr id="270" name="Google Shape;270;p15"/>
          <p:cNvGrpSpPr/>
          <p:nvPr/>
        </p:nvGrpSpPr>
        <p:grpSpPr>
          <a:xfrm>
            <a:off x="-1530678" y="653649"/>
            <a:ext cx="1026225" cy="1698128"/>
            <a:chOff x="-1836712" y="2937191"/>
            <a:chExt cx="1368300" cy="2264171"/>
          </a:xfrm>
        </p:grpSpPr>
        <p:pic>
          <p:nvPicPr>
            <p:cNvPr id="271" name="Google Shape;271;p15" descr="icon_camera_circle.png"/>
            <p:cNvPicPr preferRelativeResize="0"/>
            <p:nvPr/>
          </p:nvPicPr>
          <p:blipFill rotWithShape="1">
            <a:blip r:embed="rId4">
              <a:alphaModFix/>
            </a:blip>
            <a:srcRect/>
            <a:stretch/>
          </p:blipFill>
          <p:spPr>
            <a:xfrm>
              <a:off x="-1728699" y="2937191"/>
              <a:ext cx="640111" cy="640111"/>
            </a:xfrm>
            <a:prstGeom prst="rect">
              <a:avLst/>
            </a:prstGeom>
            <a:noFill/>
            <a:ln>
              <a:noFill/>
            </a:ln>
          </p:spPr>
        </p:pic>
        <p:sp>
          <p:nvSpPr>
            <p:cNvPr id="272" name="Google Shape;272;p15"/>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273" name="Google Shape;273;p15" descr="icon_information-white.png"/>
            <p:cNvPicPr preferRelativeResize="0"/>
            <p:nvPr/>
          </p:nvPicPr>
          <p:blipFill rotWithShape="1">
            <a:blip r:embed="rId5">
              <a:alphaModFix/>
            </a:blip>
            <a:srcRect/>
            <a:stretch/>
          </p:blipFill>
          <p:spPr>
            <a:xfrm>
              <a:off x="-1728699" y="3245911"/>
              <a:ext cx="121592" cy="320113"/>
            </a:xfrm>
            <a:prstGeom prst="rect">
              <a:avLst/>
            </a:prstGeom>
            <a:noFill/>
            <a:ln>
              <a:noFill/>
            </a:ln>
          </p:spPr>
        </p:pic>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68"/>
                                        </p:tgtEl>
                                        <p:attrNameLst>
                                          <p:attrName>style.visibility</p:attrName>
                                        </p:attrNameLst>
                                      </p:cBhvr>
                                      <p:to>
                                        <p:strVal val="visible"/>
                                      </p:to>
                                    </p:set>
                                    <p:animEffect transition="in" filter="fade">
                                      <p:cBhvr>
                                        <p:cTn id="7" dur="500"/>
                                        <p:tgtEl>
                                          <p:spTgt spid="268"/>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71"/>
                                        </p:tgtEl>
                                        <p:attrNameLst>
                                          <p:attrName>style.visibility</p:attrName>
                                        </p:attrNameLst>
                                      </p:cBhvr>
                                      <p:to>
                                        <p:strVal val="visible"/>
                                      </p:to>
                                    </p:set>
                                    <p:animEffect transition="in" filter="fade">
                                      <p:cBhvr>
                                        <p:cTn id="11" dur="500"/>
                                        <p:tgtEl>
                                          <p:spTgt spid="171"/>
                                        </p:tgtEl>
                                      </p:cBhvr>
                                    </p:animEffect>
                                  </p:childTnLst>
                                </p:cTn>
                              </p:par>
                              <p:par>
                                <p:cTn id="12" presetID="10" presetClass="entr" presetSubtype="0" fill="hold" nodeType="withEffect">
                                  <p:stCondLst>
                                    <p:cond delay="0"/>
                                  </p:stCondLst>
                                  <p:childTnLst>
                                    <p:set>
                                      <p:cBhvr>
                                        <p:cTn id="13" dur="1" fill="hold">
                                          <p:stCondLst>
                                            <p:cond delay="0"/>
                                          </p:stCondLst>
                                        </p:cTn>
                                        <p:tgtEl>
                                          <p:spTgt spid="266"/>
                                        </p:tgtEl>
                                        <p:attrNameLst>
                                          <p:attrName>style.visibility</p:attrName>
                                        </p:attrNameLst>
                                      </p:cBhvr>
                                      <p:to>
                                        <p:strVal val="visible"/>
                                      </p:to>
                                    </p:set>
                                    <p:animEffect transition="in" filter="fade">
                                      <p:cBhvr>
                                        <p:cTn id="14" dur="500"/>
                                        <p:tgtEl>
                                          <p:spTgt spid="266"/>
                                        </p:tgtEl>
                                      </p:cBhvr>
                                    </p:animEffect>
                                  </p:childTnLst>
                                </p:cTn>
                              </p:par>
                              <p:par>
                                <p:cTn id="15" presetID="10" presetClass="entr" presetSubtype="0" fill="hold" nodeType="withEffect">
                                  <p:stCondLst>
                                    <p:cond delay="0"/>
                                  </p:stCondLst>
                                  <p:childTnLst>
                                    <p:set>
                                      <p:cBhvr>
                                        <p:cTn id="16" dur="1" fill="hold">
                                          <p:stCondLst>
                                            <p:cond delay="0"/>
                                          </p:stCondLst>
                                        </p:cTn>
                                        <p:tgtEl>
                                          <p:spTgt spid="267">
                                            <p:txEl>
                                              <p:pRg st="0" end="0"/>
                                            </p:txEl>
                                          </p:spTgt>
                                        </p:tgtEl>
                                        <p:attrNameLst>
                                          <p:attrName>style.visibility</p:attrName>
                                        </p:attrNameLst>
                                      </p:cBhvr>
                                      <p:to>
                                        <p:strVal val="visible"/>
                                      </p:to>
                                    </p:set>
                                    <p:animEffect transition="in" filter="fade">
                                      <p:cBhvr>
                                        <p:cTn id="17" dur="500"/>
                                        <p:tgtEl>
                                          <p:spTgt spid="267">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267">
                                            <p:txEl>
                                              <p:pRg st="1" end="1"/>
                                            </p:txEl>
                                          </p:spTgt>
                                        </p:tgtEl>
                                        <p:attrNameLst>
                                          <p:attrName>style.visibility</p:attrName>
                                        </p:attrNameLst>
                                      </p:cBhvr>
                                      <p:to>
                                        <p:strVal val="visible"/>
                                      </p:to>
                                    </p:set>
                                    <p:animEffect transition="in" filter="fade">
                                      <p:cBhvr>
                                        <p:cTn id="20" dur="500"/>
                                        <p:tgtEl>
                                          <p:spTgt spid="267">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267">
                                            <p:txEl>
                                              <p:pRg st="2" end="2"/>
                                            </p:txEl>
                                          </p:spTgt>
                                        </p:tgtEl>
                                        <p:attrNameLst>
                                          <p:attrName>style.visibility</p:attrName>
                                        </p:attrNameLst>
                                      </p:cBhvr>
                                      <p:to>
                                        <p:strVal val="visible"/>
                                      </p:to>
                                    </p:set>
                                    <p:animEffect transition="in" filter="fade">
                                      <p:cBhvr>
                                        <p:cTn id="23" dur="500"/>
                                        <p:tgtEl>
                                          <p:spTgt spid="267">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267">
                                            <p:txEl>
                                              <p:pRg st="3" end="3"/>
                                            </p:txEl>
                                          </p:spTgt>
                                        </p:tgtEl>
                                        <p:attrNameLst>
                                          <p:attrName>style.visibility</p:attrName>
                                        </p:attrNameLst>
                                      </p:cBhvr>
                                      <p:to>
                                        <p:strVal val="visible"/>
                                      </p:to>
                                    </p:set>
                                    <p:animEffect transition="in" filter="fade">
                                      <p:cBhvr>
                                        <p:cTn id="26" dur="500"/>
                                        <p:tgtEl>
                                          <p:spTgt spid="267">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267">
                                            <p:txEl>
                                              <p:pRg st="4" end="4"/>
                                            </p:txEl>
                                          </p:spTgt>
                                        </p:tgtEl>
                                        <p:attrNameLst>
                                          <p:attrName>style.visibility</p:attrName>
                                        </p:attrNameLst>
                                      </p:cBhvr>
                                      <p:to>
                                        <p:strVal val="visible"/>
                                      </p:to>
                                    </p:set>
                                    <p:animEffect transition="in" filter="fade">
                                      <p:cBhvr>
                                        <p:cTn id="29" dur="500"/>
                                        <p:tgtEl>
                                          <p:spTgt spid="267">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267">
                                            <p:txEl>
                                              <p:pRg st="5" end="5"/>
                                            </p:txEl>
                                          </p:spTgt>
                                        </p:tgtEl>
                                        <p:attrNameLst>
                                          <p:attrName>style.visibility</p:attrName>
                                        </p:attrNameLst>
                                      </p:cBhvr>
                                      <p:to>
                                        <p:strVal val="visible"/>
                                      </p:to>
                                    </p:set>
                                    <p:animEffect transition="in" filter="fade">
                                      <p:cBhvr>
                                        <p:cTn id="32" dur="500"/>
                                        <p:tgtEl>
                                          <p:spTgt spid="267">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267">
                                            <p:txEl>
                                              <p:pRg st="6" end="6"/>
                                            </p:txEl>
                                          </p:spTgt>
                                        </p:tgtEl>
                                        <p:attrNameLst>
                                          <p:attrName>style.visibility</p:attrName>
                                        </p:attrNameLst>
                                      </p:cBhvr>
                                      <p:to>
                                        <p:strVal val="visible"/>
                                      </p:to>
                                    </p:set>
                                    <p:animEffect transition="in" filter="fade">
                                      <p:cBhvr>
                                        <p:cTn id="35" dur="500"/>
                                        <p:tgtEl>
                                          <p:spTgt spid="267">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267">
                                            <p:txEl>
                                              <p:pRg st="7" end="7"/>
                                            </p:txEl>
                                          </p:spTgt>
                                        </p:tgtEl>
                                        <p:attrNameLst>
                                          <p:attrName>style.visibility</p:attrName>
                                        </p:attrNameLst>
                                      </p:cBhvr>
                                      <p:to>
                                        <p:strVal val="visible"/>
                                      </p:to>
                                    </p:set>
                                    <p:animEffect transition="in" filter="fade">
                                      <p:cBhvr>
                                        <p:cTn id="38" dur="500"/>
                                        <p:tgtEl>
                                          <p:spTgt spid="267">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267">
                                            <p:txEl>
                                              <p:pRg st="8" end="8"/>
                                            </p:txEl>
                                          </p:spTgt>
                                        </p:tgtEl>
                                        <p:attrNameLst>
                                          <p:attrName>style.visibility</p:attrName>
                                        </p:attrNameLst>
                                      </p:cBhvr>
                                      <p:to>
                                        <p:strVal val="visible"/>
                                      </p:to>
                                    </p:set>
                                    <p:animEffect transition="in" filter="fade">
                                      <p:cBhvr>
                                        <p:cTn id="41" dur="500"/>
                                        <p:tgtEl>
                                          <p:spTgt spid="267">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269"/>
                                        </p:tgtEl>
                                        <p:attrNameLst>
                                          <p:attrName>style.visibility</p:attrName>
                                        </p:attrNameLst>
                                      </p:cBhvr>
                                      <p:to>
                                        <p:strVal val="visible"/>
                                      </p:to>
                                    </p:set>
                                    <p:animEffect transition="in" filter="fade">
                                      <p:cBhvr>
                                        <p:cTn id="45" dur="1000"/>
                                        <p:tgtEl>
                                          <p:spTgt spid="2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Front cover: Colour">
  <p:cSld name="Front cover: Colour">
    <p:bg>
      <p:bgPr>
        <a:solidFill>
          <a:schemeClr val="dk2"/>
        </a:solidFill>
        <a:effectLst/>
      </p:bgPr>
    </p:bg>
    <p:spTree>
      <p:nvGrpSpPr>
        <p:cNvPr id="1" name="Shape 274"/>
        <p:cNvGrpSpPr/>
        <p:nvPr/>
      </p:nvGrpSpPr>
      <p:grpSpPr>
        <a:xfrm>
          <a:off x="0" y="0"/>
          <a:ext cx="0" cy="0"/>
          <a:chOff x="0" y="0"/>
          <a:chExt cx="0" cy="0"/>
        </a:xfrm>
      </p:grpSpPr>
      <p:sp>
        <p:nvSpPr>
          <p:cNvPr id="275" name="Google Shape;275;p1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276" name="Google Shape;276;p1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277" name="Google Shape;277;p1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278" name="Google Shape;278;p16"/>
          <p:cNvGrpSpPr/>
          <p:nvPr/>
        </p:nvGrpSpPr>
        <p:grpSpPr>
          <a:xfrm>
            <a:off x="5221340" y="819609"/>
            <a:ext cx="1861980" cy="747829"/>
            <a:chOff x="1899" y="899"/>
            <a:chExt cx="4163" cy="1671"/>
          </a:xfrm>
        </p:grpSpPr>
        <p:sp>
          <p:nvSpPr>
            <p:cNvPr id="279" name="Google Shape;279;p16"/>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0" name="Google Shape;280;p16"/>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1" name="Google Shape;281;p16"/>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2" name="Google Shape;282;p16"/>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3" name="Google Shape;283;p16"/>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4" name="Google Shape;284;p16"/>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5" name="Google Shape;285;p16"/>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6" name="Google Shape;286;p16"/>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7" name="Google Shape;287;p16"/>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8" name="Google Shape;288;p16"/>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9" name="Google Shape;289;p16"/>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0" name="Google Shape;290;p16"/>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1" name="Google Shape;291;p16"/>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2" name="Google Shape;292;p16"/>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3" name="Google Shape;293;p16"/>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4" name="Google Shape;294;p16"/>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5" name="Google Shape;295;p16"/>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6" name="Google Shape;296;p16"/>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7" name="Google Shape;297;p16"/>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8" name="Google Shape;298;p16"/>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9" name="Google Shape;299;p16"/>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0" name="Google Shape;300;p16"/>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1" name="Google Shape;301;p16"/>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2" name="Google Shape;302;p16"/>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3" name="Google Shape;303;p16"/>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4" name="Google Shape;304;p16"/>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5" name="Google Shape;305;p16"/>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6" name="Google Shape;306;p16"/>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7" name="Google Shape;307;p16"/>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8" name="Google Shape;308;p16"/>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9" name="Google Shape;309;p16"/>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0" name="Google Shape;310;p16"/>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1" name="Google Shape;311;p16"/>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2" name="Google Shape;312;p16"/>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3" name="Google Shape;313;p16"/>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4" name="Google Shape;314;p16"/>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5" name="Google Shape;315;p16"/>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6" name="Google Shape;316;p16"/>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7" name="Google Shape;317;p16"/>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8" name="Google Shape;318;p16"/>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9" name="Google Shape;319;p16"/>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0" name="Google Shape;320;p16"/>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1" name="Google Shape;321;p16"/>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2" name="Google Shape;322;p16"/>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3" name="Google Shape;323;p16"/>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4" name="Google Shape;324;p16"/>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5" name="Google Shape;325;p16"/>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6" name="Google Shape;326;p16"/>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7" name="Google Shape;327;p16"/>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8" name="Google Shape;328;p16"/>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9" name="Google Shape;329;p16"/>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0" name="Google Shape;330;p16"/>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1" name="Google Shape;331;p16"/>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2" name="Google Shape;332;p16"/>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3" name="Google Shape;333;p16"/>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4" name="Google Shape;334;p16"/>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5" name="Google Shape;335;p16"/>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6" name="Google Shape;336;p16"/>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7" name="Google Shape;337;p16"/>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8" name="Google Shape;338;p16"/>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9" name="Google Shape;339;p16"/>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0" name="Google Shape;340;p16"/>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1" name="Google Shape;341;p16"/>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2" name="Google Shape;342;p16"/>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3" name="Google Shape;343;p16"/>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4" name="Google Shape;344;p16"/>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5" name="Google Shape;345;p16"/>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6" name="Google Shape;346;p16"/>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7" name="Google Shape;347;p16"/>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8" name="Google Shape;348;p16"/>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9" name="Google Shape;349;p16"/>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0" name="Google Shape;350;p16"/>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1" name="Google Shape;351;p16"/>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2" name="Google Shape;352;p16"/>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3" name="Google Shape;353;p16"/>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4" name="Google Shape;354;p16"/>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5" name="Google Shape;355;p16"/>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6" name="Google Shape;356;p16"/>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7" name="Google Shape;357;p16"/>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8" name="Google Shape;358;p16"/>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9" name="Google Shape;359;p16"/>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0" name="Google Shape;360;p16"/>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1" name="Google Shape;361;p16"/>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2" name="Google Shape;362;p16"/>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3" name="Google Shape;363;p16"/>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4" name="Google Shape;364;p16"/>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5" name="Google Shape;365;p16"/>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6" name="Google Shape;366;p16"/>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7" name="Google Shape;367;p16"/>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8" name="Google Shape;368;p16"/>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9" name="Google Shape;369;p16"/>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0" name="Google Shape;370;p16"/>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1" name="Google Shape;371;p16"/>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372" name="Google Shape;372;p16"/>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373" name="Google Shape;373;p16"/>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lt1"/>
              </a:buClr>
              <a:buSzPts val="3000"/>
              <a:buFont typeface="Calibri"/>
              <a:buNone/>
              <a:defRPr sz="30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374" name="Google Shape;374;p16"/>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375" name="Google Shape;375;p16"/>
          <p:cNvSpPr/>
          <p:nvPr/>
        </p:nvSpPr>
        <p:spPr>
          <a:xfrm>
            <a:off x="-1747975" y="135407"/>
            <a:ext cx="6662274" cy="4665536"/>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376" name="Google Shape;376;p16"/>
          <p:cNvPicPr preferRelativeResize="0"/>
          <p:nvPr/>
        </p:nvPicPr>
        <p:blipFill rotWithShape="1">
          <a:blip r:embed="rId2">
            <a:alphaModFix/>
          </a:blip>
          <a:srcRect/>
          <a:stretch/>
        </p:blipFill>
        <p:spPr>
          <a:xfrm>
            <a:off x="7630942" y="927426"/>
            <a:ext cx="1215133" cy="615925"/>
          </a:xfrm>
          <a:prstGeom prst="rect">
            <a:avLst/>
          </a:prstGeom>
          <a:noFill/>
          <a:ln>
            <a:noFill/>
          </a:ln>
        </p:spPr>
      </p:pic>
      <p:grpSp>
        <p:nvGrpSpPr>
          <p:cNvPr id="377" name="Google Shape;377;p16"/>
          <p:cNvGrpSpPr/>
          <p:nvPr/>
        </p:nvGrpSpPr>
        <p:grpSpPr>
          <a:xfrm>
            <a:off x="-1449668" y="146875"/>
            <a:ext cx="1026225" cy="2044304"/>
            <a:chOff x="-1555624" y="1196393"/>
            <a:chExt cx="1368300" cy="2725739"/>
          </a:xfrm>
        </p:grpSpPr>
        <p:grpSp>
          <p:nvGrpSpPr>
            <p:cNvPr id="378" name="Google Shape;378;p16"/>
            <p:cNvGrpSpPr/>
            <p:nvPr/>
          </p:nvGrpSpPr>
          <p:grpSpPr>
            <a:xfrm>
              <a:off x="-1555624" y="1488707"/>
              <a:ext cx="1368300" cy="2433425"/>
              <a:chOff x="-1836712" y="3275837"/>
              <a:chExt cx="1368300" cy="2433425"/>
            </a:xfrm>
          </p:grpSpPr>
          <p:sp>
            <p:nvSpPr>
              <p:cNvPr id="379" name="Google Shape;379;p16"/>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380" name="Google Shape;380;p16" descr="icon_information-white.png"/>
              <p:cNvPicPr preferRelativeResize="0"/>
              <p:nvPr/>
            </p:nvPicPr>
            <p:blipFill rotWithShape="1">
              <a:blip r:embed="rId3">
                <a:alphaModFix/>
              </a:blip>
              <a:srcRect/>
              <a:stretch/>
            </p:blipFill>
            <p:spPr>
              <a:xfrm>
                <a:off x="-1728699" y="3275837"/>
                <a:ext cx="121592" cy="320113"/>
              </a:xfrm>
              <a:prstGeom prst="rect">
                <a:avLst/>
              </a:prstGeom>
              <a:noFill/>
              <a:ln>
                <a:noFill/>
              </a:ln>
            </p:spPr>
          </p:pic>
        </p:grpSp>
        <p:pic>
          <p:nvPicPr>
            <p:cNvPr id="381" name="Google Shape;381;p16"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382" name="Google Shape;382;p16"/>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75"/>
                                        </p:tgtEl>
                                        <p:attrNameLst>
                                          <p:attrName>style.visibility</p:attrName>
                                        </p:attrNameLst>
                                      </p:cBhvr>
                                      <p:to>
                                        <p:strVal val="visible"/>
                                      </p:to>
                                    </p:set>
                                    <p:animEffect transition="in" filter="fade">
                                      <p:cBhvr>
                                        <p:cTn id="7" dur="500"/>
                                        <p:tgtEl>
                                          <p:spTgt spid="375"/>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78"/>
                                        </p:tgtEl>
                                        <p:attrNameLst>
                                          <p:attrName>style.visibility</p:attrName>
                                        </p:attrNameLst>
                                      </p:cBhvr>
                                      <p:to>
                                        <p:strVal val="visible"/>
                                      </p:to>
                                    </p:set>
                                    <p:animEffect transition="in" filter="fade">
                                      <p:cBhvr>
                                        <p:cTn id="11" dur="500"/>
                                        <p:tgtEl>
                                          <p:spTgt spid="278"/>
                                        </p:tgtEl>
                                      </p:cBhvr>
                                    </p:animEffect>
                                  </p:childTnLst>
                                </p:cTn>
                              </p:par>
                              <p:par>
                                <p:cTn id="12" presetID="10" presetClass="entr" presetSubtype="0" fill="hold" nodeType="withEffect">
                                  <p:stCondLst>
                                    <p:cond delay="0"/>
                                  </p:stCondLst>
                                  <p:childTnLst>
                                    <p:set>
                                      <p:cBhvr>
                                        <p:cTn id="13" dur="1" fill="hold">
                                          <p:stCondLst>
                                            <p:cond delay="0"/>
                                          </p:stCondLst>
                                        </p:cTn>
                                        <p:tgtEl>
                                          <p:spTgt spid="373"/>
                                        </p:tgtEl>
                                        <p:attrNameLst>
                                          <p:attrName>style.visibility</p:attrName>
                                        </p:attrNameLst>
                                      </p:cBhvr>
                                      <p:to>
                                        <p:strVal val="visible"/>
                                      </p:to>
                                    </p:set>
                                    <p:animEffect transition="in" filter="fade">
                                      <p:cBhvr>
                                        <p:cTn id="14" dur="500"/>
                                        <p:tgtEl>
                                          <p:spTgt spid="373"/>
                                        </p:tgtEl>
                                      </p:cBhvr>
                                    </p:animEffect>
                                  </p:childTnLst>
                                </p:cTn>
                              </p:par>
                              <p:par>
                                <p:cTn id="15" presetID="10" presetClass="entr" presetSubtype="0" fill="hold" nodeType="withEffect">
                                  <p:stCondLst>
                                    <p:cond delay="0"/>
                                  </p:stCondLst>
                                  <p:childTnLst>
                                    <p:set>
                                      <p:cBhvr>
                                        <p:cTn id="16" dur="1" fill="hold">
                                          <p:stCondLst>
                                            <p:cond delay="0"/>
                                          </p:stCondLst>
                                        </p:cTn>
                                        <p:tgtEl>
                                          <p:spTgt spid="374">
                                            <p:txEl>
                                              <p:pRg st="0" end="0"/>
                                            </p:txEl>
                                          </p:spTgt>
                                        </p:tgtEl>
                                        <p:attrNameLst>
                                          <p:attrName>style.visibility</p:attrName>
                                        </p:attrNameLst>
                                      </p:cBhvr>
                                      <p:to>
                                        <p:strVal val="visible"/>
                                      </p:to>
                                    </p:set>
                                    <p:animEffect transition="in" filter="fade">
                                      <p:cBhvr>
                                        <p:cTn id="17" dur="500"/>
                                        <p:tgtEl>
                                          <p:spTgt spid="374">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374">
                                            <p:txEl>
                                              <p:pRg st="1" end="1"/>
                                            </p:txEl>
                                          </p:spTgt>
                                        </p:tgtEl>
                                        <p:attrNameLst>
                                          <p:attrName>style.visibility</p:attrName>
                                        </p:attrNameLst>
                                      </p:cBhvr>
                                      <p:to>
                                        <p:strVal val="visible"/>
                                      </p:to>
                                    </p:set>
                                    <p:animEffect transition="in" filter="fade">
                                      <p:cBhvr>
                                        <p:cTn id="20" dur="500"/>
                                        <p:tgtEl>
                                          <p:spTgt spid="374">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374">
                                            <p:txEl>
                                              <p:pRg st="2" end="2"/>
                                            </p:txEl>
                                          </p:spTgt>
                                        </p:tgtEl>
                                        <p:attrNameLst>
                                          <p:attrName>style.visibility</p:attrName>
                                        </p:attrNameLst>
                                      </p:cBhvr>
                                      <p:to>
                                        <p:strVal val="visible"/>
                                      </p:to>
                                    </p:set>
                                    <p:animEffect transition="in" filter="fade">
                                      <p:cBhvr>
                                        <p:cTn id="23" dur="500"/>
                                        <p:tgtEl>
                                          <p:spTgt spid="374">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374">
                                            <p:txEl>
                                              <p:pRg st="3" end="3"/>
                                            </p:txEl>
                                          </p:spTgt>
                                        </p:tgtEl>
                                        <p:attrNameLst>
                                          <p:attrName>style.visibility</p:attrName>
                                        </p:attrNameLst>
                                      </p:cBhvr>
                                      <p:to>
                                        <p:strVal val="visible"/>
                                      </p:to>
                                    </p:set>
                                    <p:animEffect transition="in" filter="fade">
                                      <p:cBhvr>
                                        <p:cTn id="26" dur="500"/>
                                        <p:tgtEl>
                                          <p:spTgt spid="374">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374">
                                            <p:txEl>
                                              <p:pRg st="4" end="4"/>
                                            </p:txEl>
                                          </p:spTgt>
                                        </p:tgtEl>
                                        <p:attrNameLst>
                                          <p:attrName>style.visibility</p:attrName>
                                        </p:attrNameLst>
                                      </p:cBhvr>
                                      <p:to>
                                        <p:strVal val="visible"/>
                                      </p:to>
                                    </p:set>
                                    <p:animEffect transition="in" filter="fade">
                                      <p:cBhvr>
                                        <p:cTn id="29" dur="500"/>
                                        <p:tgtEl>
                                          <p:spTgt spid="374">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374">
                                            <p:txEl>
                                              <p:pRg st="5" end="5"/>
                                            </p:txEl>
                                          </p:spTgt>
                                        </p:tgtEl>
                                        <p:attrNameLst>
                                          <p:attrName>style.visibility</p:attrName>
                                        </p:attrNameLst>
                                      </p:cBhvr>
                                      <p:to>
                                        <p:strVal val="visible"/>
                                      </p:to>
                                    </p:set>
                                    <p:animEffect transition="in" filter="fade">
                                      <p:cBhvr>
                                        <p:cTn id="32" dur="500"/>
                                        <p:tgtEl>
                                          <p:spTgt spid="374">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374">
                                            <p:txEl>
                                              <p:pRg st="6" end="6"/>
                                            </p:txEl>
                                          </p:spTgt>
                                        </p:tgtEl>
                                        <p:attrNameLst>
                                          <p:attrName>style.visibility</p:attrName>
                                        </p:attrNameLst>
                                      </p:cBhvr>
                                      <p:to>
                                        <p:strVal val="visible"/>
                                      </p:to>
                                    </p:set>
                                    <p:animEffect transition="in" filter="fade">
                                      <p:cBhvr>
                                        <p:cTn id="35" dur="500"/>
                                        <p:tgtEl>
                                          <p:spTgt spid="374">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374">
                                            <p:txEl>
                                              <p:pRg st="7" end="7"/>
                                            </p:txEl>
                                          </p:spTgt>
                                        </p:tgtEl>
                                        <p:attrNameLst>
                                          <p:attrName>style.visibility</p:attrName>
                                        </p:attrNameLst>
                                      </p:cBhvr>
                                      <p:to>
                                        <p:strVal val="visible"/>
                                      </p:to>
                                    </p:set>
                                    <p:animEffect transition="in" filter="fade">
                                      <p:cBhvr>
                                        <p:cTn id="38" dur="500"/>
                                        <p:tgtEl>
                                          <p:spTgt spid="374">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374">
                                            <p:txEl>
                                              <p:pRg st="8" end="8"/>
                                            </p:txEl>
                                          </p:spTgt>
                                        </p:tgtEl>
                                        <p:attrNameLst>
                                          <p:attrName>style.visibility</p:attrName>
                                        </p:attrNameLst>
                                      </p:cBhvr>
                                      <p:to>
                                        <p:strVal val="visible"/>
                                      </p:to>
                                    </p:set>
                                    <p:animEffect transition="in" filter="fade">
                                      <p:cBhvr>
                                        <p:cTn id="41" dur="500"/>
                                        <p:tgtEl>
                                          <p:spTgt spid="374">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376"/>
                                        </p:tgtEl>
                                        <p:attrNameLst>
                                          <p:attrName>style.visibility</p:attrName>
                                        </p:attrNameLst>
                                      </p:cBhvr>
                                      <p:to>
                                        <p:strVal val="visible"/>
                                      </p:to>
                                    </p:set>
                                    <p:animEffect transition="in" filter="fade">
                                      <p:cBhvr>
                                        <p:cTn id="45" dur="1000"/>
                                        <p:tgtEl>
                                          <p:spTgt spid="3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content and image">
  <p:cSld name="Title, content and image">
    <p:bg>
      <p:bgPr>
        <a:solidFill>
          <a:schemeClr val="dk2"/>
        </a:solidFill>
        <a:effectLst/>
      </p:bgPr>
    </p:bg>
    <p:spTree>
      <p:nvGrpSpPr>
        <p:cNvPr id="1" name="Shape 383"/>
        <p:cNvGrpSpPr/>
        <p:nvPr/>
      </p:nvGrpSpPr>
      <p:grpSpPr>
        <a:xfrm>
          <a:off x="0" y="0"/>
          <a:ext cx="0" cy="0"/>
          <a:chOff x="0" y="0"/>
          <a:chExt cx="0" cy="0"/>
        </a:xfrm>
      </p:grpSpPr>
      <p:sp>
        <p:nvSpPr>
          <p:cNvPr id="384" name="Google Shape;384;p17"/>
          <p:cNvSpPr txBox="1">
            <a:spLocks noGrp="1"/>
          </p:cNvSpPr>
          <p:nvPr>
            <p:ph type="title"/>
          </p:nvPr>
        </p:nvSpPr>
        <p:spPr>
          <a:xfrm>
            <a:off x="4842029" y="673212"/>
            <a:ext cx="3942300" cy="5949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385" name="Google Shape;385;p1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386" name="Google Shape;386;p1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387" name="Google Shape;387;p1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388" name="Google Shape;388;p17"/>
          <p:cNvSpPr>
            <a:spLocks noGrp="1"/>
          </p:cNvSpPr>
          <p:nvPr>
            <p:ph type="pic" idx="2"/>
          </p:nvPr>
        </p:nvSpPr>
        <p:spPr>
          <a:xfrm>
            <a:off x="-7144" y="0"/>
            <a:ext cx="4579200" cy="5143500"/>
          </a:xfrm>
          <a:prstGeom prst="rect">
            <a:avLst/>
          </a:prstGeom>
          <a:noFill/>
          <a:ln>
            <a:noFill/>
          </a:ln>
        </p:spPr>
        <p:txBody>
          <a:bodyPr spcFirstLastPara="1" wrap="square" lIns="0" tIns="0" rIns="0" bIns="0" anchor="ctr" anchorCtr="0">
            <a:noAutofit/>
          </a:bodyPr>
          <a:lstStyle>
            <a:lvl1pPr marR="0" lvl="0" algn="ctr" rtl="0">
              <a:lnSpc>
                <a:spcPct val="90000"/>
              </a:lnSpc>
              <a:spcBef>
                <a:spcPts val="300"/>
              </a:spcBef>
              <a:spcAft>
                <a:spcPts val="0"/>
              </a:spcAft>
              <a:buClr>
                <a:schemeClr val="lt1"/>
              </a:buClr>
              <a:buSzPts val="1100"/>
              <a:buFont typeface="Arial"/>
              <a:buNone/>
              <a:defRPr sz="1100" b="0" i="0" u="none" strike="noStrike" cap="none">
                <a:solidFill>
                  <a:schemeClr val="lt1"/>
                </a:solidFill>
                <a:latin typeface="Calibri"/>
                <a:ea typeface="Calibri"/>
                <a:cs typeface="Calibri"/>
                <a:sym typeface="Calibri"/>
              </a:defRPr>
            </a:lvl1pPr>
            <a:lvl2pPr marR="0" lvl="1"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R="0" lvl="2"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R="0" lvl="3"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R="0" lvl="4"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R="0" lvl="5"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R="0" lvl="6"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R="0" lvl="7"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R="0" lvl="8"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389" name="Google Shape;389;p17"/>
          <p:cNvSpPr txBox="1">
            <a:spLocks noGrp="1"/>
          </p:cNvSpPr>
          <p:nvPr>
            <p:ph type="body" idx="1"/>
          </p:nvPr>
        </p:nvSpPr>
        <p:spPr>
          <a:xfrm>
            <a:off x="4841425" y="1697954"/>
            <a:ext cx="3353700" cy="27741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390" name="Google Shape;390;p17"/>
          <p:cNvGrpSpPr/>
          <p:nvPr/>
        </p:nvGrpSpPr>
        <p:grpSpPr>
          <a:xfrm>
            <a:off x="-1530678" y="2991542"/>
            <a:ext cx="1404225" cy="2177094"/>
            <a:chOff x="6195941" y="562596"/>
            <a:chExt cx="1872300" cy="2902792"/>
          </a:xfrm>
        </p:grpSpPr>
        <p:grpSp>
          <p:nvGrpSpPr>
            <p:cNvPr id="391" name="Google Shape;391;p17"/>
            <p:cNvGrpSpPr/>
            <p:nvPr/>
          </p:nvGrpSpPr>
          <p:grpSpPr>
            <a:xfrm>
              <a:off x="6195941" y="832605"/>
              <a:ext cx="1872300" cy="2632784"/>
              <a:chOff x="-1872716" y="660661"/>
              <a:chExt cx="1872300" cy="1974637"/>
            </a:xfrm>
          </p:grpSpPr>
          <p:sp>
            <p:nvSpPr>
              <p:cNvPr id="392" name="Google Shape;392;p17"/>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393" name="Google Shape;393;p17"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394" name="Google Shape;394;p17"/>
            <p:cNvGrpSpPr/>
            <p:nvPr/>
          </p:nvGrpSpPr>
          <p:grpSpPr>
            <a:xfrm>
              <a:off x="6303954" y="562596"/>
              <a:ext cx="540000" cy="540000"/>
              <a:chOff x="6303954" y="562596"/>
              <a:chExt cx="540000" cy="540000"/>
            </a:xfrm>
          </p:grpSpPr>
          <p:sp>
            <p:nvSpPr>
              <p:cNvPr id="395" name="Google Shape;395;p17"/>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396" name="Google Shape;396;p17"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grpSp>
        <p:nvGrpSpPr>
          <p:cNvPr id="397" name="Google Shape;397;p17"/>
          <p:cNvGrpSpPr/>
          <p:nvPr/>
        </p:nvGrpSpPr>
        <p:grpSpPr>
          <a:xfrm>
            <a:off x="-1449668" y="146875"/>
            <a:ext cx="1026225" cy="2044304"/>
            <a:chOff x="-1555624" y="1196393"/>
            <a:chExt cx="1368300" cy="2725739"/>
          </a:xfrm>
        </p:grpSpPr>
        <p:grpSp>
          <p:nvGrpSpPr>
            <p:cNvPr id="398" name="Google Shape;398;p17"/>
            <p:cNvGrpSpPr/>
            <p:nvPr/>
          </p:nvGrpSpPr>
          <p:grpSpPr>
            <a:xfrm>
              <a:off x="-1555624" y="1488707"/>
              <a:ext cx="1368300" cy="2433425"/>
              <a:chOff x="-1836712" y="3275837"/>
              <a:chExt cx="1368300" cy="2433425"/>
            </a:xfrm>
          </p:grpSpPr>
          <p:sp>
            <p:nvSpPr>
              <p:cNvPr id="399" name="Google Shape;399;p17"/>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400" name="Google Shape;400;p17"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401" name="Google Shape;401;p17"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402" name="Google Shape;402;p17"/>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
        <p:nvSpPr>
          <p:cNvPr id="403" name="Google Shape;403;p17"/>
          <p:cNvSpPr/>
          <p:nvPr/>
        </p:nvSpPr>
        <p:spPr>
          <a:xfrm>
            <a:off x="4628042" y="1767479"/>
            <a:ext cx="4370412" cy="306055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941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404" name="Google Shape;404;p17"/>
          <p:cNvGrpSpPr/>
          <p:nvPr/>
        </p:nvGrpSpPr>
        <p:grpSpPr>
          <a:xfrm>
            <a:off x="7915032" y="222489"/>
            <a:ext cx="895855" cy="359804"/>
            <a:chOff x="1899" y="899"/>
            <a:chExt cx="4163" cy="1671"/>
          </a:xfrm>
        </p:grpSpPr>
        <p:sp>
          <p:nvSpPr>
            <p:cNvPr id="405" name="Google Shape;405;p17"/>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6" name="Google Shape;406;p17"/>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7" name="Google Shape;407;p17"/>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8" name="Google Shape;408;p17"/>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9" name="Google Shape;409;p17"/>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0" name="Google Shape;410;p17"/>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1" name="Google Shape;411;p17"/>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2" name="Google Shape;412;p17"/>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3" name="Google Shape;413;p17"/>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4" name="Google Shape;414;p17"/>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5" name="Google Shape;415;p17"/>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6" name="Google Shape;416;p17"/>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7" name="Google Shape;417;p17"/>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8" name="Google Shape;418;p17"/>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9" name="Google Shape;419;p17"/>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0" name="Google Shape;420;p17"/>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1" name="Google Shape;421;p17"/>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2" name="Google Shape;422;p17"/>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3" name="Google Shape;423;p17"/>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4" name="Google Shape;424;p17"/>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5" name="Google Shape;425;p17"/>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6" name="Google Shape;426;p17"/>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7" name="Google Shape;427;p17"/>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8" name="Google Shape;428;p17"/>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9" name="Google Shape;429;p17"/>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0" name="Google Shape;430;p17"/>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1" name="Google Shape;431;p17"/>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2" name="Google Shape;432;p17"/>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3" name="Google Shape;433;p17"/>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4" name="Google Shape;434;p17"/>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5" name="Google Shape;435;p17"/>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6" name="Google Shape;436;p17"/>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7" name="Google Shape;437;p17"/>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8" name="Google Shape;438;p17"/>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9" name="Google Shape;439;p17"/>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0" name="Google Shape;440;p17"/>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1" name="Google Shape;441;p17"/>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2" name="Google Shape;442;p17"/>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3" name="Google Shape;443;p17"/>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4" name="Google Shape;444;p17"/>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5" name="Google Shape;445;p17"/>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6" name="Google Shape;446;p17"/>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7" name="Google Shape;447;p17"/>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8" name="Google Shape;448;p17"/>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9" name="Google Shape;449;p17"/>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0" name="Google Shape;450;p17"/>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1" name="Google Shape;451;p17"/>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2" name="Google Shape;452;p17"/>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3" name="Google Shape;453;p17"/>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4" name="Google Shape;454;p17"/>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5" name="Google Shape;455;p17"/>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6" name="Google Shape;456;p17"/>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7" name="Google Shape;457;p17"/>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8" name="Google Shape;458;p17"/>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9" name="Google Shape;459;p17"/>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0" name="Google Shape;460;p17"/>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1" name="Google Shape;461;p17"/>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2" name="Google Shape;462;p17"/>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3" name="Google Shape;463;p17"/>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4" name="Google Shape;464;p17"/>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5" name="Google Shape;465;p17"/>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6" name="Google Shape;466;p17"/>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7" name="Google Shape;467;p17"/>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8" name="Google Shape;468;p17"/>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9" name="Google Shape;469;p17"/>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0" name="Google Shape;470;p17"/>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1" name="Google Shape;471;p17"/>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2" name="Google Shape;472;p17"/>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3" name="Google Shape;473;p17"/>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4" name="Google Shape;474;p17"/>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5" name="Google Shape;475;p17"/>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6" name="Google Shape;476;p17"/>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7" name="Google Shape;477;p17"/>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8" name="Google Shape;478;p17"/>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9" name="Google Shape;479;p17"/>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0" name="Google Shape;480;p17"/>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1" name="Google Shape;481;p17"/>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2" name="Google Shape;482;p17"/>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3" name="Google Shape;483;p17"/>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4" name="Google Shape;484;p17"/>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5" name="Google Shape;485;p17"/>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6" name="Google Shape;486;p17"/>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7" name="Google Shape;487;p17"/>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8" name="Google Shape;488;p17"/>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9" name="Google Shape;489;p17"/>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0" name="Google Shape;490;p17"/>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1" name="Google Shape;491;p17"/>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2" name="Google Shape;492;p17"/>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3" name="Google Shape;493;p17"/>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4" name="Google Shape;494;p17"/>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5" name="Google Shape;495;p17"/>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6" name="Google Shape;496;p17"/>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7" name="Google Shape;497;p17"/>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498" name="Google Shape;498;p17"/>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full image and 2 x content">
  <p:cSld name="Title, full image and 2 x content">
    <p:bg>
      <p:bgPr>
        <a:blipFill>
          <a:blip r:embed="rId2">
            <a:alphaModFix/>
          </a:blip>
          <a:stretch>
            <a:fillRect/>
          </a:stretch>
        </a:blipFill>
        <a:effectLst/>
      </p:bgPr>
    </p:bg>
    <p:spTree>
      <p:nvGrpSpPr>
        <p:cNvPr id="1" name="Shape 499"/>
        <p:cNvGrpSpPr/>
        <p:nvPr/>
      </p:nvGrpSpPr>
      <p:grpSpPr>
        <a:xfrm>
          <a:off x="0" y="0"/>
          <a:ext cx="0" cy="0"/>
          <a:chOff x="0" y="0"/>
          <a:chExt cx="0" cy="0"/>
        </a:xfrm>
      </p:grpSpPr>
      <p:sp>
        <p:nvSpPr>
          <p:cNvPr id="500" name="Google Shape;500;p18"/>
          <p:cNvSpPr/>
          <p:nvPr/>
        </p:nvSpPr>
        <p:spPr>
          <a:xfrm>
            <a:off x="0" y="0"/>
            <a:ext cx="9144000" cy="5143500"/>
          </a:xfrm>
          <a:prstGeom prst="rect">
            <a:avLst/>
          </a:prstGeom>
          <a:solidFill>
            <a:srgbClr val="000000">
              <a:alpha val="69410"/>
            </a:srgbClr>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01" name="Google Shape;501;p18"/>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502" name="Google Shape;502;p18"/>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03" name="Google Shape;503;p18"/>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04" name="Google Shape;504;p18"/>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505" name="Google Shape;505;p18"/>
          <p:cNvSpPr txBox="1">
            <a:spLocks noGrp="1"/>
          </p:cNvSpPr>
          <p:nvPr>
            <p:ph type="body" idx="1"/>
          </p:nvPr>
        </p:nvSpPr>
        <p:spPr>
          <a:xfrm>
            <a:off x="386100" y="1697954"/>
            <a:ext cx="3353700" cy="27723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506" name="Google Shape;506;p18"/>
          <p:cNvGrpSpPr/>
          <p:nvPr/>
        </p:nvGrpSpPr>
        <p:grpSpPr>
          <a:xfrm>
            <a:off x="-1530678" y="2991542"/>
            <a:ext cx="1404225" cy="2177094"/>
            <a:chOff x="6195941" y="562596"/>
            <a:chExt cx="1872300" cy="2902792"/>
          </a:xfrm>
        </p:grpSpPr>
        <p:grpSp>
          <p:nvGrpSpPr>
            <p:cNvPr id="507" name="Google Shape;507;p18"/>
            <p:cNvGrpSpPr/>
            <p:nvPr/>
          </p:nvGrpSpPr>
          <p:grpSpPr>
            <a:xfrm>
              <a:off x="6195941" y="832605"/>
              <a:ext cx="1872300" cy="2632784"/>
              <a:chOff x="-1872716" y="660661"/>
              <a:chExt cx="1872300" cy="1974637"/>
            </a:xfrm>
          </p:grpSpPr>
          <p:sp>
            <p:nvSpPr>
              <p:cNvPr id="508" name="Google Shape;508;p18"/>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509" name="Google Shape;509;p18"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510" name="Google Shape;510;p18"/>
            <p:cNvGrpSpPr/>
            <p:nvPr/>
          </p:nvGrpSpPr>
          <p:grpSpPr>
            <a:xfrm>
              <a:off x="6303954" y="562596"/>
              <a:ext cx="540000" cy="540000"/>
              <a:chOff x="6303954" y="562596"/>
              <a:chExt cx="540000" cy="540000"/>
            </a:xfrm>
          </p:grpSpPr>
          <p:sp>
            <p:nvSpPr>
              <p:cNvPr id="511" name="Google Shape;511;p18"/>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512" name="Google Shape;512;p18"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513" name="Google Shape;513;p18"/>
          <p:cNvSpPr/>
          <p:nvPr/>
        </p:nvSpPr>
        <p:spPr>
          <a:xfrm>
            <a:off x="-2760034" y="234346"/>
            <a:ext cx="6559688" cy="4593688"/>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dk2">
              <a:alpha val="29409"/>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514" name="Google Shape;514;p18"/>
          <p:cNvGrpSpPr/>
          <p:nvPr/>
        </p:nvGrpSpPr>
        <p:grpSpPr>
          <a:xfrm>
            <a:off x="7915032" y="222489"/>
            <a:ext cx="895855" cy="359804"/>
            <a:chOff x="1899" y="899"/>
            <a:chExt cx="4163" cy="1671"/>
          </a:xfrm>
        </p:grpSpPr>
        <p:sp>
          <p:nvSpPr>
            <p:cNvPr id="515" name="Google Shape;515;p18"/>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6" name="Google Shape;516;p18"/>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7" name="Google Shape;517;p18"/>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8" name="Google Shape;518;p18"/>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9" name="Google Shape;519;p18"/>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0" name="Google Shape;520;p18"/>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1" name="Google Shape;521;p18"/>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2" name="Google Shape;522;p18"/>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3" name="Google Shape;523;p18"/>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4" name="Google Shape;524;p18"/>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5" name="Google Shape;525;p18"/>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6" name="Google Shape;526;p18"/>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7" name="Google Shape;527;p18"/>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8" name="Google Shape;528;p18"/>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9" name="Google Shape;529;p18"/>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0" name="Google Shape;530;p18"/>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1" name="Google Shape;531;p18"/>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2" name="Google Shape;532;p18"/>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3" name="Google Shape;533;p18"/>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4" name="Google Shape;534;p18"/>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5" name="Google Shape;535;p18"/>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6" name="Google Shape;536;p18"/>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7" name="Google Shape;537;p18"/>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8" name="Google Shape;538;p18"/>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9" name="Google Shape;539;p18"/>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0" name="Google Shape;540;p18"/>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1" name="Google Shape;541;p18"/>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2" name="Google Shape;542;p18"/>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3" name="Google Shape;543;p18"/>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4" name="Google Shape;544;p18"/>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5" name="Google Shape;545;p18"/>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6" name="Google Shape;546;p18"/>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7" name="Google Shape;547;p18"/>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8" name="Google Shape;548;p18"/>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9" name="Google Shape;549;p18"/>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0" name="Google Shape;550;p18"/>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1" name="Google Shape;551;p18"/>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2" name="Google Shape;552;p18"/>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3" name="Google Shape;553;p18"/>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4" name="Google Shape;554;p18"/>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5" name="Google Shape;555;p18"/>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6" name="Google Shape;556;p18"/>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7" name="Google Shape;557;p18"/>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8" name="Google Shape;558;p18"/>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9" name="Google Shape;559;p18"/>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0" name="Google Shape;560;p18"/>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1" name="Google Shape;561;p18"/>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2" name="Google Shape;562;p18"/>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3" name="Google Shape;563;p18"/>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4" name="Google Shape;564;p18"/>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5" name="Google Shape;565;p18"/>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 name="Google Shape;566;p18"/>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 name="Google Shape;567;p18"/>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8" name="Google Shape;568;p18"/>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 name="Google Shape;569;p18"/>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 name="Google Shape;570;p18"/>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 name="Google Shape;571;p18"/>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 name="Google Shape;572;p18"/>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3" name="Google Shape;573;p18"/>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4" name="Google Shape;574;p18"/>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5" name="Google Shape;575;p18"/>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6" name="Google Shape;576;p18"/>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 name="Google Shape;577;p18"/>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 name="Google Shape;578;p18"/>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9" name="Google Shape;579;p18"/>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0" name="Google Shape;580;p18"/>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 name="Google Shape;581;p18"/>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 name="Google Shape;582;p18"/>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 name="Google Shape;583;p18"/>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4" name="Google Shape;584;p18"/>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5" name="Google Shape;585;p18"/>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6" name="Google Shape;586;p18"/>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7" name="Google Shape;587;p18"/>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8" name="Google Shape;588;p18"/>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 name="Google Shape;589;p18"/>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0" name="Google Shape;590;p18"/>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1" name="Google Shape;591;p18"/>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 name="Google Shape;592;p18"/>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 name="Google Shape;593;p18"/>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 name="Google Shape;594;p18"/>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 name="Google Shape;595;p18"/>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 name="Google Shape;596;p18"/>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7" name="Google Shape;597;p18"/>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8" name="Google Shape;598;p18"/>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9" name="Google Shape;599;p18"/>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 name="Google Shape;600;p18"/>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 name="Google Shape;601;p18"/>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2" name="Google Shape;602;p18"/>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3" name="Google Shape;603;p18"/>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 name="Google Shape;604;p18"/>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 name="Google Shape;605;p18"/>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 name="Google Shape;606;p18"/>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7" name="Google Shape;607;p18"/>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608" name="Google Shape;608;p18"/>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609" name="Google Shape;609;p18"/>
          <p:cNvSpPr txBox="1">
            <a:spLocks noGrp="1"/>
          </p:cNvSpPr>
          <p:nvPr>
            <p:ph type="body" idx="2"/>
          </p:nvPr>
        </p:nvSpPr>
        <p:spPr>
          <a:xfrm>
            <a:off x="4141651" y="1697954"/>
            <a:ext cx="3353700" cy="27723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10" name="Google Shape;610;p18"/>
          <p:cNvGrpSpPr/>
          <p:nvPr/>
        </p:nvGrpSpPr>
        <p:grpSpPr>
          <a:xfrm>
            <a:off x="-1530678" y="653649"/>
            <a:ext cx="1026225" cy="1698128"/>
            <a:chOff x="-1836712" y="2937191"/>
            <a:chExt cx="1368300" cy="2264171"/>
          </a:xfrm>
        </p:grpSpPr>
        <p:pic>
          <p:nvPicPr>
            <p:cNvPr id="611" name="Google Shape;611;p18"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612" name="Google Shape;612;p18"/>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613" name="Google Shape;613;p18"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full image and content: Dark Blue">
  <p:cSld name="Title, full image and content: Dark Blue">
    <p:bg>
      <p:bgPr>
        <a:blipFill>
          <a:blip r:embed="rId2">
            <a:alphaModFix/>
          </a:blip>
          <a:stretch>
            <a:fillRect/>
          </a:stretch>
        </a:blipFill>
        <a:effectLst/>
      </p:bgPr>
    </p:bg>
    <p:spTree>
      <p:nvGrpSpPr>
        <p:cNvPr id="1" name="Shape 614"/>
        <p:cNvGrpSpPr/>
        <p:nvPr/>
      </p:nvGrpSpPr>
      <p:grpSpPr>
        <a:xfrm>
          <a:off x="0" y="0"/>
          <a:ext cx="0" cy="0"/>
          <a:chOff x="0" y="0"/>
          <a:chExt cx="0" cy="0"/>
        </a:xfrm>
      </p:grpSpPr>
      <p:sp>
        <p:nvSpPr>
          <p:cNvPr id="615" name="Google Shape;615;p19"/>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616" name="Google Shape;616;p19"/>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617" name="Google Shape;617;p19"/>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18" name="Google Shape;618;p1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619" name="Google Shape;619;p19"/>
          <p:cNvGrpSpPr/>
          <p:nvPr/>
        </p:nvGrpSpPr>
        <p:grpSpPr>
          <a:xfrm>
            <a:off x="7915032" y="222489"/>
            <a:ext cx="895855" cy="359804"/>
            <a:chOff x="1899" y="899"/>
            <a:chExt cx="4163" cy="1671"/>
          </a:xfrm>
        </p:grpSpPr>
        <p:sp>
          <p:nvSpPr>
            <p:cNvPr id="620" name="Google Shape;620;p19"/>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1" name="Google Shape;621;p19"/>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2" name="Google Shape;622;p19"/>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3" name="Google Shape;623;p19"/>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 name="Google Shape;624;p19"/>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5" name="Google Shape;625;p19"/>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6" name="Google Shape;626;p19"/>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 name="Google Shape;627;p19"/>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 name="Google Shape;628;p19"/>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 name="Google Shape;629;p19"/>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0" name="Google Shape;630;p19"/>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 name="Google Shape;631;p19"/>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2" name="Google Shape;632;p19"/>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3" name="Google Shape;633;p19"/>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4" name="Google Shape;634;p19"/>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 name="Google Shape;635;p19"/>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 name="Google Shape;636;p19"/>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7" name="Google Shape;637;p19"/>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8" name="Google Shape;638;p19"/>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 name="Google Shape;639;p19"/>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 name="Google Shape;640;p19"/>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1" name="Google Shape;641;p19"/>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2" name="Google Shape;642;p19"/>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 name="Google Shape;643;p19"/>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4" name="Google Shape;644;p19"/>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5" name="Google Shape;645;p19"/>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6" name="Google Shape;646;p19"/>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 name="Google Shape;647;p19"/>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8" name="Google Shape;648;p19"/>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9" name="Google Shape;649;p19"/>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 name="Google Shape;650;p19"/>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 name="Google Shape;651;p19"/>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 name="Google Shape;652;p19"/>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3" name="Google Shape;653;p19"/>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 name="Google Shape;654;p19"/>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5" name="Google Shape;655;p19"/>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6" name="Google Shape;656;p19"/>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7" name="Google Shape;657;p19"/>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 name="Google Shape;658;p19"/>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 name="Google Shape;659;p19"/>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0" name="Google Shape;660;p19"/>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 name="Google Shape;661;p19"/>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 name="Google Shape;662;p19"/>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 name="Google Shape;663;p19"/>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4" name="Google Shape;664;p19"/>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 name="Google Shape;665;p19"/>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6" name="Google Shape;666;p19"/>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7" name="Google Shape;667;p19"/>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8" name="Google Shape;668;p19"/>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 name="Google Shape;669;p19"/>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 name="Google Shape;670;p19"/>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1" name="Google Shape;671;p19"/>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 name="Google Shape;672;p19"/>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 name="Google Shape;673;p19"/>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4" name="Google Shape;674;p19"/>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 name="Google Shape;675;p19"/>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 name="Google Shape;676;p19"/>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 name="Google Shape;677;p19"/>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8" name="Google Shape;678;p19"/>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9" name="Google Shape;679;p19"/>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0" name="Google Shape;680;p19"/>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 name="Google Shape;681;p19"/>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2" name="Google Shape;682;p19"/>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3" name="Google Shape;683;p19"/>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4" name="Google Shape;684;p19"/>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5" name="Google Shape;685;p19"/>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 name="Google Shape;686;p19"/>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 name="Google Shape;687;p19"/>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 name="Google Shape;688;p19"/>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 name="Google Shape;689;p19"/>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0" name="Google Shape;690;p19"/>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1" name="Google Shape;691;p19"/>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 name="Google Shape;692;p19"/>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 name="Google Shape;693;p19"/>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4" name="Google Shape;694;p19"/>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 name="Google Shape;695;p19"/>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6" name="Google Shape;696;p19"/>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7" name="Google Shape;697;p19"/>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 name="Google Shape;698;p19"/>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 name="Google Shape;699;p19"/>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 name="Google Shape;700;p19"/>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1" name="Google Shape;701;p19"/>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2" name="Google Shape;702;p19"/>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 name="Google Shape;703;p19"/>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 name="Google Shape;704;p19"/>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5" name="Google Shape;705;p19"/>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 name="Google Shape;706;p19"/>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 name="Google Shape;707;p19"/>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8" name="Google Shape;708;p19"/>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9" name="Google Shape;709;p19"/>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 name="Google Shape;710;p19"/>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1" name="Google Shape;711;p19"/>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2" name="Google Shape;712;p19"/>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713" name="Google Shape;713;p19"/>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714" name="Google Shape;714;p19"/>
          <p:cNvGrpSpPr/>
          <p:nvPr/>
        </p:nvGrpSpPr>
        <p:grpSpPr>
          <a:xfrm>
            <a:off x="-1530678" y="2991542"/>
            <a:ext cx="1404225" cy="2177094"/>
            <a:chOff x="6195941" y="562596"/>
            <a:chExt cx="1872300" cy="2902792"/>
          </a:xfrm>
        </p:grpSpPr>
        <p:grpSp>
          <p:nvGrpSpPr>
            <p:cNvPr id="715" name="Google Shape;715;p19"/>
            <p:cNvGrpSpPr/>
            <p:nvPr/>
          </p:nvGrpSpPr>
          <p:grpSpPr>
            <a:xfrm>
              <a:off x="6195941" y="832605"/>
              <a:ext cx="1872300" cy="2632784"/>
              <a:chOff x="-1872716" y="660661"/>
              <a:chExt cx="1872300" cy="1974637"/>
            </a:xfrm>
          </p:grpSpPr>
          <p:sp>
            <p:nvSpPr>
              <p:cNvPr id="716" name="Google Shape;716;p19"/>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717" name="Google Shape;717;p19"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718" name="Google Shape;718;p19"/>
            <p:cNvGrpSpPr/>
            <p:nvPr/>
          </p:nvGrpSpPr>
          <p:grpSpPr>
            <a:xfrm>
              <a:off x="6303954" y="562596"/>
              <a:ext cx="540000" cy="540000"/>
              <a:chOff x="6303954" y="562596"/>
              <a:chExt cx="540000" cy="540000"/>
            </a:xfrm>
          </p:grpSpPr>
          <p:sp>
            <p:nvSpPr>
              <p:cNvPr id="719" name="Google Shape;719;p19"/>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720" name="Google Shape;720;p19"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721" name="Google Shape;721;p19"/>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2" name="Google Shape;722;p19"/>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dk2">
              <a:alpha val="4941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3" name="Google Shape;723;p19"/>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724" name="Google Shape;724;p19"/>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25" name="Google Shape;725;p19"/>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726" name="Google Shape;726;p19"/>
          <p:cNvGrpSpPr/>
          <p:nvPr/>
        </p:nvGrpSpPr>
        <p:grpSpPr>
          <a:xfrm>
            <a:off x="-1530678" y="653649"/>
            <a:ext cx="1026225" cy="1698128"/>
            <a:chOff x="-1836712" y="2937191"/>
            <a:chExt cx="1368300" cy="2264171"/>
          </a:xfrm>
        </p:grpSpPr>
        <p:pic>
          <p:nvPicPr>
            <p:cNvPr id="727" name="Google Shape;727;p19"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728" name="Google Shape;728;p19"/>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729" name="Google Shape;729;p19"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full image and content: Dark green">
  <p:cSld name="Title, full image and content: Dark green">
    <p:bg>
      <p:bgPr>
        <a:blipFill>
          <a:blip r:embed="rId2">
            <a:alphaModFix/>
          </a:blip>
          <a:stretch>
            <a:fillRect/>
          </a:stretch>
        </a:blipFill>
        <a:effectLst/>
      </p:bgPr>
    </p:bg>
    <p:spTree>
      <p:nvGrpSpPr>
        <p:cNvPr id="1" name="Shape 730"/>
        <p:cNvGrpSpPr/>
        <p:nvPr/>
      </p:nvGrpSpPr>
      <p:grpSpPr>
        <a:xfrm>
          <a:off x="0" y="0"/>
          <a:ext cx="0" cy="0"/>
          <a:chOff x="0" y="0"/>
          <a:chExt cx="0" cy="0"/>
        </a:xfrm>
      </p:grpSpPr>
      <p:sp>
        <p:nvSpPr>
          <p:cNvPr id="731" name="Google Shape;731;p20"/>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732" name="Google Shape;732;p20"/>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733" name="Google Shape;733;p20"/>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34" name="Google Shape;734;p2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735" name="Google Shape;735;p20"/>
          <p:cNvGrpSpPr/>
          <p:nvPr/>
        </p:nvGrpSpPr>
        <p:grpSpPr>
          <a:xfrm>
            <a:off x="7915032" y="222489"/>
            <a:ext cx="895855" cy="359804"/>
            <a:chOff x="1899" y="899"/>
            <a:chExt cx="4163" cy="1671"/>
          </a:xfrm>
        </p:grpSpPr>
        <p:sp>
          <p:nvSpPr>
            <p:cNvPr id="736" name="Google Shape;736;p20"/>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 name="Google Shape;737;p20"/>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8" name="Google Shape;738;p20"/>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 name="Google Shape;739;p20"/>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 name="Google Shape;740;p20"/>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 name="Google Shape;741;p20"/>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 name="Google Shape;742;p20"/>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 name="Google Shape;743;p20"/>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4" name="Google Shape;744;p20"/>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5" name="Google Shape;745;p20"/>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6" name="Google Shape;746;p20"/>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7" name="Google Shape;747;p20"/>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8" name="Google Shape;748;p20"/>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9" name="Google Shape;749;p20"/>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0" name="Google Shape;750;p20"/>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1" name="Google Shape;751;p20"/>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2" name="Google Shape;752;p20"/>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3" name="Google Shape;753;p20"/>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4" name="Google Shape;754;p20"/>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5" name="Google Shape;755;p20"/>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6" name="Google Shape;756;p20"/>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7" name="Google Shape;757;p20"/>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8" name="Google Shape;758;p20"/>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9" name="Google Shape;759;p20"/>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0" name="Google Shape;760;p20"/>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1" name="Google Shape;761;p20"/>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2" name="Google Shape;762;p20"/>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3" name="Google Shape;763;p20"/>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4" name="Google Shape;764;p20"/>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5" name="Google Shape;765;p20"/>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6" name="Google Shape;766;p20"/>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7" name="Google Shape;767;p20"/>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8" name="Google Shape;768;p20"/>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9" name="Google Shape;769;p20"/>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0" name="Google Shape;770;p20"/>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1" name="Google Shape;771;p20"/>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2" name="Google Shape;772;p20"/>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3" name="Google Shape;773;p20"/>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4" name="Google Shape;774;p20"/>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5" name="Google Shape;775;p20"/>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6" name="Google Shape;776;p20"/>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7" name="Google Shape;777;p20"/>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8" name="Google Shape;778;p20"/>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9" name="Google Shape;779;p20"/>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0" name="Google Shape;780;p20"/>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1" name="Google Shape;781;p20"/>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2" name="Google Shape;782;p20"/>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3" name="Google Shape;783;p20"/>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4" name="Google Shape;784;p20"/>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5" name="Google Shape;785;p20"/>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6" name="Google Shape;786;p20"/>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7" name="Google Shape;787;p20"/>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8" name="Google Shape;788;p20"/>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9" name="Google Shape;789;p20"/>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0" name="Google Shape;790;p20"/>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1" name="Google Shape;791;p20"/>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2" name="Google Shape;792;p20"/>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3" name="Google Shape;793;p20"/>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4" name="Google Shape;794;p20"/>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5" name="Google Shape;795;p20"/>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6" name="Google Shape;796;p20"/>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7" name="Google Shape;797;p20"/>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8" name="Google Shape;798;p20"/>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9" name="Google Shape;799;p20"/>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0" name="Google Shape;800;p20"/>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1" name="Google Shape;801;p20"/>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2" name="Google Shape;802;p20"/>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3" name="Google Shape;803;p20"/>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4" name="Google Shape;804;p20"/>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5" name="Google Shape;805;p20"/>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6" name="Google Shape;806;p20"/>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7" name="Google Shape;807;p20"/>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8" name="Google Shape;808;p20"/>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9" name="Google Shape;809;p20"/>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0" name="Google Shape;810;p20"/>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1" name="Google Shape;811;p20"/>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2" name="Google Shape;812;p20"/>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3" name="Google Shape;813;p20"/>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4" name="Google Shape;814;p20"/>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5" name="Google Shape;815;p20"/>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6" name="Google Shape;816;p20"/>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7" name="Google Shape;817;p20"/>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8" name="Google Shape;818;p20"/>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9" name="Google Shape;819;p20"/>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0" name="Google Shape;820;p20"/>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1" name="Google Shape;821;p20"/>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2" name="Google Shape;822;p20"/>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3" name="Google Shape;823;p20"/>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4" name="Google Shape;824;p20"/>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5" name="Google Shape;825;p20"/>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6" name="Google Shape;826;p20"/>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7" name="Google Shape;827;p20"/>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8" name="Google Shape;828;p20"/>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829" name="Google Shape;829;p20"/>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830" name="Google Shape;830;p20"/>
          <p:cNvGrpSpPr/>
          <p:nvPr/>
        </p:nvGrpSpPr>
        <p:grpSpPr>
          <a:xfrm>
            <a:off x="-1530678" y="2991542"/>
            <a:ext cx="1404225" cy="2177094"/>
            <a:chOff x="6195941" y="562596"/>
            <a:chExt cx="1872300" cy="2902792"/>
          </a:xfrm>
        </p:grpSpPr>
        <p:grpSp>
          <p:nvGrpSpPr>
            <p:cNvPr id="831" name="Google Shape;831;p20"/>
            <p:cNvGrpSpPr/>
            <p:nvPr/>
          </p:nvGrpSpPr>
          <p:grpSpPr>
            <a:xfrm>
              <a:off x="6195941" y="832605"/>
              <a:ext cx="1872300" cy="2632784"/>
              <a:chOff x="-1872716" y="660661"/>
              <a:chExt cx="1872300" cy="1974637"/>
            </a:xfrm>
          </p:grpSpPr>
          <p:sp>
            <p:nvSpPr>
              <p:cNvPr id="832" name="Google Shape;832;p20"/>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833" name="Google Shape;833;p20"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834" name="Google Shape;834;p20"/>
            <p:cNvGrpSpPr/>
            <p:nvPr/>
          </p:nvGrpSpPr>
          <p:grpSpPr>
            <a:xfrm>
              <a:off x="6303954" y="562596"/>
              <a:ext cx="540000" cy="540000"/>
              <a:chOff x="6303954" y="562596"/>
              <a:chExt cx="540000" cy="540000"/>
            </a:xfrm>
          </p:grpSpPr>
          <p:sp>
            <p:nvSpPr>
              <p:cNvPr id="835" name="Google Shape;835;p20"/>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836" name="Google Shape;836;p20"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837" name="Google Shape;837;p20"/>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8" name="Google Shape;838;p20"/>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2">
              <a:alpha val="4941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9" name="Google Shape;839;p20"/>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840" name="Google Shape;840;p20"/>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41" name="Google Shape;841;p20"/>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42" name="Google Shape;842;p20"/>
          <p:cNvGrpSpPr/>
          <p:nvPr/>
        </p:nvGrpSpPr>
        <p:grpSpPr>
          <a:xfrm>
            <a:off x="-1530678" y="653649"/>
            <a:ext cx="1026225" cy="1698128"/>
            <a:chOff x="-1836712" y="2937191"/>
            <a:chExt cx="1368300" cy="2264171"/>
          </a:xfrm>
        </p:grpSpPr>
        <p:pic>
          <p:nvPicPr>
            <p:cNvPr id="843" name="Google Shape;843;p20"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844" name="Google Shape;844;p20"/>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845" name="Google Shape;845;p20"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full image and content: Light blue">
  <p:cSld name="Title, full image and content: Light blue">
    <p:bg>
      <p:bgPr>
        <a:blipFill>
          <a:blip r:embed="rId2">
            <a:alphaModFix/>
          </a:blip>
          <a:stretch>
            <a:fillRect/>
          </a:stretch>
        </a:blipFill>
        <a:effectLst/>
      </p:bgPr>
    </p:bg>
    <p:spTree>
      <p:nvGrpSpPr>
        <p:cNvPr id="1" name="Shape 846"/>
        <p:cNvGrpSpPr/>
        <p:nvPr/>
      </p:nvGrpSpPr>
      <p:grpSpPr>
        <a:xfrm>
          <a:off x="0" y="0"/>
          <a:ext cx="0" cy="0"/>
          <a:chOff x="0" y="0"/>
          <a:chExt cx="0" cy="0"/>
        </a:xfrm>
      </p:grpSpPr>
      <p:sp>
        <p:nvSpPr>
          <p:cNvPr id="847" name="Google Shape;847;p21"/>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848" name="Google Shape;848;p21"/>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849" name="Google Shape;849;p2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50" name="Google Shape;850;p2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851" name="Google Shape;851;p21"/>
          <p:cNvGrpSpPr/>
          <p:nvPr/>
        </p:nvGrpSpPr>
        <p:grpSpPr>
          <a:xfrm>
            <a:off x="7915032" y="222489"/>
            <a:ext cx="895855" cy="359804"/>
            <a:chOff x="1899" y="899"/>
            <a:chExt cx="4163" cy="1671"/>
          </a:xfrm>
        </p:grpSpPr>
        <p:sp>
          <p:nvSpPr>
            <p:cNvPr id="852" name="Google Shape;852;p21"/>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3" name="Google Shape;853;p21"/>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4" name="Google Shape;854;p21"/>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5" name="Google Shape;855;p21"/>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6" name="Google Shape;856;p21"/>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7" name="Google Shape;857;p21"/>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8" name="Google Shape;858;p21"/>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9" name="Google Shape;859;p21"/>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0" name="Google Shape;860;p21"/>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1" name="Google Shape;861;p21"/>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2" name="Google Shape;862;p21"/>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3" name="Google Shape;863;p21"/>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4" name="Google Shape;864;p21"/>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5" name="Google Shape;865;p21"/>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6" name="Google Shape;866;p21"/>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7" name="Google Shape;867;p21"/>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8" name="Google Shape;868;p21"/>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9" name="Google Shape;869;p21"/>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0" name="Google Shape;870;p21"/>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1" name="Google Shape;871;p21"/>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2" name="Google Shape;872;p21"/>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3" name="Google Shape;873;p21"/>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4" name="Google Shape;874;p21"/>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5" name="Google Shape;875;p21"/>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6" name="Google Shape;876;p21"/>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7" name="Google Shape;877;p21"/>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8" name="Google Shape;878;p21"/>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9" name="Google Shape;879;p21"/>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0" name="Google Shape;880;p21"/>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1" name="Google Shape;881;p21"/>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2" name="Google Shape;882;p21"/>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3" name="Google Shape;883;p21"/>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4" name="Google Shape;884;p21"/>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5" name="Google Shape;885;p21"/>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6" name="Google Shape;886;p21"/>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7" name="Google Shape;887;p21"/>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8" name="Google Shape;888;p21"/>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9" name="Google Shape;889;p21"/>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0" name="Google Shape;890;p21"/>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1" name="Google Shape;891;p21"/>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2" name="Google Shape;892;p21"/>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3" name="Google Shape;893;p21"/>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4" name="Google Shape;894;p21"/>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5" name="Google Shape;895;p21"/>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6" name="Google Shape;896;p21"/>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7" name="Google Shape;897;p21"/>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8" name="Google Shape;898;p21"/>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9" name="Google Shape;899;p21"/>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0" name="Google Shape;900;p21"/>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1" name="Google Shape;901;p21"/>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2" name="Google Shape;902;p21"/>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3" name="Google Shape;903;p21"/>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4" name="Google Shape;904;p21"/>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5" name="Google Shape;905;p21"/>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6" name="Google Shape;906;p21"/>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7" name="Google Shape;907;p21"/>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8" name="Google Shape;908;p21"/>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9" name="Google Shape;909;p21"/>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0" name="Google Shape;910;p21"/>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1" name="Google Shape;911;p21"/>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2" name="Google Shape;912;p21"/>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3" name="Google Shape;913;p21"/>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4" name="Google Shape;914;p21"/>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5" name="Google Shape;915;p21"/>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6" name="Google Shape;916;p21"/>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7" name="Google Shape;917;p21"/>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8" name="Google Shape;918;p21"/>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9" name="Google Shape;919;p21"/>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0" name="Google Shape;920;p21"/>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1" name="Google Shape;921;p21"/>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2" name="Google Shape;922;p21"/>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3" name="Google Shape;923;p21"/>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4" name="Google Shape;924;p21"/>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5" name="Google Shape;925;p21"/>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6" name="Google Shape;926;p21"/>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7" name="Google Shape;927;p21"/>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8" name="Google Shape;928;p21"/>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9" name="Google Shape;929;p21"/>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0" name="Google Shape;930;p21"/>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1" name="Google Shape;931;p21"/>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2" name="Google Shape;932;p21"/>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3" name="Google Shape;933;p21"/>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4" name="Google Shape;934;p21"/>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5" name="Google Shape;935;p21"/>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6" name="Google Shape;936;p21"/>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7" name="Google Shape;937;p21"/>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8" name="Google Shape;938;p21"/>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9" name="Google Shape;939;p21"/>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0" name="Google Shape;940;p21"/>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1" name="Google Shape;941;p21"/>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2" name="Google Shape;942;p21"/>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3" name="Google Shape;943;p21"/>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4" name="Google Shape;944;p21"/>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945" name="Google Shape;945;p21"/>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946" name="Google Shape;946;p21"/>
          <p:cNvGrpSpPr/>
          <p:nvPr/>
        </p:nvGrpSpPr>
        <p:grpSpPr>
          <a:xfrm>
            <a:off x="-1530678" y="2991542"/>
            <a:ext cx="1404225" cy="2177094"/>
            <a:chOff x="6195941" y="562596"/>
            <a:chExt cx="1872300" cy="2902792"/>
          </a:xfrm>
        </p:grpSpPr>
        <p:grpSp>
          <p:nvGrpSpPr>
            <p:cNvPr id="947" name="Google Shape;947;p21"/>
            <p:cNvGrpSpPr/>
            <p:nvPr/>
          </p:nvGrpSpPr>
          <p:grpSpPr>
            <a:xfrm>
              <a:off x="6195941" y="832605"/>
              <a:ext cx="1872300" cy="2632784"/>
              <a:chOff x="-1872716" y="660661"/>
              <a:chExt cx="1872300" cy="1974637"/>
            </a:xfrm>
          </p:grpSpPr>
          <p:sp>
            <p:nvSpPr>
              <p:cNvPr id="948" name="Google Shape;948;p21"/>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949" name="Google Shape;949;p21"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950" name="Google Shape;950;p21"/>
            <p:cNvGrpSpPr/>
            <p:nvPr/>
          </p:nvGrpSpPr>
          <p:grpSpPr>
            <a:xfrm>
              <a:off x="6303954" y="562596"/>
              <a:ext cx="540000" cy="540000"/>
              <a:chOff x="6303954" y="562596"/>
              <a:chExt cx="540000" cy="540000"/>
            </a:xfrm>
          </p:grpSpPr>
          <p:sp>
            <p:nvSpPr>
              <p:cNvPr id="951" name="Google Shape;951;p21"/>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952" name="Google Shape;952;p21"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953" name="Google Shape;953;p21"/>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4" name="Google Shape;954;p21"/>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3">
              <a:alpha val="4941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5" name="Google Shape;955;p21"/>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956" name="Google Shape;956;p2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57" name="Google Shape;957;p21"/>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958" name="Google Shape;958;p21"/>
          <p:cNvGrpSpPr/>
          <p:nvPr/>
        </p:nvGrpSpPr>
        <p:grpSpPr>
          <a:xfrm>
            <a:off x="-1530678" y="653649"/>
            <a:ext cx="1026225" cy="1698128"/>
            <a:chOff x="-1836712" y="2937191"/>
            <a:chExt cx="1368300" cy="2264171"/>
          </a:xfrm>
        </p:grpSpPr>
        <p:pic>
          <p:nvPicPr>
            <p:cNvPr id="959" name="Google Shape;959;p21"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960" name="Google Shape;960;p21"/>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961" name="Google Shape;961;p21"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3"/>
        <p:cNvGrpSpPr/>
        <p:nvPr/>
      </p:nvGrpSpPr>
      <p:grpSpPr>
        <a:xfrm>
          <a:off x="0" y="0"/>
          <a:ext cx="0" cy="0"/>
          <a:chOff x="0" y="0"/>
          <a:chExt cx="0" cy="0"/>
        </a:xfrm>
      </p:grpSpPr>
      <p:sp>
        <p:nvSpPr>
          <p:cNvPr id="14" name="Google Shape;14;p3"/>
          <p:cNvSpPr txBox="1">
            <a:spLocks noGrp="1"/>
          </p:cNvSpPr>
          <p:nvPr>
            <p:ph type="title"/>
          </p:nvPr>
        </p:nvSpPr>
        <p:spPr>
          <a:xfrm>
            <a:off x="311700" y="2150850"/>
            <a:ext cx="8520600" cy="8418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5" name="Google Shape;15;p3"/>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full image and content: Light green">
  <p:cSld name="Title, full image and content: Light green">
    <p:bg>
      <p:bgPr>
        <a:blipFill>
          <a:blip r:embed="rId2">
            <a:alphaModFix/>
          </a:blip>
          <a:stretch>
            <a:fillRect/>
          </a:stretch>
        </a:blipFill>
        <a:effectLst/>
      </p:bgPr>
    </p:bg>
    <p:spTree>
      <p:nvGrpSpPr>
        <p:cNvPr id="1" name="Shape 962"/>
        <p:cNvGrpSpPr/>
        <p:nvPr/>
      </p:nvGrpSpPr>
      <p:grpSpPr>
        <a:xfrm>
          <a:off x="0" y="0"/>
          <a:ext cx="0" cy="0"/>
          <a:chOff x="0" y="0"/>
          <a:chExt cx="0" cy="0"/>
        </a:xfrm>
      </p:grpSpPr>
      <p:sp>
        <p:nvSpPr>
          <p:cNvPr id="963" name="Google Shape;963;p22"/>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964" name="Google Shape;964;p22"/>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965" name="Google Shape;965;p2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66" name="Google Shape;966;p2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967" name="Google Shape;967;p22"/>
          <p:cNvGrpSpPr/>
          <p:nvPr/>
        </p:nvGrpSpPr>
        <p:grpSpPr>
          <a:xfrm>
            <a:off x="7915032" y="222489"/>
            <a:ext cx="895855" cy="359804"/>
            <a:chOff x="1899" y="899"/>
            <a:chExt cx="4163" cy="1671"/>
          </a:xfrm>
        </p:grpSpPr>
        <p:sp>
          <p:nvSpPr>
            <p:cNvPr id="968" name="Google Shape;968;p2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9" name="Google Shape;969;p2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0" name="Google Shape;970;p2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1" name="Google Shape;971;p2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2" name="Google Shape;972;p2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3" name="Google Shape;973;p2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4" name="Google Shape;974;p2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5" name="Google Shape;975;p2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6" name="Google Shape;976;p2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7" name="Google Shape;977;p2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8" name="Google Shape;978;p2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9" name="Google Shape;979;p22"/>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0" name="Google Shape;980;p2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1" name="Google Shape;981;p2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2" name="Google Shape;982;p2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3" name="Google Shape;983;p2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4" name="Google Shape;984;p22"/>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5" name="Google Shape;985;p2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6" name="Google Shape;986;p2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7" name="Google Shape;987;p2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8" name="Google Shape;988;p2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9" name="Google Shape;989;p2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0" name="Google Shape;990;p2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1" name="Google Shape;991;p2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2" name="Google Shape;992;p2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3" name="Google Shape;993;p2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4" name="Google Shape;994;p2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5" name="Google Shape;995;p2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6" name="Google Shape;996;p2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7" name="Google Shape;997;p2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8" name="Google Shape;998;p2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99" name="Google Shape;999;p2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00" name="Google Shape;1000;p2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01" name="Google Shape;1001;p2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02" name="Google Shape;1002;p2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03" name="Google Shape;1003;p2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04" name="Google Shape;1004;p2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05" name="Google Shape;1005;p2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06" name="Google Shape;1006;p2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07" name="Google Shape;1007;p2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08" name="Google Shape;1008;p2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09" name="Google Shape;1009;p2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10" name="Google Shape;1010;p2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11" name="Google Shape;1011;p2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12" name="Google Shape;1012;p2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13" name="Google Shape;1013;p2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14" name="Google Shape;1014;p2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15" name="Google Shape;1015;p2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16" name="Google Shape;1016;p2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17" name="Google Shape;1017;p2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18" name="Google Shape;1018;p2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19" name="Google Shape;1019;p2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20" name="Google Shape;1020;p2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21" name="Google Shape;1021;p2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22" name="Google Shape;1022;p2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23" name="Google Shape;1023;p2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24" name="Google Shape;1024;p2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25" name="Google Shape;1025;p2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26" name="Google Shape;1026;p2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27" name="Google Shape;1027;p2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28" name="Google Shape;1028;p2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29" name="Google Shape;1029;p2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30" name="Google Shape;1030;p2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31" name="Google Shape;1031;p2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32" name="Google Shape;1032;p2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33" name="Google Shape;1033;p2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34" name="Google Shape;1034;p2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35" name="Google Shape;1035;p2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36" name="Google Shape;1036;p2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37" name="Google Shape;1037;p2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38" name="Google Shape;1038;p2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39" name="Google Shape;1039;p2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40" name="Google Shape;1040;p2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41" name="Google Shape;1041;p2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42" name="Google Shape;1042;p2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43" name="Google Shape;1043;p2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44" name="Google Shape;1044;p2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45" name="Google Shape;1045;p2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46" name="Google Shape;1046;p2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47" name="Google Shape;1047;p22"/>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48" name="Google Shape;1048;p2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49" name="Google Shape;1049;p2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50" name="Google Shape;1050;p2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51" name="Google Shape;1051;p2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52" name="Google Shape;1052;p2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53" name="Google Shape;1053;p2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54" name="Google Shape;1054;p2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55" name="Google Shape;1055;p2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56" name="Google Shape;1056;p2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57" name="Google Shape;1057;p2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58" name="Google Shape;1058;p2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59" name="Google Shape;1059;p2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60" name="Google Shape;1060;p2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1061" name="Google Shape;1061;p22"/>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1062" name="Google Shape;1062;p22"/>
          <p:cNvGrpSpPr/>
          <p:nvPr/>
        </p:nvGrpSpPr>
        <p:grpSpPr>
          <a:xfrm>
            <a:off x="-1530678" y="2991542"/>
            <a:ext cx="1404225" cy="2177094"/>
            <a:chOff x="6195941" y="562596"/>
            <a:chExt cx="1872300" cy="2902792"/>
          </a:xfrm>
        </p:grpSpPr>
        <p:grpSp>
          <p:nvGrpSpPr>
            <p:cNvPr id="1063" name="Google Shape;1063;p22"/>
            <p:cNvGrpSpPr/>
            <p:nvPr/>
          </p:nvGrpSpPr>
          <p:grpSpPr>
            <a:xfrm>
              <a:off x="6195941" y="832605"/>
              <a:ext cx="1872300" cy="2632784"/>
              <a:chOff x="-1872716" y="660661"/>
              <a:chExt cx="1872300" cy="1974637"/>
            </a:xfrm>
          </p:grpSpPr>
          <p:sp>
            <p:nvSpPr>
              <p:cNvPr id="1064" name="Google Shape;1064;p22"/>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1065" name="Google Shape;1065;p22"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1066" name="Google Shape;1066;p22"/>
            <p:cNvGrpSpPr/>
            <p:nvPr/>
          </p:nvGrpSpPr>
          <p:grpSpPr>
            <a:xfrm>
              <a:off x="6303954" y="562596"/>
              <a:ext cx="540000" cy="540000"/>
              <a:chOff x="6303954" y="562596"/>
              <a:chExt cx="540000" cy="540000"/>
            </a:xfrm>
          </p:grpSpPr>
          <p:sp>
            <p:nvSpPr>
              <p:cNvPr id="1067" name="Google Shape;1067;p22"/>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1068" name="Google Shape;1068;p22"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1069" name="Google Shape;1069;p22"/>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70" name="Google Shape;1070;p22"/>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4">
              <a:alpha val="4941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71" name="Google Shape;1071;p22"/>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1072" name="Google Shape;1072;p2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073" name="Google Shape;1073;p22"/>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1074" name="Google Shape;1074;p22"/>
          <p:cNvGrpSpPr/>
          <p:nvPr/>
        </p:nvGrpSpPr>
        <p:grpSpPr>
          <a:xfrm>
            <a:off x="-1530678" y="653649"/>
            <a:ext cx="1026225" cy="1698128"/>
            <a:chOff x="-1836712" y="2937191"/>
            <a:chExt cx="1368300" cy="2264171"/>
          </a:xfrm>
        </p:grpSpPr>
        <p:pic>
          <p:nvPicPr>
            <p:cNvPr id="1075" name="Google Shape;1075;p22"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1076" name="Google Shape;1076;p22"/>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1077" name="Google Shape;1077;p22"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full image and content: Pink">
  <p:cSld name="Title, full image and content: Pink">
    <p:bg>
      <p:bgPr>
        <a:blipFill>
          <a:blip r:embed="rId2">
            <a:alphaModFix/>
          </a:blip>
          <a:stretch>
            <a:fillRect/>
          </a:stretch>
        </a:blipFill>
        <a:effectLst/>
      </p:bgPr>
    </p:bg>
    <p:spTree>
      <p:nvGrpSpPr>
        <p:cNvPr id="1" name="Shape 1078"/>
        <p:cNvGrpSpPr/>
        <p:nvPr/>
      </p:nvGrpSpPr>
      <p:grpSpPr>
        <a:xfrm>
          <a:off x="0" y="0"/>
          <a:ext cx="0" cy="0"/>
          <a:chOff x="0" y="0"/>
          <a:chExt cx="0" cy="0"/>
        </a:xfrm>
      </p:grpSpPr>
      <p:sp>
        <p:nvSpPr>
          <p:cNvPr id="1079" name="Google Shape;1079;p23"/>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1080" name="Google Shape;1080;p23"/>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1081" name="Google Shape;1081;p2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082" name="Google Shape;1082;p2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1083" name="Google Shape;1083;p23"/>
          <p:cNvGrpSpPr/>
          <p:nvPr/>
        </p:nvGrpSpPr>
        <p:grpSpPr>
          <a:xfrm>
            <a:off x="7915032" y="222489"/>
            <a:ext cx="895855" cy="359804"/>
            <a:chOff x="1899" y="899"/>
            <a:chExt cx="4163" cy="1671"/>
          </a:xfrm>
        </p:grpSpPr>
        <p:sp>
          <p:nvSpPr>
            <p:cNvPr id="1084" name="Google Shape;1084;p23"/>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85" name="Google Shape;1085;p23"/>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86" name="Google Shape;1086;p23"/>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87" name="Google Shape;1087;p23"/>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88" name="Google Shape;1088;p23"/>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89" name="Google Shape;1089;p23"/>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90" name="Google Shape;1090;p23"/>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91" name="Google Shape;1091;p23"/>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92" name="Google Shape;1092;p23"/>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93" name="Google Shape;1093;p23"/>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94" name="Google Shape;1094;p23"/>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95" name="Google Shape;1095;p23"/>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96" name="Google Shape;1096;p23"/>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97" name="Google Shape;1097;p23"/>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98" name="Google Shape;1098;p23"/>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099" name="Google Shape;1099;p23"/>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00" name="Google Shape;1100;p23"/>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01" name="Google Shape;1101;p23"/>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02" name="Google Shape;1102;p23"/>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03" name="Google Shape;1103;p23"/>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04" name="Google Shape;1104;p23"/>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05" name="Google Shape;1105;p23"/>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06" name="Google Shape;1106;p23"/>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07" name="Google Shape;1107;p23"/>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08" name="Google Shape;1108;p23"/>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09" name="Google Shape;1109;p23"/>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10" name="Google Shape;1110;p23"/>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11" name="Google Shape;1111;p23"/>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12" name="Google Shape;1112;p23"/>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13" name="Google Shape;1113;p23"/>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14" name="Google Shape;1114;p23"/>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15" name="Google Shape;1115;p23"/>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16" name="Google Shape;1116;p23"/>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17" name="Google Shape;1117;p23"/>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18" name="Google Shape;1118;p23"/>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19" name="Google Shape;1119;p23"/>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20" name="Google Shape;1120;p23"/>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21" name="Google Shape;1121;p23"/>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22" name="Google Shape;1122;p23"/>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23" name="Google Shape;1123;p23"/>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24" name="Google Shape;1124;p23"/>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25" name="Google Shape;1125;p23"/>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26" name="Google Shape;1126;p23"/>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27" name="Google Shape;1127;p23"/>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28" name="Google Shape;1128;p23"/>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29" name="Google Shape;1129;p23"/>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30" name="Google Shape;1130;p23"/>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31" name="Google Shape;1131;p23"/>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32" name="Google Shape;1132;p23"/>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33" name="Google Shape;1133;p23"/>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34" name="Google Shape;1134;p23"/>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35" name="Google Shape;1135;p23"/>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36" name="Google Shape;1136;p23"/>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37" name="Google Shape;1137;p23"/>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38" name="Google Shape;1138;p23"/>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39" name="Google Shape;1139;p23"/>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40" name="Google Shape;1140;p23"/>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41" name="Google Shape;1141;p23"/>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42" name="Google Shape;1142;p23"/>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43" name="Google Shape;1143;p23"/>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44" name="Google Shape;1144;p23"/>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45" name="Google Shape;1145;p23"/>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46" name="Google Shape;1146;p23"/>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47" name="Google Shape;1147;p23"/>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48" name="Google Shape;1148;p23"/>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49" name="Google Shape;1149;p23"/>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50" name="Google Shape;1150;p23"/>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51" name="Google Shape;1151;p23"/>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52" name="Google Shape;1152;p23"/>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53" name="Google Shape;1153;p23"/>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54" name="Google Shape;1154;p23"/>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55" name="Google Shape;1155;p23"/>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56" name="Google Shape;1156;p23"/>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57" name="Google Shape;1157;p23"/>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58" name="Google Shape;1158;p23"/>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59" name="Google Shape;1159;p23"/>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60" name="Google Shape;1160;p23"/>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61" name="Google Shape;1161;p23"/>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62" name="Google Shape;1162;p23"/>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63" name="Google Shape;1163;p23"/>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64" name="Google Shape;1164;p23"/>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65" name="Google Shape;1165;p23"/>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66" name="Google Shape;1166;p23"/>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67" name="Google Shape;1167;p23"/>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68" name="Google Shape;1168;p23"/>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69" name="Google Shape;1169;p23"/>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70" name="Google Shape;1170;p23"/>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71" name="Google Shape;1171;p23"/>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72" name="Google Shape;1172;p23"/>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73" name="Google Shape;1173;p23"/>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74" name="Google Shape;1174;p23"/>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75" name="Google Shape;1175;p23"/>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76" name="Google Shape;1176;p23"/>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1177" name="Google Shape;1177;p23"/>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1178" name="Google Shape;1178;p23"/>
          <p:cNvGrpSpPr/>
          <p:nvPr/>
        </p:nvGrpSpPr>
        <p:grpSpPr>
          <a:xfrm>
            <a:off x="-1530678" y="2991542"/>
            <a:ext cx="1404225" cy="2177094"/>
            <a:chOff x="6195941" y="562596"/>
            <a:chExt cx="1872300" cy="2902792"/>
          </a:xfrm>
        </p:grpSpPr>
        <p:grpSp>
          <p:nvGrpSpPr>
            <p:cNvPr id="1179" name="Google Shape;1179;p23"/>
            <p:cNvGrpSpPr/>
            <p:nvPr/>
          </p:nvGrpSpPr>
          <p:grpSpPr>
            <a:xfrm>
              <a:off x="6195941" y="832605"/>
              <a:ext cx="1872300" cy="2632784"/>
              <a:chOff x="-1872716" y="660661"/>
              <a:chExt cx="1872300" cy="1974637"/>
            </a:xfrm>
          </p:grpSpPr>
          <p:sp>
            <p:nvSpPr>
              <p:cNvPr id="1180" name="Google Shape;1180;p23"/>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1181" name="Google Shape;1181;p23"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1182" name="Google Shape;1182;p23"/>
            <p:cNvGrpSpPr/>
            <p:nvPr/>
          </p:nvGrpSpPr>
          <p:grpSpPr>
            <a:xfrm>
              <a:off x="6303954" y="562596"/>
              <a:ext cx="540000" cy="540000"/>
              <a:chOff x="6303954" y="562596"/>
              <a:chExt cx="540000" cy="540000"/>
            </a:xfrm>
          </p:grpSpPr>
          <p:sp>
            <p:nvSpPr>
              <p:cNvPr id="1183" name="Google Shape;1183;p23"/>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1184" name="Google Shape;1184;p23"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1185" name="Google Shape;1185;p23"/>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86" name="Google Shape;1186;p23"/>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5">
              <a:alpha val="4941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187" name="Google Shape;1187;p23"/>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1188" name="Google Shape;1188;p2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189" name="Google Shape;1189;p23"/>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1190" name="Google Shape;1190;p23"/>
          <p:cNvGrpSpPr/>
          <p:nvPr/>
        </p:nvGrpSpPr>
        <p:grpSpPr>
          <a:xfrm>
            <a:off x="-1530678" y="653649"/>
            <a:ext cx="1026225" cy="1698128"/>
            <a:chOff x="-1836712" y="2937191"/>
            <a:chExt cx="1368300" cy="2264171"/>
          </a:xfrm>
        </p:grpSpPr>
        <p:pic>
          <p:nvPicPr>
            <p:cNvPr id="1191" name="Google Shape;1191;p23"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1192" name="Google Shape;1192;p23"/>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1193" name="Google Shape;1193;p23"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full image and content: Purple">
  <p:cSld name="Title, full image and content: Purple">
    <p:bg>
      <p:bgPr>
        <a:blipFill>
          <a:blip r:embed="rId2">
            <a:alphaModFix/>
          </a:blip>
          <a:stretch>
            <a:fillRect/>
          </a:stretch>
        </a:blipFill>
        <a:effectLst/>
      </p:bgPr>
    </p:bg>
    <p:spTree>
      <p:nvGrpSpPr>
        <p:cNvPr id="1" name="Shape 1194"/>
        <p:cNvGrpSpPr/>
        <p:nvPr/>
      </p:nvGrpSpPr>
      <p:grpSpPr>
        <a:xfrm>
          <a:off x="0" y="0"/>
          <a:ext cx="0" cy="0"/>
          <a:chOff x="0" y="0"/>
          <a:chExt cx="0" cy="0"/>
        </a:xfrm>
      </p:grpSpPr>
      <p:sp>
        <p:nvSpPr>
          <p:cNvPr id="1195" name="Google Shape;1195;p24"/>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1196" name="Google Shape;1196;p24"/>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1197" name="Google Shape;1197;p2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198" name="Google Shape;1198;p2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1199" name="Google Shape;1199;p24"/>
          <p:cNvGrpSpPr/>
          <p:nvPr/>
        </p:nvGrpSpPr>
        <p:grpSpPr>
          <a:xfrm>
            <a:off x="7915032" y="222489"/>
            <a:ext cx="895855" cy="359804"/>
            <a:chOff x="1899" y="899"/>
            <a:chExt cx="4163" cy="1671"/>
          </a:xfrm>
        </p:grpSpPr>
        <p:sp>
          <p:nvSpPr>
            <p:cNvPr id="1200" name="Google Shape;1200;p24"/>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01" name="Google Shape;1201;p24"/>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02" name="Google Shape;1202;p24"/>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03" name="Google Shape;1203;p24"/>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04" name="Google Shape;1204;p24"/>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05" name="Google Shape;1205;p24"/>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06" name="Google Shape;1206;p24"/>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07" name="Google Shape;1207;p24"/>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08" name="Google Shape;1208;p24"/>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09" name="Google Shape;1209;p24"/>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10" name="Google Shape;1210;p24"/>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11" name="Google Shape;1211;p24"/>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12" name="Google Shape;1212;p24"/>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13" name="Google Shape;1213;p24"/>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14" name="Google Shape;1214;p24"/>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15" name="Google Shape;1215;p24"/>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16" name="Google Shape;1216;p24"/>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17" name="Google Shape;1217;p24"/>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18" name="Google Shape;1218;p24"/>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19" name="Google Shape;1219;p24"/>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20" name="Google Shape;1220;p24"/>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21" name="Google Shape;1221;p24"/>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22" name="Google Shape;1222;p24"/>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23" name="Google Shape;1223;p24"/>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24" name="Google Shape;1224;p24"/>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25" name="Google Shape;1225;p24"/>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26" name="Google Shape;1226;p24"/>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27" name="Google Shape;1227;p24"/>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28" name="Google Shape;1228;p24"/>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29" name="Google Shape;1229;p24"/>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30" name="Google Shape;1230;p24"/>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31" name="Google Shape;1231;p24"/>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32" name="Google Shape;1232;p24"/>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33" name="Google Shape;1233;p24"/>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34" name="Google Shape;1234;p24"/>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35" name="Google Shape;1235;p24"/>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36" name="Google Shape;1236;p24"/>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37" name="Google Shape;1237;p24"/>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38" name="Google Shape;1238;p24"/>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39" name="Google Shape;1239;p24"/>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40" name="Google Shape;1240;p24"/>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41" name="Google Shape;1241;p24"/>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42" name="Google Shape;1242;p24"/>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43" name="Google Shape;1243;p24"/>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44" name="Google Shape;1244;p24"/>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45" name="Google Shape;1245;p24"/>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46" name="Google Shape;1246;p24"/>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47" name="Google Shape;1247;p24"/>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48" name="Google Shape;1248;p24"/>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49" name="Google Shape;1249;p24"/>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50" name="Google Shape;1250;p24"/>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51" name="Google Shape;1251;p24"/>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52" name="Google Shape;1252;p24"/>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53" name="Google Shape;1253;p24"/>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54" name="Google Shape;1254;p24"/>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55" name="Google Shape;1255;p24"/>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56" name="Google Shape;1256;p24"/>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57" name="Google Shape;1257;p24"/>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58" name="Google Shape;1258;p24"/>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59" name="Google Shape;1259;p24"/>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60" name="Google Shape;1260;p24"/>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61" name="Google Shape;1261;p24"/>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62" name="Google Shape;1262;p24"/>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63" name="Google Shape;1263;p24"/>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64" name="Google Shape;1264;p24"/>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65" name="Google Shape;1265;p24"/>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66" name="Google Shape;1266;p24"/>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67" name="Google Shape;1267;p24"/>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68" name="Google Shape;1268;p24"/>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69" name="Google Shape;1269;p24"/>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70" name="Google Shape;1270;p24"/>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71" name="Google Shape;1271;p24"/>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72" name="Google Shape;1272;p24"/>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73" name="Google Shape;1273;p24"/>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74" name="Google Shape;1274;p24"/>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75" name="Google Shape;1275;p24"/>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76" name="Google Shape;1276;p24"/>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77" name="Google Shape;1277;p24"/>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78" name="Google Shape;1278;p24"/>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79" name="Google Shape;1279;p24"/>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80" name="Google Shape;1280;p24"/>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81" name="Google Shape;1281;p24"/>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82" name="Google Shape;1282;p24"/>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83" name="Google Shape;1283;p24"/>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84" name="Google Shape;1284;p24"/>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85" name="Google Shape;1285;p24"/>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86" name="Google Shape;1286;p24"/>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87" name="Google Shape;1287;p24"/>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88" name="Google Shape;1288;p24"/>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89" name="Google Shape;1289;p24"/>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90" name="Google Shape;1290;p24"/>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91" name="Google Shape;1291;p24"/>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292" name="Google Shape;1292;p24"/>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1293" name="Google Shape;1293;p24"/>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1294" name="Google Shape;1294;p24"/>
          <p:cNvGrpSpPr/>
          <p:nvPr/>
        </p:nvGrpSpPr>
        <p:grpSpPr>
          <a:xfrm>
            <a:off x="-1530678" y="2991542"/>
            <a:ext cx="1404225" cy="2177094"/>
            <a:chOff x="6195941" y="562596"/>
            <a:chExt cx="1872300" cy="2902792"/>
          </a:xfrm>
        </p:grpSpPr>
        <p:grpSp>
          <p:nvGrpSpPr>
            <p:cNvPr id="1295" name="Google Shape;1295;p24"/>
            <p:cNvGrpSpPr/>
            <p:nvPr/>
          </p:nvGrpSpPr>
          <p:grpSpPr>
            <a:xfrm>
              <a:off x="6195941" y="832605"/>
              <a:ext cx="1872300" cy="2632784"/>
              <a:chOff x="-1872716" y="660661"/>
              <a:chExt cx="1872300" cy="1974637"/>
            </a:xfrm>
          </p:grpSpPr>
          <p:sp>
            <p:nvSpPr>
              <p:cNvPr id="1296" name="Google Shape;1296;p24"/>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1297" name="Google Shape;1297;p24"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1298" name="Google Shape;1298;p24"/>
            <p:cNvGrpSpPr/>
            <p:nvPr/>
          </p:nvGrpSpPr>
          <p:grpSpPr>
            <a:xfrm>
              <a:off x="6303954" y="562596"/>
              <a:ext cx="540000" cy="540000"/>
              <a:chOff x="6303954" y="562596"/>
              <a:chExt cx="540000" cy="540000"/>
            </a:xfrm>
          </p:grpSpPr>
          <p:sp>
            <p:nvSpPr>
              <p:cNvPr id="1299" name="Google Shape;1299;p24"/>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1300" name="Google Shape;1300;p24"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1301" name="Google Shape;1301;p24"/>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02" name="Google Shape;1302;p24"/>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6">
              <a:alpha val="4941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03" name="Google Shape;1303;p24"/>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1304" name="Google Shape;1304;p2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305" name="Google Shape;1305;p24"/>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1306" name="Google Shape;1306;p24"/>
          <p:cNvGrpSpPr/>
          <p:nvPr/>
        </p:nvGrpSpPr>
        <p:grpSpPr>
          <a:xfrm>
            <a:off x="-1530678" y="653649"/>
            <a:ext cx="1026225" cy="1698128"/>
            <a:chOff x="-1836712" y="2937191"/>
            <a:chExt cx="1368300" cy="2264171"/>
          </a:xfrm>
        </p:grpSpPr>
        <p:pic>
          <p:nvPicPr>
            <p:cNvPr id="1307" name="Google Shape;1307;p24"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1308" name="Google Shape;1308;p24"/>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1309" name="Google Shape;1309;p24"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Key messages">
  <p:cSld name="Key messages">
    <p:bg>
      <p:bgPr>
        <a:solidFill>
          <a:schemeClr val="dk2"/>
        </a:solidFill>
        <a:effectLst/>
      </p:bgPr>
    </p:bg>
    <p:spTree>
      <p:nvGrpSpPr>
        <p:cNvPr id="1" name="Shape 1310"/>
        <p:cNvGrpSpPr/>
        <p:nvPr/>
      </p:nvGrpSpPr>
      <p:grpSpPr>
        <a:xfrm>
          <a:off x="0" y="0"/>
          <a:ext cx="0" cy="0"/>
          <a:chOff x="0" y="0"/>
          <a:chExt cx="0" cy="0"/>
        </a:xfrm>
      </p:grpSpPr>
      <p:sp>
        <p:nvSpPr>
          <p:cNvPr id="1311" name="Google Shape;1311;p25"/>
          <p:cNvSpPr/>
          <p:nvPr/>
        </p:nvSpPr>
        <p:spPr>
          <a:xfrm>
            <a:off x="-1113164" y="313265"/>
            <a:ext cx="7365203" cy="5157785"/>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941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12" name="Google Shape;1312;p25"/>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313" name="Google Shape;1313;p25"/>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314" name="Google Shape;1314;p2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1315" name="Google Shape;1315;p25"/>
          <p:cNvSpPr txBox="1">
            <a:spLocks noGrp="1"/>
          </p:cNvSpPr>
          <p:nvPr>
            <p:ph type="body" idx="1"/>
          </p:nvPr>
        </p:nvSpPr>
        <p:spPr>
          <a:xfrm>
            <a:off x="671678" y="2991541"/>
            <a:ext cx="1712700" cy="1195800"/>
          </a:xfrm>
          <a:prstGeom prst="rect">
            <a:avLst/>
          </a:prstGeom>
          <a:noFill/>
          <a:ln>
            <a:noFill/>
          </a:ln>
        </p:spPr>
        <p:txBody>
          <a:bodyPr spcFirstLastPara="1" wrap="square" lIns="0" tIns="0" rIns="0" bIns="0" anchor="t" anchorCtr="0">
            <a:noAutofit/>
          </a:bodyPr>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1316" name="Google Shape;1316;p25"/>
          <p:cNvGrpSpPr/>
          <p:nvPr/>
        </p:nvGrpSpPr>
        <p:grpSpPr>
          <a:xfrm>
            <a:off x="7915032" y="222489"/>
            <a:ext cx="895855" cy="359804"/>
            <a:chOff x="1899" y="899"/>
            <a:chExt cx="4163" cy="1671"/>
          </a:xfrm>
        </p:grpSpPr>
        <p:sp>
          <p:nvSpPr>
            <p:cNvPr id="1317" name="Google Shape;1317;p25"/>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18" name="Google Shape;1318;p25"/>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19" name="Google Shape;1319;p25"/>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20" name="Google Shape;1320;p25"/>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21" name="Google Shape;1321;p25"/>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22" name="Google Shape;1322;p25"/>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23" name="Google Shape;1323;p25"/>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24" name="Google Shape;1324;p25"/>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25" name="Google Shape;1325;p25"/>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26" name="Google Shape;1326;p25"/>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27" name="Google Shape;1327;p25"/>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28" name="Google Shape;1328;p25"/>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29" name="Google Shape;1329;p25"/>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30" name="Google Shape;1330;p25"/>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31" name="Google Shape;1331;p25"/>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32" name="Google Shape;1332;p25"/>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33" name="Google Shape;1333;p25"/>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34" name="Google Shape;1334;p25"/>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35" name="Google Shape;1335;p25"/>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36" name="Google Shape;1336;p25"/>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37" name="Google Shape;1337;p25"/>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38" name="Google Shape;1338;p25"/>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39" name="Google Shape;1339;p25"/>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40" name="Google Shape;1340;p25"/>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41" name="Google Shape;1341;p25"/>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42" name="Google Shape;1342;p25"/>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43" name="Google Shape;1343;p25"/>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44" name="Google Shape;1344;p25"/>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45" name="Google Shape;1345;p25"/>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46" name="Google Shape;1346;p25"/>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47" name="Google Shape;1347;p25"/>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48" name="Google Shape;1348;p25"/>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49" name="Google Shape;1349;p25"/>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50" name="Google Shape;1350;p25"/>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51" name="Google Shape;1351;p25"/>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52" name="Google Shape;1352;p25"/>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53" name="Google Shape;1353;p25"/>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54" name="Google Shape;1354;p25"/>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55" name="Google Shape;1355;p25"/>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56" name="Google Shape;1356;p25"/>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57" name="Google Shape;1357;p25"/>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58" name="Google Shape;1358;p25"/>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59" name="Google Shape;1359;p25"/>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60" name="Google Shape;1360;p25"/>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61" name="Google Shape;1361;p25"/>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62" name="Google Shape;1362;p25"/>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63" name="Google Shape;1363;p25"/>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64" name="Google Shape;1364;p25"/>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65" name="Google Shape;1365;p25"/>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66" name="Google Shape;1366;p25"/>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67" name="Google Shape;1367;p25"/>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68" name="Google Shape;1368;p25"/>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69" name="Google Shape;1369;p25"/>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70" name="Google Shape;1370;p25"/>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71" name="Google Shape;1371;p25"/>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72" name="Google Shape;1372;p25"/>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73" name="Google Shape;1373;p25"/>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74" name="Google Shape;1374;p25"/>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75" name="Google Shape;1375;p25"/>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76" name="Google Shape;1376;p25"/>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77" name="Google Shape;1377;p25"/>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78" name="Google Shape;1378;p25"/>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79" name="Google Shape;1379;p25"/>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80" name="Google Shape;1380;p25"/>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81" name="Google Shape;1381;p25"/>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82" name="Google Shape;1382;p25"/>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83" name="Google Shape;1383;p25"/>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84" name="Google Shape;1384;p25"/>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85" name="Google Shape;1385;p25"/>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86" name="Google Shape;1386;p25"/>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87" name="Google Shape;1387;p25"/>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88" name="Google Shape;1388;p25"/>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89" name="Google Shape;1389;p25"/>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90" name="Google Shape;1390;p25"/>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91" name="Google Shape;1391;p25"/>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92" name="Google Shape;1392;p25"/>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93" name="Google Shape;1393;p25"/>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94" name="Google Shape;1394;p25"/>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95" name="Google Shape;1395;p25"/>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96" name="Google Shape;1396;p25"/>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97" name="Google Shape;1397;p25"/>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98" name="Google Shape;1398;p25"/>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399" name="Google Shape;1399;p25"/>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00" name="Google Shape;1400;p25"/>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01" name="Google Shape;1401;p25"/>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02" name="Google Shape;1402;p25"/>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03" name="Google Shape;1403;p25"/>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04" name="Google Shape;1404;p25"/>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05" name="Google Shape;1405;p25"/>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06" name="Google Shape;1406;p25"/>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07" name="Google Shape;1407;p25"/>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08" name="Google Shape;1408;p25"/>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09" name="Google Shape;1409;p25"/>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1410" name="Google Shape;1410;p25"/>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1411" name="Google Shape;1411;p25"/>
          <p:cNvSpPr txBox="1">
            <a:spLocks noGrp="1"/>
          </p:cNvSpPr>
          <p:nvPr>
            <p:ph type="title"/>
          </p:nvPr>
        </p:nvSpPr>
        <p:spPr>
          <a:xfrm>
            <a:off x="671678" y="641288"/>
            <a:ext cx="7244100" cy="942000"/>
          </a:xfrm>
          <a:prstGeom prst="rect">
            <a:avLst/>
          </a:prstGeom>
          <a:noFill/>
          <a:ln>
            <a:noFill/>
          </a:ln>
        </p:spPr>
        <p:txBody>
          <a:bodyPr spcFirstLastPara="1" wrap="square" lIns="0" tIns="0" rIns="0" bIns="0" anchor="b" anchorCtr="0">
            <a:noAutofit/>
          </a:bodyPr>
          <a:lstStyle>
            <a:lvl1pPr marR="0" lvl="0" algn="ctr"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grpSp>
        <p:nvGrpSpPr>
          <p:cNvPr id="1412" name="Google Shape;1412;p25"/>
          <p:cNvGrpSpPr/>
          <p:nvPr/>
        </p:nvGrpSpPr>
        <p:grpSpPr>
          <a:xfrm>
            <a:off x="-1530678" y="2991542"/>
            <a:ext cx="1404225" cy="2177094"/>
            <a:chOff x="6195941" y="562596"/>
            <a:chExt cx="1872300" cy="2902792"/>
          </a:xfrm>
        </p:grpSpPr>
        <p:grpSp>
          <p:nvGrpSpPr>
            <p:cNvPr id="1413" name="Google Shape;1413;p25"/>
            <p:cNvGrpSpPr/>
            <p:nvPr/>
          </p:nvGrpSpPr>
          <p:grpSpPr>
            <a:xfrm>
              <a:off x="6195941" y="832605"/>
              <a:ext cx="1872300" cy="2632784"/>
              <a:chOff x="-1872716" y="660661"/>
              <a:chExt cx="1872300" cy="1974637"/>
            </a:xfrm>
          </p:grpSpPr>
          <p:sp>
            <p:nvSpPr>
              <p:cNvPr id="1414" name="Google Shape;1414;p25"/>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1415" name="Google Shape;1415;p25"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1416" name="Google Shape;1416;p25"/>
            <p:cNvGrpSpPr/>
            <p:nvPr/>
          </p:nvGrpSpPr>
          <p:grpSpPr>
            <a:xfrm>
              <a:off x="6303954" y="562596"/>
              <a:ext cx="540000" cy="540000"/>
              <a:chOff x="6303954" y="562596"/>
              <a:chExt cx="540000" cy="540000"/>
            </a:xfrm>
          </p:grpSpPr>
          <p:sp>
            <p:nvSpPr>
              <p:cNvPr id="1417" name="Google Shape;1417;p25"/>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1418" name="Google Shape;1418;p25"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1419" name="Google Shape;1419;p25"/>
          <p:cNvSpPr txBox="1">
            <a:spLocks noGrp="1"/>
          </p:cNvSpPr>
          <p:nvPr>
            <p:ph type="body" idx="2"/>
          </p:nvPr>
        </p:nvSpPr>
        <p:spPr>
          <a:xfrm>
            <a:off x="2695358" y="2992784"/>
            <a:ext cx="1712700" cy="1195800"/>
          </a:xfrm>
          <a:prstGeom prst="rect">
            <a:avLst/>
          </a:prstGeom>
          <a:noFill/>
          <a:ln>
            <a:noFill/>
          </a:ln>
        </p:spPr>
        <p:txBody>
          <a:bodyPr spcFirstLastPara="1" wrap="square" lIns="0" tIns="0" rIns="0" bIns="0" anchor="t" anchorCtr="0">
            <a:noAutofit/>
          </a:bodyPr>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1420" name="Google Shape;1420;p25"/>
          <p:cNvSpPr txBox="1">
            <a:spLocks noGrp="1"/>
          </p:cNvSpPr>
          <p:nvPr>
            <p:ph type="body" idx="3"/>
          </p:nvPr>
        </p:nvSpPr>
        <p:spPr>
          <a:xfrm>
            <a:off x="4719037" y="2994027"/>
            <a:ext cx="1712700" cy="1195800"/>
          </a:xfrm>
          <a:prstGeom prst="rect">
            <a:avLst/>
          </a:prstGeom>
          <a:noFill/>
          <a:ln>
            <a:noFill/>
          </a:ln>
        </p:spPr>
        <p:txBody>
          <a:bodyPr spcFirstLastPara="1" wrap="square" lIns="0" tIns="0" rIns="0" bIns="0" anchor="t" anchorCtr="0">
            <a:noAutofit/>
          </a:bodyPr>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1421" name="Google Shape;1421;p25"/>
          <p:cNvSpPr txBox="1">
            <a:spLocks noGrp="1"/>
          </p:cNvSpPr>
          <p:nvPr>
            <p:ph type="body" idx="4"/>
          </p:nvPr>
        </p:nvSpPr>
        <p:spPr>
          <a:xfrm>
            <a:off x="6742717" y="2995270"/>
            <a:ext cx="1712700" cy="1195800"/>
          </a:xfrm>
          <a:prstGeom prst="rect">
            <a:avLst/>
          </a:prstGeom>
          <a:noFill/>
          <a:ln>
            <a:noFill/>
          </a:ln>
        </p:spPr>
        <p:txBody>
          <a:bodyPr spcFirstLastPara="1" wrap="square" lIns="0" tIns="0" rIns="0" bIns="0" anchor="t" anchorCtr="0">
            <a:noAutofit/>
          </a:bodyPr>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1422" name="Google Shape;1422;p25"/>
          <p:cNvGrpSpPr/>
          <p:nvPr/>
        </p:nvGrpSpPr>
        <p:grpSpPr>
          <a:xfrm>
            <a:off x="-1449668" y="146875"/>
            <a:ext cx="1026225" cy="2044304"/>
            <a:chOff x="-1555624" y="1196393"/>
            <a:chExt cx="1368300" cy="2725739"/>
          </a:xfrm>
        </p:grpSpPr>
        <p:grpSp>
          <p:nvGrpSpPr>
            <p:cNvPr id="1423" name="Google Shape;1423;p25"/>
            <p:cNvGrpSpPr/>
            <p:nvPr/>
          </p:nvGrpSpPr>
          <p:grpSpPr>
            <a:xfrm>
              <a:off x="-1555624" y="1488707"/>
              <a:ext cx="1368300" cy="2433425"/>
              <a:chOff x="-1836712" y="3275837"/>
              <a:chExt cx="1368300" cy="2433425"/>
            </a:xfrm>
          </p:grpSpPr>
          <p:sp>
            <p:nvSpPr>
              <p:cNvPr id="1424" name="Google Shape;1424;p25"/>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1425" name="Google Shape;1425;p25"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1426" name="Google Shape;1426;p25"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1427" name="Google Shape;1427;p25"/>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Section break">
  <p:cSld name="Section break">
    <p:bg>
      <p:bgPr>
        <a:solidFill>
          <a:schemeClr val="dk2"/>
        </a:solidFill>
        <a:effectLst/>
      </p:bgPr>
    </p:bg>
    <p:spTree>
      <p:nvGrpSpPr>
        <p:cNvPr id="1" name="Shape 1428"/>
        <p:cNvGrpSpPr/>
        <p:nvPr/>
      </p:nvGrpSpPr>
      <p:grpSpPr>
        <a:xfrm>
          <a:off x="0" y="0"/>
          <a:ext cx="0" cy="0"/>
          <a:chOff x="0" y="0"/>
          <a:chExt cx="0" cy="0"/>
        </a:xfrm>
      </p:grpSpPr>
      <p:sp>
        <p:nvSpPr>
          <p:cNvPr id="1429" name="Google Shape;1429;p2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430" name="Google Shape;1430;p2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431" name="Google Shape;1431;p2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1432" name="Google Shape;1432;p26"/>
          <p:cNvGrpSpPr/>
          <p:nvPr/>
        </p:nvGrpSpPr>
        <p:grpSpPr>
          <a:xfrm>
            <a:off x="4673500" y="957436"/>
            <a:ext cx="1518893" cy="610036"/>
            <a:chOff x="1899" y="899"/>
            <a:chExt cx="4163" cy="1671"/>
          </a:xfrm>
        </p:grpSpPr>
        <p:sp>
          <p:nvSpPr>
            <p:cNvPr id="1433" name="Google Shape;1433;p26"/>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34" name="Google Shape;1434;p26"/>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35" name="Google Shape;1435;p26"/>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36" name="Google Shape;1436;p26"/>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37" name="Google Shape;1437;p26"/>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38" name="Google Shape;1438;p26"/>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39" name="Google Shape;1439;p26"/>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40" name="Google Shape;1440;p26"/>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41" name="Google Shape;1441;p26"/>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42" name="Google Shape;1442;p26"/>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43" name="Google Shape;1443;p26"/>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44" name="Google Shape;1444;p26"/>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45" name="Google Shape;1445;p26"/>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46" name="Google Shape;1446;p26"/>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47" name="Google Shape;1447;p26"/>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48" name="Google Shape;1448;p26"/>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49" name="Google Shape;1449;p26"/>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50" name="Google Shape;1450;p26"/>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51" name="Google Shape;1451;p26"/>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52" name="Google Shape;1452;p26"/>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53" name="Google Shape;1453;p26"/>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54" name="Google Shape;1454;p26"/>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55" name="Google Shape;1455;p26"/>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56" name="Google Shape;1456;p26"/>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57" name="Google Shape;1457;p26"/>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58" name="Google Shape;1458;p26"/>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59" name="Google Shape;1459;p26"/>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60" name="Google Shape;1460;p26"/>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61" name="Google Shape;1461;p26"/>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62" name="Google Shape;1462;p26"/>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63" name="Google Shape;1463;p26"/>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64" name="Google Shape;1464;p26"/>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65" name="Google Shape;1465;p26"/>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66" name="Google Shape;1466;p26"/>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67" name="Google Shape;1467;p26"/>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68" name="Google Shape;1468;p26"/>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69" name="Google Shape;1469;p26"/>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70" name="Google Shape;1470;p26"/>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71" name="Google Shape;1471;p26"/>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72" name="Google Shape;1472;p26"/>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73" name="Google Shape;1473;p26"/>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74" name="Google Shape;1474;p26"/>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75" name="Google Shape;1475;p26"/>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76" name="Google Shape;1476;p26"/>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77" name="Google Shape;1477;p26"/>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78" name="Google Shape;1478;p26"/>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79" name="Google Shape;1479;p26"/>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80" name="Google Shape;1480;p26"/>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81" name="Google Shape;1481;p26"/>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82" name="Google Shape;1482;p26"/>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83" name="Google Shape;1483;p26"/>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84" name="Google Shape;1484;p26"/>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85" name="Google Shape;1485;p26"/>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86" name="Google Shape;1486;p26"/>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87" name="Google Shape;1487;p26"/>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88" name="Google Shape;1488;p26"/>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89" name="Google Shape;1489;p26"/>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90" name="Google Shape;1490;p26"/>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91" name="Google Shape;1491;p26"/>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92" name="Google Shape;1492;p26"/>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93" name="Google Shape;1493;p26"/>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94" name="Google Shape;1494;p26"/>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95" name="Google Shape;1495;p26"/>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96" name="Google Shape;1496;p26"/>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97" name="Google Shape;1497;p26"/>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98" name="Google Shape;1498;p26"/>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499" name="Google Shape;1499;p26"/>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00" name="Google Shape;1500;p26"/>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01" name="Google Shape;1501;p26"/>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02" name="Google Shape;1502;p26"/>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03" name="Google Shape;1503;p26"/>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04" name="Google Shape;1504;p26"/>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05" name="Google Shape;1505;p26"/>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06" name="Google Shape;1506;p26"/>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07" name="Google Shape;1507;p26"/>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08" name="Google Shape;1508;p26"/>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09" name="Google Shape;1509;p26"/>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10" name="Google Shape;1510;p26"/>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11" name="Google Shape;1511;p26"/>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12" name="Google Shape;1512;p26"/>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13" name="Google Shape;1513;p26"/>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14" name="Google Shape;1514;p26"/>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15" name="Google Shape;1515;p26"/>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16" name="Google Shape;1516;p26"/>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17" name="Google Shape;1517;p26"/>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18" name="Google Shape;1518;p26"/>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19" name="Google Shape;1519;p26"/>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20" name="Google Shape;1520;p26"/>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21" name="Google Shape;1521;p26"/>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22" name="Google Shape;1522;p26"/>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23" name="Google Shape;1523;p26"/>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24" name="Google Shape;1524;p26"/>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25" name="Google Shape;1525;p26"/>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1526" name="Google Shape;1526;p26"/>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1527" name="Google Shape;1527;p26"/>
          <p:cNvSpPr txBox="1">
            <a:spLocks noGrp="1"/>
          </p:cNvSpPr>
          <p:nvPr>
            <p:ph type="title"/>
          </p:nvPr>
        </p:nvSpPr>
        <p:spPr>
          <a:xfrm>
            <a:off x="4673500" y="1842357"/>
            <a:ext cx="3468300" cy="10101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1528" name="Google Shape;1528;p26"/>
          <p:cNvSpPr txBox="1">
            <a:spLocks noGrp="1"/>
          </p:cNvSpPr>
          <p:nvPr>
            <p:ph type="body" idx="1"/>
          </p:nvPr>
        </p:nvSpPr>
        <p:spPr>
          <a:xfrm>
            <a:off x="4673500" y="3069347"/>
            <a:ext cx="3468300" cy="6585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1529" name="Google Shape;1529;p26"/>
          <p:cNvGrpSpPr/>
          <p:nvPr/>
        </p:nvGrpSpPr>
        <p:grpSpPr>
          <a:xfrm>
            <a:off x="-1449668" y="146875"/>
            <a:ext cx="1026225" cy="2044304"/>
            <a:chOff x="-1555624" y="1196393"/>
            <a:chExt cx="1368300" cy="2725739"/>
          </a:xfrm>
        </p:grpSpPr>
        <p:grpSp>
          <p:nvGrpSpPr>
            <p:cNvPr id="1530" name="Google Shape;1530;p26"/>
            <p:cNvGrpSpPr/>
            <p:nvPr/>
          </p:nvGrpSpPr>
          <p:grpSpPr>
            <a:xfrm>
              <a:off x="-1555624" y="1488707"/>
              <a:ext cx="1368300" cy="2433425"/>
              <a:chOff x="-1836712" y="3275837"/>
              <a:chExt cx="1368300" cy="2433425"/>
            </a:xfrm>
          </p:grpSpPr>
          <p:sp>
            <p:nvSpPr>
              <p:cNvPr id="1531" name="Google Shape;1531;p26"/>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1532" name="Google Shape;1532;p26"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1533" name="Google Shape;1533;p26" descr="fill.png"/>
            <p:cNvPicPr preferRelativeResize="0"/>
            <p:nvPr/>
          </p:nvPicPr>
          <p:blipFill rotWithShape="1">
            <a:blip r:embed="rId3">
              <a:alphaModFix/>
            </a:blip>
            <a:srcRect/>
            <a:stretch/>
          </p:blipFill>
          <p:spPr>
            <a:xfrm>
              <a:off x="-1368152" y="1304800"/>
              <a:ext cx="324000" cy="324000"/>
            </a:xfrm>
            <a:prstGeom prst="rect">
              <a:avLst/>
            </a:prstGeom>
            <a:noFill/>
            <a:ln>
              <a:noFill/>
            </a:ln>
          </p:spPr>
        </p:pic>
        <p:sp>
          <p:nvSpPr>
            <p:cNvPr id="1534" name="Google Shape;1534;p26"/>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
        <p:nvSpPr>
          <p:cNvPr id="1535" name="Google Shape;1535;p26"/>
          <p:cNvSpPr/>
          <p:nvPr/>
        </p:nvSpPr>
        <p:spPr>
          <a:xfrm>
            <a:off x="14740" y="903363"/>
            <a:ext cx="4941552" cy="4240137"/>
          </a:xfrm>
          <a:custGeom>
            <a:avLst/>
            <a:gdLst/>
            <a:ahLst/>
            <a:cxnLst/>
            <a:rect l="l" t="t" r="r" b="b"/>
            <a:pathLst>
              <a:path w="1639" h="1406" extrusionOk="0">
                <a:moveTo>
                  <a:pt x="674" y="639"/>
                </a:moveTo>
                <a:cubicBezTo>
                  <a:pt x="635" y="428"/>
                  <a:pt x="726" y="234"/>
                  <a:pt x="876" y="207"/>
                </a:cubicBezTo>
                <a:cubicBezTo>
                  <a:pt x="1027" y="180"/>
                  <a:pt x="1180" y="329"/>
                  <a:pt x="1219" y="540"/>
                </a:cubicBezTo>
                <a:cubicBezTo>
                  <a:pt x="1258" y="751"/>
                  <a:pt x="1167" y="944"/>
                  <a:pt x="1016" y="972"/>
                </a:cubicBezTo>
                <a:cubicBezTo>
                  <a:pt x="866" y="999"/>
                  <a:pt x="713" y="850"/>
                  <a:pt x="674" y="639"/>
                </a:cubicBezTo>
                <a:close/>
                <a:moveTo>
                  <a:pt x="1254" y="1034"/>
                </a:moveTo>
                <a:cubicBezTo>
                  <a:pt x="1179" y="1018"/>
                  <a:pt x="1108" y="1008"/>
                  <a:pt x="1041" y="1002"/>
                </a:cubicBezTo>
                <a:cubicBezTo>
                  <a:pt x="1222" y="956"/>
                  <a:pt x="1328" y="718"/>
                  <a:pt x="1281" y="458"/>
                </a:cubicBezTo>
                <a:cubicBezTo>
                  <a:pt x="1231" y="190"/>
                  <a:pt x="1037" y="0"/>
                  <a:pt x="846" y="35"/>
                </a:cubicBezTo>
                <a:cubicBezTo>
                  <a:pt x="655" y="70"/>
                  <a:pt x="540" y="315"/>
                  <a:pt x="589" y="583"/>
                </a:cubicBezTo>
                <a:cubicBezTo>
                  <a:pt x="627" y="794"/>
                  <a:pt x="755" y="955"/>
                  <a:pt x="900" y="999"/>
                </a:cubicBezTo>
                <a:cubicBezTo>
                  <a:pt x="510" y="1010"/>
                  <a:pt x="250" y="1205"/>
                  <a:pt x="0" y="1406"/>
                </a:cubicBezTo>
                <a:lnTo>
                  <a:pt x="443" y="1406"/>
                </a:lnTo>
                <a:cubicBezTo>
                  <a:pt x="471" y="1385"/>
                  <a:pt x="498" y="1364"/>
                  <a:pt x="523" y="1344"/>
                </a:cubicBezTo>
                <a:cubicBezTo>
                  <a:pt x="879" y="1070"/>
                  <a:pt x="1201" y="1173"/>
                  <a:pt x="1295" y="1406"/>
                </a:cubicBezTo>
                <a:lnTo>
                  <a:pt x="1639" y="1406"/>
                </a:lnTo>
                <a:cubicBezTo>
                  <a:pt x="1610" y="1227"/>
                  <a:pt x="1475" y="1082"/>
                  <a:pt x="1254" y="1034"/>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Tree>
  </p:cSld>
  <p:clrMapOvr>
    <a:masterClrMapping/>
  </p:clrMapOvr>
  <p:extLst>
    <p:ext uri="{DCECCB84-F9BA-43D5-87BE-67443E8EF086}">
      <p15:sldGuideLst xmlns:p15="http://schemas.microsoft.com/office/powerpoint/2012/main">
        <p15:guide id="1" orient="horz" pos="1620">
          <p15:clr>
            <a:srgbClr val="FBAE40"/>
          </p15:clr>
        </p15:guide>
        <p15:guide id="2" pos="5125">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Front cover: White">
  <p:cSld name="Front cover: White">
    <p:bg>
      <p:bgPr>
        <a:solidFill>
          <a:schemeClr val="lt1"/>
        </a:solidFill>
        <a:effectLst/>
      </p:bgPr>
    </p:bg>
    <p:spTree>
      <p:nvGrpSpPr>
        <p:cNvPr id="1" name="Shape 1536"/>
        <p:cNvGrpSpPr/>
        <p:nvPr/>
      </p:nvGrpSpPr>
      <p:grpSpPr>
        <a:xfrm>
          <a:off x="0" y="0"/>
          <a:ext cx="0" cy="0"/>
          <a:chOff x="0" y="0"/>
          <a:chExt cx="0" cy="0"/>
        </a:xfrm>
      </p:grpSpPr>
      <p:sp>
        <p:nvSpPr>
          <p:cNvPr id="1537" name="Google Shape;1537;p27"/>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1538" name="Google Shape;1538;p2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539" name="Google Shape;1539;p2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540" name="Google Shape;1540;p2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1541" name="Google Shape;1541;p27"/>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accent2"/>
              </a:buClr>
              <a:buSzPts val="3000"/>
              <a:buFont typeface="Calibri"/>
              <a:buNone/>
              <a:defRPr sz="30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1542" name="Google Shape;1542;p27"/>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pic>
        <p:nvPicPr>
          <p:cNvPr id="1543" name="Google Shape;1543;p27"/>
          <p:cNvPicPr preferRelativeResize="0"/>
          <p:nvPr/>
        </p:nvPicPr>
        <p:blipFill rotWithShape="1">
          <a:blip r:embed="rId2">
            <a:alphaModFix/>
          </a:blip>
          <a:srcRect/>
          <a:stretch/>
        </p:blipFill>
        <p:spPr>
          <a:xfrm>
            <a:off x="7630942" y="927426"/>
            <a:ext cx="1215133" cy="615925"/>
          </a:xfrm>
          <a:prstGeom prst="rect">
            <a:avLst/>
          </a:prstGeom>
          <a:noFill/>
          <a:ln>
            <a:noFill/>
          </a:ln>
        </p:spPr>
      </p:pic>
      <p:grpSp>
        <p:nvGrpSpPr>
          <p:cNvPr id="1544" name="Google Shape;1544;p27"/>
          <p:cNvGrpSpPr/>
          <p:nvPr/>
        </p:nvGrpSpPr>
        <p:grpSpPr>
          <a:xfrm>
            <a:off x="5221340" y="819718"/>
            <a:ext cx="1861710" cy="747721"/>
            <a:chOff x="1899" y="899"/>
            <a:chExt cx="4163" cy="1671"/>
          </a:xfrm>
        </p:grpSpPr>
        <p:sp>
          <p:nvSpPr>
            <p:cNvPr id="1545" name="Google Shape;1545;p27"/>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46" name="Google Shape;1546;p27"/>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47" name="Google Shape;1547;p27"/>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48" name="Google Shape;1548;p27"/>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49" name="Google Shape;1549;p27"/>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50" name="Google Shape;1550;p27"/>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51" name="Google Shape;1551;p27"/>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52" name="Google Shape;1552;p27"/>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53" name="Google Shape;1553;p27"/>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54" name="Google Shape;1554;p27"/>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55" name="Google Shape;1555;p27"/>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56" name="Google Shape;1556;p27"/>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57" name="Google Shape;1557;p27"/>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58" name="Google Shape;1558;p27"/>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59" name="Google Shape;1559;p27"/>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60" name="Google Shape;1560;p27"/>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61" name="Google Shape;1561;p27"/>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62" name="Google Shape;1562;p27"/>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63" name="Google Shape;1563;p27"/>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64" name="Google Shape;1564;p27"/>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65" name="Google Shape;1565;p27"/>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66" name="Google Shape;1566;p27"/>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67" name="Google Shape;1567;p27"/>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68" name="Google Shape;1568;p27"/>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69" name="Google Shape;1569;p27"/>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70" name="Google Shape;1570;p27"/>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71" name="Google Shape;1571;p27"/>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72" name="Google Shape;1572;p27"/>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73" name="Google Shape;1573;p27"/>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74" name="Google Shape;1574;p27"/>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75" name="Google Shape;1575;p27"/>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76" name="Google Shape;1576;p27"/>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77" name="Google Shape;1577;p27"/>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78" name="Google Shape;1578;p27"/>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79" name="Google Shape;1579;p27"/>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80" name="Google Shape;1580;p27"/>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81" name="Google Shape;1581;p27"/>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82" name="Google Shape;1582;p27"/>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83" name="Google Shape;1583;p27"/>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84" name="Google Shape;1584;p27"/>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85" name="Google Shape;1585;p27"/>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86" name="Google Shape;1586;p27"/>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87" name="Google Shape;1587;p27"/>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88" name="Google Shape;1588;p27"/>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89" name="Google Shape;1589;p27"/>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90" name="Google Shape;1590;p27"/>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91" name="Google Shape;1591;p27"/>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92" name="Google Shape;1592;p27"/>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93" name="Google Shape;1593;p27"/>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94" name="Google Shape;1594;p27"/>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95" name="Google Shape;1595;p27"/>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96" name="Google Shape;1596;p27"/>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97" name="Google Shape;1597;p27"/>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98" name="Google Shape;1598;p27"/>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599" name="Google Shape;1599;p27"/>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00" name="Google Shape;1600;p27"/>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01" name="Google Shape;1601;p27"/>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02" name="Google Shape;1602;p27"/>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03" name="Google Shape;1603;p27"/>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04" name="Google Shape;1604;p27"/>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05" name="Google Shape;1605;p27"/>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06" name="Google Shape;1606;p27"/>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07" name="Google Shape;1607;p27"/>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08" name="Google Shape;1608;p27"/>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09" name="Google Shape;1609;p27"/>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10" name="Google Shape;1610;p27"/>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11" name="Google Shape;1611;p27"/>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12" name="Google Shape;1612;p27"/>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13" name="Google Shape;1613;p27"/>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14" name="Google Shape;1614;p27"/>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15" name="Google Shape;1615;p27"/>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16" name="Google Shape;1616;p27"/>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17" name="Google Shape;1617;p27"/>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18" name="Google Shape;1618;p27"/>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19" name="Google Shape;1619;p27"/>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20" name="Google Shape;1620;p27"/>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21" name="Google Shape;1621;p27"/>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22" name="Google Shape;1622;p27"/>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23" name="Google Shape;1623;p27"/>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24" name="Google Shape;1624;p27"/>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25" name="Google Shape;1625;p27"/>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26" name="Google Shape;1626;p27"/>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27" name="Google Shape;1627;p27"/>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28" name="Google Shape;1628;p27"/>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29" name="Google Shape;1629;p27"/>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30" name="Google Shape;1630;p27"/>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31" name="Google Shape;1631;p27"/>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32" name="Google Shape;1632;p27"/>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33" name="Google Shape;1633;p27"/>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34" name="Google Shape;1634;p27"/>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35" name="Google Shape;1635;p27"/>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36" name="Google Shape;1636;p27"/>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37" name="Google Shape;1637;p27"/>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1638" name="Google Shape;1638;p27"/>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grpSp>
        <p:nvGrpSpPr>
          <p:cNvPr id="1639" name="Google Shape;1639;p27"/>
          <p:cNvGrpSpPr/>
          <p:nvPr/>
        </p:nvGrpSpPr>
        <p:grpSpPr>
          <a:xfrm>
            <a:off x="-1748100" y="135391"/>
            <a:ext cx="6661786" cy="4665596"/>
            <a:chOff x="8589113" y="1245357"/>
            <a:chExt cx="1009132" cy="706748"/>
          </a:xfrm>
        </p:grpSpPr>
        <p:sp>
          <p:nvSpPr>
            <p:cNvPr id="1640" name="Google Shape;1640;p27"/>
            <p:cNvSpPr/>
            <p:nvPr/>
          </p:nvSpPr>
          <p:spPr>
            <a:xfrm>
              <a:off x="8589113" y="1491079"/>
              <a:ext cx="1009132" cy="425839"/>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41" name="Google Shape;1641;p27"/>
            <p:cNvSpPr/>
            <p:nvPr/>
          </p:nvSpPr>
          <p:spPr>
            <a:xfrm>
              <a:off x="9243973" y="1245357"/>
              <a:ext cx="218287" cy="287470"/>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42" name="Google Shape;1642;p27"/>
            <p:cNvSpPr/>
            <p:nvPr/>
          </p:nvSpPr>
          <p:spPr>
            <a:xfrm>
              <a:off x="8881355" y="1764831"/>
              <a:ext cx="688855" cy="18727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639"/>
                                        </p:tgtEl>
                                        <p:attrNameLst>
                                          <p:attrName>style.visibility</p:attrName>
                                        </p:attrNameLst>
                                      </p:cBhvr>
                                      <p:to>
                                        <p:strVal val="visible"/>
                                      </p:to>
                                    </p:set>
                                    <p:animEffect transition="in" filter="fade">
                                      <p:cBhvr>
                                        <p:cTn id="7" dur="500"/>
                                        <p:tgtEl>
                                          <p:spTgt spid="1639"/>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544"/>
                                        </p:tgtEl>
                                        <p:attrNameLst>
                                          <p:attrName>style.visibility</p:attrName>
                                        </p:attrNameLst>
                                      </p:cBhvr>
                                      <p:to>
                                        <p:strVal val="visible"/>
                                      </p:to>
                                    </p:set>
                                    <p:animEffect transition="in" filter="fade">
                                      <p:cBhvr>
                                        <p:cTn id="11" dur="500"/>
                                        <p:tgtEl>
                                          <p:spTgt spid="1544"/>
                                        </p:tgtEl>
                                      </p:cBhvr>
                                    </p:animEffect>
                                  </p:childTnLst>
                                </p:cTn>
                              </p:par>
                              <p:par>
                                <p:cTn id="12" presetID="10" presetClass="entr" presetSubtype="0" fill="hold" nodeType="withEffect">
                                  <p:stCondLst>
                                    <p:cond delay="0"/>
                                  </p:stCondLst>
                                  <p:childTnLst>
                                    <p:set>
                                      <p:cBhvr>
                                        <p:cTn id="13" dur="1" fill="hold">
                                          <p:stCondLst>
                                            <p:cond delay="0"/>
                                          </p:stCondLst>
                                        </p:cTn>
                                        <p:tgtEl>
                                          <p:spTgt spid="1541"/>
                                        </p:tgtEl>
                                        <p:attrNameLst>
                                          <p:attrName>style.visibility</p:attrName>
                                        </p:attrNameLst>
                                      </p:cBhvr>
                                      <p:to>
                                        <p:strVal val="visible"/>
                                      </p:to>
                                    </p:set>
                                    <p:animEffect transition="in" filter="fade">
                                      <p:cBhvr>
                                        <p:cTn id="14" dur="500"/>
                                        <p:tgtEl>
                                          <p:spTgt spid="1541"/>
                                        </p:tgtEl>
                                      </p:cBhvr>
                                    </p:animEffect>
                                  </p:childTnLst>
                                </p:cTn>
                              </p:par>
                              <p:par>
                                <p:cTn id="15" presetID="10" presetClass="entr" presetSubtype="0" fill="hold" nodeType="withEffect">
                                  <p:stCondLst>
                                    <p:cond delay="0"/>
                                  </p:stCondLst>
                                  <p:childTnLst>
                                    <p:set>
                                      <p:cBhvr>
                                        <p:cTn id="16" dur="1" fill="hold">
                                          <p:stCondLst>
                                            <p:cond delay="0"/>
                                          </p:stCondLst>
                                        </p:cTn>
                                        <p:tgtEl>
                                          <p:spTgt spid="1542">
                                            <p:txEl>
                                              <p:pRg st="0" end="0"/>
                                            </p:txEl>
                                          </p:spTgt>
                                        </p:tgtEl>
                                        <p:attrNameLst>
                                          <p:attrName>style.visibility</p:attrName>
                                        </p:attrNameLst>
                                      </p:cBhvr>
                                      <p:to>
                                        <p:strVal val="visible"/>
                                      </p:to>
                                    </p:set>
                                    <p:animEffect transition="in" filter="fade">
                                      <p:cBhvr>
                                        <p:cTn id="17" dur="500"/>
                                        <p:tgtEl>
                                          <p:spTgt spid="1542">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1542">
                                            <p:txEl>
                                              <p:pRg st="1" end="1"/>
                                            </p:txEl>
                                          </p:spTgt>
                                        </p:tgtEl>
                                        <p:attrNameLst>
                                          <p:attrName>style.visibility</p:attrName>
                                        </p:attrNameLst>
                                      </p:cBhvr>
                                      <p:to>
                                        <p:strVal val="visible"/>
                                      </p:to>
                                    </p:set>
                                    <p:animEffect transition="in" filter="fade">
                                      <p:cBhvr>
                                        <p:cTn id="20" dur="500"/>
                                        <p:tgtEl>
                                          <p:spTgt spid="1542">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1542">
                                            <p:txEl>
                                              <p:pRg st="2" end="2"/>
                                            </p:txEl>
                                          </p:spTgt>
                                        </p:tgtEl>
                                        <p:attrNameLst>
                                          <p:attrName>style.visibility</p:attrName>
                                        </p:attrNameLst>
                                      </p:cBhvr>
                                      <p:to>
                                        <p:strVal val="visible"/>
                                      </p:to>
                                    </p:set>
                                    <p:animEffect transition="in" filter="fade">
                                      <p:cBhvr>
                                        <p:cTn id="23" dur="500"/>
                                        <p:tgtEl>
                                          <p:spTgt spid="1542">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1542">
                                            <p:txEl>
                                              <p:pRg st="3" end="3"/>
                                            </p:txEl>
                                          </p:spTgt>
                                        </p:tgtEl>
                                        <p:attrNameLst>
                                          <p:attrName>style.visibility</p:attrName>
                                        </p:attrNameLst>
                                      </p:cBhvr>
                                      <p:to>
                                        <p:strVal val="visible"/>
                                      </p:to>
                                    </p:set>
                                    <p:animEffect transition="in" filter="fade">
                                      <p:cBhvr>
                                        <p:cTn id="26" dur="500"/>
                                        <p:tgtEl>
                                          <p:spTgt spid="1542">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1542">
                                            <p:txEl>
                                              <p:pRg st="4" end="4"/>
                                            </p:txEl>
                                          </p:spTgt>
                                        </p:tgtEl>
                                        <p:attrNameLst>
                                          <p:attrName>style.visibility</p:attrName>
                                        </p:attrNameLst>
                                      </p:cBhvr>
                                      <p:to>
                                        <p:strVal val="visible"/>
                                      </p:to>
                                    </p:set>
                                    <p:animEffect transition="in" filter="fade">
                                      <p:cBhvr>
                                        <p:cTn id="29" dur="500"/>
                                        <p:tgtEl>
                                          <p:spTgt spid="1542">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1542">
                                            <p:txEl>
                                              <p:pRg st="5" end="5"/>
                                            </p:txEl>
                                          </p:spTgt>
                                        </p:tgtEl>
                                        <p:attrNameLst>
                                          <p:attrName>style.visibility</p:attrName>
                                        </p:attrNameLst>
                                      </p:cBhvr>
                                      <p:to>
                                        <p:strVal val="visible"/>
                                      </p:to>
                                    </p:set>
                                    <p:animEffect transition="in" filter="fade">
                                      <p:cBhvr>
                                        <p:cTn id="32" dur="500"/>
                                        <p:tgtEl>
                                          <p:spTgt spid="1542">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1542">
                                            <p:txEl>
                                              <p:pRg st="6" end="6"/>
                                            </p:txEl>
                                          </p:spTgt>
                                        </p:tgtEl>
                                        <p:attrNameLst>
                                          <p:attrName>style.visibility</p:attrName>
                                        </p:attrNameLst>
                                      </p:cBhvr>
                                      <p:to>
                                        <p:strVal val="visible"/>
                                      </p:to>
                                    </p:set>
                                    <p:animEffect transition="in" filter="fade">
                                      <p:cBhvr>
                                        <p:cTn id="35" dur="500"/>
                                        <p:tgtEl>
                                          <p:spTgt spid="1542">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1542">
                                            <p:txEl>
                                              <p:pRg st="7" end="7"/>
                                            </p:txEl>
                                          </p:spTgt>
                                        </p:tgtEl>
                                        <p:attrNameLst>
                                          <p:attrName>style.visibility</p:attrName>
                                        </p:attrNameLst>
                                      </p:cBhvr>
                                      <p:to>
                                        <p:strVal val="visible"/>
                                      </p:to>
                                    </p:set>
                                    <p:animEffect transition="in" filter="fade">
                                      <p:cBhvr>
                                        <p:cTn id="38" dur="500"/>
                                        <p:tgtEl>
                                          <p:spTgt spid="1542">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1542">
                                            <p:txEl>
                                              <p:pRg st="8" end="8"/>
                                            </p:txEl>
                                          </p:spTgt>
                                        </p:tgtEl>
                                        <p:attrNameLst>
                                          <p:attrName>style.visibility</p:attrName>
                                        </p:attrNameLst>
                                      </p:cBhvr>
                                      <p:to>
                                        <p:strVal val="visible"/>
                                      </p:to>
                                    </p:set>
                                    <p:animEffect transition="in" filter="fade">
                                      <p:cBhvr>
                                        <p:cTn id="41" dur="500"/>
                                        <p:tgtEl>
                                          <p:spTgt spid="1542">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1543"/>
                                        </p:tgtEl>
                                        <p:attrNameLst>
                                          <p:attrName>style.visibility</p:attrName>
                                        </p:attrNameLst>
                                      </p:cBhvr>
                                      <p:to>
                                        <p:strVal val="visible"/>
                                      </p:to>
                                    </p:set>
                                    <p:animEffect transition="in" filter="fade">
                                      <p:cBhvr>
                                        <p:cTn id="45" dur="1000"/>
                                        <p:tgtEl>
                                          <p:spTgt spid="15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content and image: White">
  <p:cSld name="Title, content and image: White">
    <p:bg>
      <p:bgPr>
        <a:solidFill>
          <a:schemeClr val="lt1"/>
        </a:solidFill>
        <a:effectLst/>
      </p:bgPr>
    </p:bg>
    <p:spTree>
      <p:nvGrpSpPr>
        <p:cNvPr id="1" name="Shape 1643"/>
        <p:cNvGrpSpPr/>
        <p:nvPr/>
      </p:nvGrpSpPr>
      <p:grpSpPr>
        <a:xfrm>
          <a:off x="0" y="0"/>
          <a:ext cx="0" cy="0"/>
          <a:chOff x="0" y="0"/>
          <a:chExt cx="0" cy="0"/>
        </a:xfrm>
      </p:grpSpPr>
      <p:sp>
        <p:nvSpPr>
          <p:cNvPr id="1644" name="Google Shape;1644;p28"/>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1645" name="Google Shape;1645;p28"/>
          <p:cNvSpPr txBox="1">
            <a:spLocks noGrp="1"/>
          </p:cNvSpPr>
          <p:nvPr>
            <p:ph type="title"/>
          </p:nvPr>
        </p:nvSpPr>
        <p:spPr>
          <a:xfrm>
            <a:off x="4842029" y="673212"/>
            <a:ext cx="3942300" cy="5949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1646" name="Google Shape;1646;p28"/>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647" name="Google Shape;1647;p28"/>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648" name="Google Shape;1648;p28"/>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1649" name="Google Shape;1649;p28"/>
          <p:cNvSpPr>
            <a:spLocks noGrp="1"/>
          </p:cNvSpPr>
          <p:nvPr>
            <p:ph type="pic" idx="2"/>
          </p:nvPr>
        </p:nvSpPr>
        <p:spPr>
          <a:xfrm>
            <a:off x="-7144" y="0"/>
            <a:ext cx="4579200" cy="5143500"/>
          </a:xfrm>
          <a:prstGeom prst="rect">
            <a:avLst/>
          </a:prstGeom>
          <a:noFill/>
          <a:ln>
            <a:noFill/>
          </a:ln>
        </p:spPr>
        <p:txBody>
          <a:bodyPr spcFirstLastPara="1" wrap="square" lIns="0" tIns="0" rIns="0" bIns="0" anchor="ctr" anchorCtr="0">
            <a:noAutofit/>
          </a:bodyPr>
          <a:lstStyle>
            <a:lvl1pPr marR="0" lvl="0" algn="ctr" rtl="0">
              <a:lnSpc>
                <a:spcPct val="90000"/>
              </a:lnSpc>
              <a:spcBef>
                <a:spcPts val="300"/>
              </a:spcBef>
              <a:spcAft>
                <a:spcPts val="0"/>
              </a:spcAft>
              <a:buClr>
                <a:schemeClr val="dk1"/>
              </a:buClr>
              <a:buSzPts val="1100"/>
              <a:buFont typeface="Arial"/>
              <a:buNone/>
              <a:defRPr sz="1100" b="0" i="0" u="none" strike="noStrike" cap="none">
                <a:solidFill>
                  <a:schemeClr val="dk1"/>
                </a:solidFill>
                <a:latin typeface="Calibri"/>
                <a:ea typeface="Calibri"/>
                <a:cs typeface="Calibri"/>
                <a:sym typeface="Calibri"/>
              </a:defRPr>
            </a:lvl1pPr>
            <a:lvl2pPr marR="0" lvl="1"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R="0" lvl="2"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R="0" lvl="3"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R="0" lvl="4"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R="0" lvl="5"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R="0" lvl="6"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R="0" lvl="7"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R="0" lvl="8"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1650" name="Google Shape;1650;p28"/>
          <p:cNvSpPr txBox="1">
            <a:spLocks noGrp="1"/>
          </p:cNvSpPr>
          <p:nvPr>
            <p:ph type="body" idx="1"/>
          </p:nvPr>
        </p:nvSpPr>
        <p:spPr>
          <a:xfrm>
            <a:off x="4841425" y="1697954"/>
            <a:ext cx="3353700" cy="27741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1651" name="Google Shape;1651;p28"/>
          <p:cNvGrpSpPr/>
          <p:nvPr/>
        </p:nvGrpSpPr>
        <p:grpSpPr>
          <a:xfrm>
            <a:off x="-1530678" y="2991542"/>
            <a:ext cx="1404225" cy="2177094"/>
            <a:chOff x="6195941" y="562596"/>
            <a:chExt cx="1872300" cy="2902792"/>
          </a:xfrm>
        </p:grpSpPr>
        <p:grpSp>
          <p:nvGrpSpPr>
            <p:cNvPr id="1652" name="Google Shape;1652;p28"/>
            <p:cNvGrpSpPr/>
            <p:nvPr/>
          </p:nvGrpSpPr>
          <p:grpSpPr>
            <a:xfrm>
              <a:off x="6195941" y="832605"/>
              <a:ext cx="1872300" cy="2632784"/>
              <a:chOff x="-1872716" y="660661"/>
              <a:chExt cx="1872300" cy="1974637"/>
            </a:xfrm>
          </p:grpSpPr>
          <p:sp>
            <p:nvSpPr>
              <p:cNvPr id="1653" name="Google Shape;1653;p28"/>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1654" name="Google Shape;1654;p28"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1655" name="Google Shape;1655;p28"/>
            <p:cNvGrpSpPr/>
            <p:nvPr/>
          </p:nvGrpSpPr>
          <p:grpSpPr>
            <a:xfrm>
              <a:off x="6303954" y="562596"/>
              <a:ext cx="540000" cy="540000"/>
              <a:chOff x="6303954" y="562596"/>
              <a:chExt cx="540000" cy="540000"/>
            </a:xfrm>
          </p:grpSpPr>
          <p:sp>
            <p:nvSpPr>
              <p:cNvPr id="1656" name="Google Shape;1656;p28"/>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1657" name="Google Shape;1657;p28"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1658" name="Google Shape;1658;p28"/>
          <p:cNvSpPr/>
          <p:nvPr/>
        </p:nvSpPr>
        <p:spPr>
          <a:xfrm>
            <a:off x="4628042" y="1767479"/>
            <a:ext cx="4370412" cy="306055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41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1659" name="Google Shape;1659;p28"/>
          <p:cNvGrpSpPr/>
          <p:nvPr/>
        </p:nvGrpSpPr>
        <p:grpSpPr>
          <a:xfrm>
            <a:off x="7916400" y="221400"/>
            <a:ext cx="893889" cy="359014"/>
            <a:chOff x="1899" y="899"/>
            <a:chExt cx="4163" cy="1671"/>
          </a:xfrm>
        </p:grpSpPr>
        <p:sp>
          <p:nvSpPr>
            <p:cNvPr id="1660" name="Google Shape;1660;p28"/>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61" name="Google Shape;1661;p28"/>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62" name="Google Shape;1662;p28"/>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63" name="Google Shape;1663;p28"/>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64" name="Google Shape;1664;p28"/>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65" name="Google Shape;1665;p28"/>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66" name="Google Shape;1666;p28"/>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67" name="Google Shape;1667;p28"/>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68" name="Google Shape;1668;p28"/>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69" name="Google Shape;1669;p28"/>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70" name="Google Shape;1670;p28"/>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71" name="Google Shape;1671;p28"/>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72" name="Google Shape;1672;p28"/>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73" name="Google Shape;1673;p28"/>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74" name="Google Shape;1674;p28"/>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75" name="Google Shape;1675;p28"/>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76" name="Google Shape;1676;p28"/>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77" name="Google Shape;1677;p28"/>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78" name="Google Shape;1678;p28"/>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79" name="Google Shape;1679;p28"/>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80" name="Google Shape;1680;p28"/>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81" name="Google Shape;1681;p28"/>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82" name="Google Shape;1682;p28"/>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83" name="Google Shape;1683;p28"/>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84" name="Google Shape;1684;p28"/>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85" name="Google Shape;1685;p28"/>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86" name="Google Shape;1686;p28"/>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87" name="Google Shape;1687;p28"/>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88" name="Google Shape;1688;p28"/>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89" name="Google Shape;1689;p28"/>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90" name="Google Shape;1690;p28"/>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91" name="Google Shape;1691;p28"/>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92" name="Google Shape;1692;p28"/>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93" name="Google Shape;1693;p28"/>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94" name="Google Shape;1694;p28"/>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95" name="Google Shape;1695;p28"/>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96" name="Google Shape;1696;p28"/>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97" name="Google Shape;1697;p28"/>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98" name="Google Shape;1698;p28"/>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699" name="Google Shape;1699;p28"/>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00" name="Google Shape;1700;p28"/>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01" name="Google Shape;1701;p28"/>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02" name="Google Shape;1702;p28"/>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03" name="Google Shape;1703;p28"/>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04" name="Google Shape;1704;p28"/>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05" name="Google Shape;1705;p28"/>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06" name="Google Shape;1706;p28"/>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07" name="Google Shape;1707;p28"/>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08" name="Google Shape;1708;p28"/>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09" name="Google Shape;1709;p28"/>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10" name="Google Shape;1710;p28"/>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11" name="Google Shape;1711;p28"/>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12" name="Google Shape;1712;p28"/>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13" name="Google Shape;1713;p28"/>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14" name="Google Shape;1714;p28"/>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15" name="Google Shape;1715;p28"/>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16" name="Google Shape;1716;p28"/>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17" name="Google Shape;1717;p28"/>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18" name="Google Shape;1718;p28"/>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19" name="Google Shape;1719;p28"/>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20" name="Google Shape;1720;p28"/>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21" name="Google Shape;1721;p28"/>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22" name="Google Shape;1722;p28"/>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23" name="Google Shape;1723;p28"/>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24" name="Google Shape;1724;p28"/>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25" name="Google Shape;1725;p28"/>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26" name="Google Shape;1726;p28"/>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27" name="Google Shape;1727;p28"/>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28" name="Google Shape;1728;p28"/>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29" name="Google Shape;1729;p28"/>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30" name="Google Shape;1730;p28"/>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31" name="Google Shape;1731;p28"/>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32" name="Google Shape;1732;p28"/>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33" name="Google Shape;1733;p28"/>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34" name="Google Shape;1734;p28"/>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35" name="Google Shape;1735;p28"/>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36" name="Google Shape;1736;p28"/>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37" name="Google Shape;1737;p28"/>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38" name="Google Shape;1738;p28"/>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39" name="Google Shape;1739;p28"/>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40" name="Google Shape;1740;p28"/>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41" name="Google Shape;1741;p28"/>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42" name="Google Shape;1742;p28"/>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43" name="Google Shape;1743;p28"/>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44" name="Google Shape;1744;p28"/>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45" name="Google Shape;1745;p28"/>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46" name="Google Shape;1746;p28"/>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47" name="Google Shape;1747;p28"/>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48" name="Google Shape;1748;p28"/>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49" name="Google Shape;1749;p28"/>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50" name="Google Shape;1750;p28"/>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51" name="Google Shape;1751;p28"/>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52" name="Google Shape;1752;p28"/>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1753" name="Google Shape;1753;p28"/>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full image and content: White">
  <p:cSld name="Title, full image and content: White">
    <p:bg>
      <p:bgPr>
        <a:blipFill>
          <a:blip r:embed="rId2">
            <a:alphaModFix/>
          </a:blip>
          <a:stretch>
            <a:fillRect/>
          </a:stretch>
        </a:blipFill>
        <a:effectLst/>
      </p:bgPr>
    </p:bg>
    <p:spTree>
      <p:nvGrpSpPr>
        <p:cNvPr id="1" name="Shape 1754"/>
        <p:cNvGrpSpPr/>
        <p:nvPr/>
      </p:nvGrpSpPr>
      <p:grpSpPr>
        <a:xfrm>
          <a:off x="0" y="0"/>
          <a:ext cx="0" cy="0"/>
          <a:chOff x="0" y="0"/>
          <a:chExt cx="0" cy="0"/>
        </a:xfrm>
      </p:grpSpPr>
      <p:sp>
        <p:nvSpPr>
          <p:cNvPr id="1755" name="Google Shape;1755;p29"/>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1756" name="Google Shape;1756;p29"/>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1757" name="Google Shape;1757;p29"/>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758" name="Google Shape;1758;p2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1759" name="Google Shape;1759;p29"/>
          <p:cNvGrpSpPr/>
          <p:nvPr/>
        </p:nvGrpSpPr>
        <p:grpSpPr>
          <a:xfrm>
            <a:off x="7915032" y="222489"/>
            <a:ext cx="895855" cy="359804"/>
            <a:chOff x="1899" y="899"/>
            <a:chExt cx="4163" cy="1671"/>
          </a:xfrm>
        </p:grpSpPr>
        <p:sp>
          <p:nvSpPr>
            <p:cNvPr id="1760" name="Google Shape;1760;p29"/>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61" name="Google Shape;1761;p29"/>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62" name="Google Shape;1762;p29"/>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63" name="Google Shape;1763;p29"/>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64" name="Google Shape;1764;p29"/>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65" name="Google Shape;1765;p29"/>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66" name="Google Shape;1766;p29"/>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67" name="Google Shape;1767;p29"/>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68" name="Google Shape;1768;p29"/>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69" name="Google Shape;1769;p29"/>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70" name="Google Shape;1770;p29"/>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71" name="Google Shape;1771;p29"/>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72" name="Google Shape;1772;p29"/>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73" name="Google Shape;1773;p29"/>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74" name="Google Shape;1774;p29"/>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75" name="Google Shape;1775;p29"/>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76" name="Google Shape;1776;p29"/>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77" name="Google Shape;1777;p29"/>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78" name="Google Shape;1778;p29"/>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79" name="Google Shape;1779;p29"/>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80" name="Google Shape;1780;p29"/>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81" name="Google Shape;1781;p29"/>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82" name="Google Shape;1782;p29"/>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83" name="Google Shape;1783;p29"/>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84" name="Google Shape;1784;p29"/>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85" name="Google Shape;1785;p29"/>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86" name="Google Shape;1786;p29"/>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87" name="Google Shape;1787;p29"/>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88" name="Google Shape;1788;p29"/>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89" name="Google Shape;1789;p29"/>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90" name="Google Shape;1790;p29"/>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91" name="Google Shape;1791;p29"/>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92" name="Google Shape;1792;p29"/>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93" name="Google Shape;1793;p29"/>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94" name="Google Shape;1794;p29"/>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95" name="Google Shape;1795;p29"/>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96" name="Google Shape;1796;p29"/>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97" name="Google Shape;1797;p29"/>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98" name="Google Shape;1798;p29"/>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799" name="Google Shape;1799;p29"/>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00" name="Google Shape;1800;p29"/>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01" name="Google Shape;1801;p29"/>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02" name="Google Shape;1802;p29"/>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03" name="Google Shape;1803;p29"/>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04" name="Google Shape;1804;p29"/>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05" name="Google Shape;1805;p29"/>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06" name="Google Shape;1806;p29"/>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07" name="Google Shape;1807;p29"/>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08" name="Google Shape;1808;p29"/>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09" name="Google Shape;1809;p29"/>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10" name="Google Shape;1810;p29"/>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11" name="Google Shape;1811;p29"/>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12" name="Google Shape;1812;p29"/>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13" name="Google Shape;1813;p29"/>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14" name="Google Shape;1814;p29"/>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15" name="Google Shape;1815;p29"/>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16" name="Google Shape;1816;p29"/>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17" name="Google Shape;1817;p29"/>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18" name="Google Shape;1818;p29"/>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19" name="Google Shape;1819;p29"/>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20" name="Google Shape;1820;p29"/>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21" name="Google Shape;1821;p29"/>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22" name="Google Shape;1822;p29"/>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23" name="Google Shape;1823;p29"/>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24" name="Google Shape;1824;p29"/>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25" name="Google Shape;1825;p29"/>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26" name="Google Shape;1826;p29"/>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27" name="Google Shape;1827;p29"/>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28" name="Google Shape;1828;p29"/>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29" name="Google Shape;1829;p29"/>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30" name="Google Shape;1830;p29"/>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31" name="Google Shape;1831;p29"/>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32" name="Google Shape;1832;p29"/>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33" name="Google Shape;1833;p29"/>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34" name="Google Shape;1834;p29"/>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35" name="Google Shape;1835;p29"/>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36" name="Google Shape;1836;p29"/>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37" name="Google Shape;1837;p29"/>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38" name="Google Shape;1838;p29"/>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39" name="Google Shape;1839;p29"/>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40" name="Google Shape;1840;p29"/>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41" name="Google Shape;1841;p29"/>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42" name="Google Shape;1842;p29"/>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43" name="Google Shape;1843;p29"/>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44" name="Google Shape;1844;p29"/>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45" name="Google Shape;1845;p29"/>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46" name="Google Shape;1846;p29"/>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47" name="Google Shape;1847;p29"/>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48" name="Google Shape;1848;p29"/>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49" name="Google Shape;1849;p29"/>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50" name="Google Shape;1850;p29"/>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51" name="Google Shape;1851;p29"/>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52" name="Google Shape;1852;p29"/>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1853" name="Google Shape;1853;p29"/>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1854" name="Google Shape;1854;p29"/>
          <p:cNvGrpSpPr/>
          <p:nvPr/>
        </p:nvGrpSpPr>
        <p:grpSpPr>
          <a:xfrm>
            <a:off x="-1530678" y="2991542"/>
            <a:ext cx="1404225" cy="2177094"/>
            <a:chOff x="6195941" y="562596"/>
            <a:chExt cx="1872300" cy="2902792"/>
          </a:xfrm>
        </p:grpSpPr>
        <p:grpSp>
          <p:nvGrpSpPr>
            <p:cNvPr id="1855" name="Google Shape;1855;p29"/>
            <p:cNvGrpSpPr/>
            <p:nvPr/>
          </p:nvGrpSpPr>
          <p:grpSpPr>
            <a:xfrm>
              <a:off x="6195941" y="832605"/>
              <a:ext cx="1872300" cy="2632784"/>
              <a:chOff x="-1872716" y="660661"/>
              <a:chExt cx="1872300" cy="1974637"/>
            </a:xfrm>
          </p:grpSpPr>
          <p:sp>
            <p:nvSpPr>
              <p:cNvPr id="1856" name="Google Shape;1856;p29"/>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1857" name="Google Shape;1857;p29"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1858" name="Google Shape;1858;p29"/>
            <p:cNvGrpSpPr/>
            <p:nvPr/>
          </p:nvGrpSpPr>
          <p:grpSpPr>
            <a:xfrm>
              <a:off x="6303954" y="562596"/>
              <a:ext cx="540000" cy="540000"/>
              <a:chOff x="6303954" y="562596"/>
              <a:chExt cx="540000" cy="540000"/>
            </a:xfrm>
          </p:grpSpPr>
          <p:sp>
            <p:nvSpPr>
              <p:cNvPr id="1859" name="Google Shape;1859;p29"/>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1860" name="Google Shape;1860;p29"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1861" name="Google Shape;1861;p29"/>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62" name="Google Shape;1862;p29"/>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63" name="Google Shape;1863;p29"/>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1864" name="Google Shape;1864;p29"/>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865" name="Google Shape;1865;p29"/>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1866" name="Google Shape;1866;p29"/>
          <p:cNvGrpSpPr/>
          <p:nvPr/>
        </p:nvGrpSpPr>
        <p:grpSpPr>
          <a:xfrm>
            <a:off x="-1530678" y="653649"/>
            <a:ext cx="1026225" cy="1698128"/>
            <a:chOff x="-1836712" y="2937191"/>
            <a:chExt cx="1368300" cy="2264171"/>
          </a:xfrm>
        </p:grpSpPr>
        <p:pic>
          <p:nvPicPr>
            <p:cNvPr id="1867" name="Google Shape;1867;p29"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1868" name="Google Shape;1868;p29"/>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1869" name="Google Shape;1869;p29"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Key messages: White">
  <p:cSld name="Key messages: White">
    <p:bg>
      <p:bgPr>
        <a:solidFill>
          <a:schemeClr val="dk2"/>
        </a:solidFill>
        <a:effectLst/>
      </p:bgPr>
    </p:bg>
    <p:spTree>
      <p:nvGrpSpPr>
        <p:cNvPr id="1" name="Shape 1870"/>
        <p:cNvGrpSpPr/>
        <p:nvPr/>
      </p:nvGrpSpPr>
      <p:grpSpPr>
        <a:xfrm>
          <a:off x="0" y="0"/>
          <a:ext cx="0" cy="0"/>
          <a:chOff x="0" y="0"/>
          <a:chExt cx="0" cy="0"/>
        </a:xfrm>
      </p:grpSpPr>
      <p:sp>
        <p:nvSpPr>
          <p:cNvPr id="1871" name="Google Shape;1871;p30"/>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grpSp>
        <p:nvGrpSpPr>
          <p:cNvPr id="1872" name="Google Shape;1872;p30"/>
          <p:cNvGrpSpPr/>
          <p:nvPr/>
        </p:nvGrpSpPr>
        <p:grpSpPr>
          <a:xfrm>
            <a:off x="7916400" y="221400"/>
            <a:ext cx="893889" cy="359014"/>
            <a:chOff x="1899" y="899"/>
            <a:chExt cx="4163" cy="1671"/>
          </a:xfrm>
        </p:grpSpPr>
        <p:sp>
          <p:nvSpPr>
            <p:cNvPr id="1873" name="Google Shape;1873;p30"/>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74" name="Google Shape;1874;p30"/>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75" name="Google Shape;1875;p30"/>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76" name="Google Shape;1876;p30"/>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77" name="Google Shape;1877;p30"/>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78" name="Google Shape;1878;p30"/>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79" name="Google Shape;1879;p30"/>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80" name="Google Shape;1880;p30"/>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81" name="Google Shape;1881;p30"/>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82" name="Google Shape;1882;p30"/>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83" name="Google Shape;1883;p30"/>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84" name="Google Shape;1884;p30"/>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85" name="Google Shape;1885;p30"/>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86" name="Google Shape;1886;p30"/>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87" name="Google Shape;1887;p30"/>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88" name="Google Shape;1888;p30"/>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89" name="Google Shape;1889;p30"/>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90" name="Google Shape;1890;p30"/>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91" name="Google Shape;1891;p30"/>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92" name="Google Shape;1892;p30"/>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93" name="Google Shape;1893;p30"/>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94" name="Google Shape;1894;p30"/>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95" name="Google Shape;1895;p30"/>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96" name="Google Shape;1896;p30"/>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97" name="Google Shape;1897;p30"/>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98" name="Google Shape;1898;p30"/>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899" name="Google Shape;1899;p30"/>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00" name="Google Shape;1900;p30"/>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01" name="Google Shape;1901;p30"/>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02" name="Google Shape;1902;p30"/>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03" name="Google Shape;1903;p30"/>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04" name="Google Shape;1904;p30"/>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05" name="Google Shape;1905;p30"/>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06" name="Google Shape;1906;p30"/>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07" name="Google Shape;1907;p30"/>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08" name="Google Shape;1908;p30"/>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09" name="Google Shape;1909;p30"/>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10" name="Google Shape;1910;p30"/>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11" name="Google Shape;1911;p30"/>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12" name="Google Shape;1912;p30"/>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13" name="Google Shape;1913;p30"/>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14" name="Google Shape;1914;p30"/>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15" name="Google Shape;1915;p30"/>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16" name="Google Shape;1916;p30"/>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17" name="Google Shape;1917;p30"/>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18" name="Google Shape;1918;p30"/>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19" name="Google Shape;1919;p30"/>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20" name="Google Shape;1920;p30"/>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21" name="Google Shape;1921;p30"/>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22" name="Google Shape;1922;p30"/>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23" name="Google Shape;1923;p30"/>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24" name="Google Shape;1924;p30"/>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25" name="Google Shape;1925;p30"/>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26" name="Google Shape;1926;p30"/>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27" name="Google Shape;1927;p30"/>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28" name="Google Shape;1928;p30"/>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29" name="Google Shape;1929;p30"/>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30" name="Google Shape;1930;p30"/>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31" name="Google Shape;1931;p30"/>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32" name="Google Shape;1932;p30"/>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33" name="Google Shape;1933;p30"/>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34" name="Google Shape;1934;p30"/>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35" name="Google Shape;1935;p30"/>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36" name="Google Shape;1936;p30"/>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37" name="Google Shape;1937;p30"/>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38" name="Google Shape;1938;p30"/>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39" name="Google Shape;1939;p30"/>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40" name="Google Shape;1940;p30"/>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41" name="Google Shape;1941;p30"/>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42" name="Google Shape;1942;p30"/>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43" name="Google Shape;1943;p30"/>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44" name="Google Shape;1944;p30"/>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45" name="Google Shape;1945;p30"/>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46" name="Google Shape;1946;p30"/>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47" name="Google Shape;1947;p30"/>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48" name="Google Shape;1948;p30"/>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49" name="Google Shape;1949;p30"/>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50" name="Google Shape;1950;p30"/>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51" name="Google Shape;1951;p30"/>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52" name="Google Shape;1952;p30"/>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53" name="Google Shape;1953;p30"/>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54" name="Google Shape;1954;p30"/>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55" name="Google Shape;1955;p30"/>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56" name="Google Shape;1956;p30"/>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57" name="Google Shape;1957;p30"/>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58" name="Google Shape;1958;p30"/>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59" name="Google Shape;1959;p30"/>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60" name="Google Shape;1960;p30"/>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61" name="Google Shape;1961;p30"/>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62" name="Google Shape;1962;p30"/>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63" name="Google Shape;1963;p30"/>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64" name="Google Shape;1964;p30"/>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65" name="Google Shape;1965;p30"/>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1966" name="Google Shape;1966;p30"/>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
        <p:nvSpPr>
          <p:cNvPr id="1967" name="Google Shape;1967;p30"/>
          <p:cNvSpPr/>
          <p:nvPr/>
        </p:nvSpPr>
        <p:spPr>
          <a:xfrm>
            <a:off x="-1113164" y="313265"/>
            <a:ext cx="7365203" cy="5157785"/>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41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68" name="Google Shape;1968;p30"/>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969" name="Google Shape;1969;p30"/>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970" name="Google Shape;1970;p3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1971" name="Google Shape;1971;p30"/>
          <p:cNvSpPr txBox="1">
            <a:spLocks noGrp="1"/>
          </p:cNvSpPr>
          <p:nvPr>
            <p:ph type="body" idx="1"/>
          </p:nvPr>
        </p:nvSpPr>
        <p:spPr>
          <a:xfrm>
            <a:off x="671678" y="2991541"/>
            <a:ext cx="1712700" cy="1195800"/>
          </a:xfrm>
          <a:prstGeom prst="rect">
            <a:avLst/>
          </a:prstGeom>
          <a:noFill/>
          <a:ln>
            <a:noFill/>
          </a:ln>
        </p:spPr>
        <p:txBody>
          <a:bodyPr spcFirstLastPara="1" wrap="square" lIns="0" tIns="0" rIns="0" bIns="0" anchor="t" anchorCtr="0">
            <a:noAutofit/>
          </a:bodyPr>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1972" name="Google Shape;1972;p30"/>
          <p:cNvSpPr txBox="1">
            <a:spLocks noGrp="1"/>
          </p:cNvSpPr>
          <p:nvPr>
            <p:ph type="title"/>
          </p:nvPr>
        </p:nvSpPr>
        <p:spPr>
          <a:xfrm>
            <a:off x="671678" y="641288"/>
            <a:ext cx="7244100" cy="942000"/>
          </a:xfrm>
          <a:prstGeom prst="rect">
            <a:avLst/>
          </a:prstGeom>
          <a:noFill/>
          <a:ln>
            <a:noFill/>
          </a:ln>
        </p:spPr>
        <p:txBody>
          <a:bodyPr spcFirstLastPara="1" wrap="square" lIns="0" tIns="0" rIns="0" bIns="0" anchor="b" anchorCtr="0">
            <a:noAutofit/>
          </a:bodyPr>
          <a:lstStyle>
            <a:lvl1pPr marR="0" lvl="0" algn="ctr"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grpSp>
        <p:nvGrpSpPr>
          <p:cNvPr id="1973" name="Google Shape;1973;p30"/>
          <p:cNvGrpSpPr/>
          <p:nvPr/>
        </p:nvGrpSpPr>
        <p:grpSpPr>
          <a:xfrm>
            <a:off x="-1530678" y="2991542"/>
            <a:ext cx="1404225" cy="2177094"/>
            <a:chOff x="6195941" y="562596"/>
            <a:chExt cx="1872300" cy="2902792"/>
          </a:xfrm>
        </p:grpSpPr>
        <p:grpSp>
          <p:nvGrpSpPr>
            <p:cNvPr id="1974" name="Google Shape;1974;p30"/>
            <p:cNvGrpSpPr/>
            <p:nvPr/>
          </p:nvGrpSpPr>
          <p:grpSpPr>
            <a:xfrm>
              <a:off x="6195941" y="832605"/>
              <a:ext cx="1872300" cy="2632784"/>
              <a:chOff x="-1872716" y="660661"/>
              <a:chExt cx="1872300" cy="1974637"/>
            </a:xfrm>
          </p:grpSpPr>
          <p:sp>
            <p:nvSpPr>
              <p:cNvPr id="1975" name="Google Shape;1975;p30"/>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1976" name="Google Shape;1976;p30"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1977" name="Google Shape;1977;p30"/>
            <p:cNvGrpSpPr/>
            <p:nvPr/>
          </p:nvGrpSpPr>
          <p:grpSpPr>
            <a:xfrm>
              <a:off x="6303954" y="562596"/>
              <a:ext cx="540000" cy="540000"/>
              <a:chOff x="6303954" y="562596"/>
              <a:chExt cx="540000" cy="540000"/>
            </a:xfrm>
          </p:grpSpPr>
          <p:sp>
            <p:nvSpPr>
              <p:cNvPr id="1978" name="Google Shape;1978;p30"/>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1979" name="Google Shape;1979;p30"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1980" name="Google Shape;1980;p30"/>
          <p:cNvSpPr txBox="1">
            <a:spLocks noGrp="1"/>
          </p:cNvSpPr>
          <p:nvPr>
            <p:ph type="body" idx="2"/>
          </p:nvPr>
        </p:nvSpPr>
        <p:spPr>
          <a:xfrm>
            <a:off x="2695358" y="2992784"/>
            <a:ext cx="1712700" cy="1195800"/>
          </a:xfrm>
          <a:prstGeom prst="rect">
            <a:avLst/>
          </a:prstGeom>
          <a:noFill/>
          <a:ln>
            <a:noFill/>
          </a:ln>
        </p:spPr>
        <p:txBody>
          <a:bodyPr spcFirstLastPara="1" wrap="square" lIns="0" tIns="0" rIns="0" bIns="0" anchor="t" anchorCtr="0">
            <a:noAutofit/>
          </a:bodyPr>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1981" name="Google Shape;1981;p30"/>
          <p:cNvSpPr txBox="1">
            <a:spLocks noGrp="1"/>
          </p:cNvSpPr>
          <p:nvPr>
            <p:ph type="body" idx="3"/>
          </p:nvPr>
        </p:nvSpPr>
        <p:spPr>
          <a:xfrm>
            <a:off x="4719037" y="2994027"/>
            <a:ext cx="1712700" cy="1195800"/>
          </a:xfrm>
          <a:prstGeom prst="rect">
            <a:avLst/>
          </a:prstGeom>
          <a:noFill/>
          <a:ln>
            <a:noFill/>
          </a:ln>
        </p:spPr>
        <p:txBody>
          <a:bodyPr spcFirstLastPara="1" wrap="square" lIns="0" tIns="0" rIns="0" bIns="0" anchor="t" anchorCtr="0">
            <a:noAutofit/>
          </a:bodyPr>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1982" name="Google Shape;1982;p30"/>
          <p:cNvSpPr txBox="1">
            <a:spLocks noGrp="1"/>
          </p:cNvSpPr>
          <p:nvPr>
            <p:ph type="body" idx="4"/>
          </p:nvPr>
        </p:nvSpPr>
        <p:spPr>
          <a:xfrm>
            <a:off x="6742717" y="2995270"/>
            <a:ext cx="1712700" cy="1195800"/>
          </a:xfrm>
          <a:prstGeom prst="rect">
            <a:avLst/>
          </a:prstGeom>
          <a:noFill/>
          <a:ln>
            <a:noFill/>
          </a:ln>
        </p:spPr>
        <p:txBody>
          <a:bodyPr spcFirstLastPara="1" wrap="square" lIns="0" tIns="0" rIns="0" bIns="0" anchor="t" anchorCtr="0">
            <a:noAutofit/>
          </a:bodyPr>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Section break: White">
  <p:cSld name="Section break: White">
    <p:bg>
      <p:bgPr>
        <a:solidFill>
          <a:schemeClr val="dk2"/>
        </a:solidFill>
        <a:effectLst/>
      </p:bgPr>
    </p:bg>
    <p:spTree>
      <p:nvGrpSpPr>
        <p:cNvPr id="1" name="Shape 1983"/>
        <p:cNvGrpSpPr/>
        <p:nvPr/>
      </p:nvGrpSpPr>
      <p:grpSpPr>
        <a:xfrm>
          <a:off x="0" y="0"/>
          <a:ext cx="0" cy="0"/>
          <a:chOff x="0" y="0"/>
          <a:chExt cx="0" cy="0"/>
        </a:xfrm>
      </p:grpSpPr>
      <p:sp>
        <p:nvSpPr>
          <p:cNvPr id="1984" name="Google Shape;1984;p31"/>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1985" name="Google Shape;1985;p31"/>
          <p:cNvSpPr/>
          <p:nvPr/>
        </p:nvSpPr>
        <p:spPr>
          <a:xfrm>
            <a:off x="14740" y="903363"/>
            <a:ext cx="4941552" cy="4240137"/>
          </a:xfrm>
          <a:custGeom>
            <a:avLst/>
            <a:gdLst/>
            <a:ahLst/>
            <a:cxnLst/>
            <a:rect l="l" t="t" r="r" b="b"/>
            <a:pathLst>
              <a:path w="1639" h="1406" extrusionOk="0">
                <a:moveTo>
                  <a:pt x="674" y="639"/>
                </a:moveTo>
                <a:cubicBezTo>
                  <a:pt x="635" y="428"/>
                  <a:pt x="726" y="234"/>
                  <a:pt x="876" y="207"/>
                </a:cubicBezTo>
                <a:cubicBezTo>
                  <a:pt x="1027" y="180"/>
                  <a:pt x="1180" y="329"/>
                  <a:pt x="1219" y="540"/>
                </a:cubicBezTo>
                <a:cubicBezTo>
                  <a:pt x="1258" y="751"/>
                  <a:pt x="1167" y="944"/>
                  <a:pt x="1016" y="972"/>
                </a:cubicBezTo>
                <a:cubicBezTo>
                  <a:pt x="866" y="999"/>
                  <a:pt x="713" y="850"/>
                  <a:pt x="674" y="639"/>
                </a:cubicBezTo>
                <a:close/>
                <a:moveTo>
                  <a:pt x="1254" y="1034"/>
                </a:moveTo>
                <a:cubicBezTo>
                  <a:pt x="1179" y="1018"/>
                  <a:pt x="1108" y="1008"/>
                  <a:pt x="1041" y="1002"/>
                </a:cubicBezTo>
                <a:cubicBezTo>
                  <a:pt x="1222" y="956"/>
                  <a:pt x="1328" y="718"/>
                  <a:pt x="1281" y="458"/>
                </a:cubicBezTo>
                <a:cubicBezTo>
                  <a:pt x="1231" y="190"/>
                  <a:pt x="1037" y="0"/>
                  <a:pt x="846" y="35"/>
                </a:cubicBezTo>
                <a:cubicBezTo>
                  <a:pt x="655" y="70"/>
                  <a:pt x="540" y="315"/>
                  <a:pt x="589" y="583"/>
                </a:cubicBezTo>
                <a:cubicBezTo>
                  <a:pt x="627" y="794"/>
                  <a:pt x="755" y="955"/>
                  <a:pt x="900" y="999"/>
                </a:cubicBezTo>
                <a:cubicBezTo>
                  <a:pt x="510" y="1010"/>
                  <a:pt x="250" y="1205"/>
                  <a:pt x="0" y="1406"/>
                </a:cubicBezTo>
                <a:lnTo>
                  <a:pt x="443" y="1406"/>
                </a:lnTo>
                <a:cubicBezTo>
                  <a:pt x="471" y="1385"/>
                  <a:pt x="498" y="1364"/>
                  <a:pt x="523" y="1344"/>
                </a:cubicBezTo>
                <a:cubicBezTo>
                  <a:pt x="879" y="1070"/>
                  <a:pt x="1201" y="1173"/>
                  <a:pt x="1295" y="1406"/>
                </a:cubicBezTo>
                <a:lnTo>
                  <a:pt x="1639" y="1406"/>
                </a:lnTo>
                <a:cubicBezTo>
                  <a:pt x="1610" y="1227"/>
                  <a:pt x="1475" y="1082"/>
                  <a:pt x="1254" y="1034"/>
                </a:cubicBezTo>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86" name="Google Shape;1986;p3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dk1"/>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987" name="Google Shape;1987;p3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dk1"/>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988" name="Google Shape;1988;p3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1989" name="Google Shape;1989;p31"/>
          <p:cNvSpPr txBox="1">
            <a:spLocks noGrp="1"/>
          </p:cNvSpPr>
          <p:nvPr>
            <p:ph type="title"/>
          </p:nvPr>
        </p:nvSpPr>
        <p:spPr>
          <a:xfrm>
            <a:off x="4673500" y="1842357"/>
            <a:ext cx="3468300" cy="10101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1990" name="Google Shape;1990;p31"/>
          <p:cNvSpPr txBox="1">
            <a:spLocks noGrp="1"/>
          </p:cNvSpPr>
          <p:nvPr>
            <p:ph type="body" idx="1"/>
          </p:nvPr>
        </p:nvSpPr>
        <p:spPr>
          <a:xfrm>
            <a:off x="4673500" y="3069347"/>
            <a:ext cx="3468300" cy="6585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1991" name="Google Shape;1991;p31"/>
          <p:cNvGrpSpPr/>
          <p:nvPr/>
        </p:nvGrpSpPr>
        <p:grpSpPr>
          <a:xfrm>
            <a:off x="4673500" y="957418"/>
            <a:ext cx="1518941" cy="610054"/>
            <a:chOff x="1899" y="899"/>
            <a:chExt cx="4163" cy="1671"/>
          </a:xfrm>
        </p:grpSpPr>
        <p:sp>
          <p:nvSpPr>
            <p:cNvPr id="1992" name="Google Shape;1992;p31"/>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93" name="Google Shape;1993;p31"/>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94" name="Google Shape;1994;p31"/>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95" name="Google Shape;1995;p31"/>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96" name="Google Shape;1996;p31"/>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97" name="Google Shape;1997;p31"/>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98" name="Google Shape;1998;p31"/>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1999" name="Google Shape;1999;p31"/>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00" name="Google Shape;2000;p31"/>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01" name="Google Shape;2001;p31"/>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02" name="Google Shape;2002;p31"/>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03" name="Google Shape;2003;p31"/>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04" name="Google Shape;2004;p31"/>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05" name="Google Shape;2005;p31"/>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06" name="Google Shape;2006;p31"/>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07" name="Google Shape;2007;p31"/>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08" name="Google Shape;2008;p31"/>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09" name="Google Shape;2009;p31"/>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10" name="Google Shape;2010;p31"/>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11" name="Google Shape;2011;p31"/>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12" name="Google Shape;2012;p31"/>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13" name="Google Shape;2013;p31"/>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14" name="Google Shape;2014;p31"/>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15" name="Google Shape;2015;p31"/>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16" name="Google Shape;2016;p31"/>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17" name="Google Shape;2017;p31"/>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18" name="Google Shape;2018;p31"/>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19" name="Google Shape;2019;p31"/>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20" name="Google Shape;2020;p31"/>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21" name="Google Shape;2021;p31"/>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22" name="Google Shape;2022;p31"/>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23" name="Google Shape;2023;p31"/>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24" name="Google Shape;2024;p31"/>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25" name="Google Shape;2025;p31"/>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26" name="Google Shape;2026;p31"/>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27" name="Google Shape;2027;p31"/>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28" name="Google Shape;2028;p31"/>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29" name="Google Shape;2029;p31"/>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30" name="Google Shape;2030;p31"/>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31" name="Google Shape;2031;p31"/>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32" name="Google Shape;2032;p31"/>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33" name="Google Shape;2033;p31"/>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34" name="Google Shape;2034;p31"/>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35" name="Google Shape;2035;p31"/>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36" name="Google Shape;2036;p31"/>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37" name="Google Shape;2037;p31"/>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38" name="Google Shape;2038;p31"/>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39" name="Google Shape;2039;p31"/>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40" name="Google Shape;2040;p31"/>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41" name="Google Shape;2041;p31"/>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42" name="Google Shape;2042;p31"/>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43" name="Google Shape;2043;p31"/>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44" name="Google Shape;2044;p31"/>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45" name="Google Shape;2045;p31"/>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46" name="Google Shape;2046;p31"/>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47" name="Google Shape;2047;p31"/>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48" name="Google Shape;2048;p31"/>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49" name="Google Shape;2049;p31"/>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50" name="Google Shape;2050;p31"/>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51" name="Google Shape;2051;p31"/>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52" name="Google Shape;2052;p31"/>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53" name="Google Shape;2053;p31"/>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54" name="Google Shape;2054;p31"/>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55" name="Google Shape;2055;p31"/>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56" name="Google Shape;2056;p31"/>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57" name="Google Shape;2057;p31"/>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58" name="Google Shape;2058;p31"/>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59" name="Google Shape;2059;p31"/>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60" name="Google Shape;2060;p31"/>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61" name="Google Shape;2061;p31"/>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62" name="Google Shape;2062;p31"/>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63" name="Google Shape;2063;p31"/>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64" name="Google Shape;2064;p31"/>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65" name="Google Shape;2065;p31"/>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66" name="Google Shape;2066;p31"/>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67" name="Google Shape;2067;p31"/>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68" name="Google Shape;2068;p31"/>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69" name="Google Shape;2069;p31"/>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70" name="Google Shape;2070;p31"/>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71" name="Google Shape;2071;p31"/>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72" name="Google Shape;2072;p31"/>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73" name="Google Shape;2073;p31"/>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74" name="Google Shape;2074;p31"/>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75" name="Google Shape;2075;p31"/>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76" name="Google Shape;2076;p31"/>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77" name="Google Shape;2077;p31"/>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78" name="Google Shape;2078;p31"/>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79" name="Google Shape;2079;p31"/>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80" name="Google Shape;2080;p31"/>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81" name="Google Shape;2081;p31"/>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82" name="Google Shape;2082;p31"/>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83" name="Google Shape;2083;p31"/>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084" name="Google Shape;2084;p31"/>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2085" name="Google Shape;2085;p31"/>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extLst>
    <p:ext uri="{DCECCB84-F9BA-43D5-87BE-67443E8EF086}">
      <p15:sldGuideLst xmlns:p15="http://schemas.microsoft.com/office/powerpoint/2012/main">
        <p15:guide id="1" orient="horz" pos="1620">
          <p15:clr>
            <a:srgbClr val="FBAE40"/>
          </p15:clr>
        </p15:guide>
        <p15:guide id="2" pos="5125">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6"/>
        <p:cNvGrpSpPr/>
        <p:nvPr/>
      </p:nvGrpSpPr>
      <p:grpSpPr>
        <a:xfrm>
          <a:off x="0" y="0"/>
          <a:ext cx="0" cy="0"/>
          <a:chOff x="0" y="0"/>
          <a:chExt cx="0" cy="0"/>
        </a:xfrm>
      </p:grpSpPr>
      <p:sp>
        <p:nvSpPr>
          <p:cNvPr id="17" name="Google Shape;17;p4"/>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8" name="Google Shape;18;p4"/>
          <p:cNvSpPr txBox="1">
            <a:spLocks noGrp="1"/>
          </p:cNvSpPr>
          <p:nvPr>
            <p:ph type="body" idx="1"/>
          </p:nvPr>
        </p:nvSpPr>
        <p:spPr>
          <a:xfrm>
            <a:off x="311700" y="1152475"/>
            <a:ext cx="8520600" cy="3416400"/>
          </a:xfrm>
          <a:prstGeom prst="rect">
            <a:avLst/>
          </a:prstGeom>
        </p:spPr>
        <p:txBody>
          <a:bodyPr spcFirstLastPara="1" wrap="square" lIns="91425" tIns="91425" rIns="91425" bIns="91425" anchor="t" anchorCtr="0">
            <a:noAutofit/>
          </a:bodyPr>
          <a:lstStyle>
            <a:lvl1pPr marL="457200" lvl="0" indent="-342900">
              <a:spcBef>
                <a:spcPts val="0"/>
              </a:spcBef>
              <a:spcAft>
                <a:spcPts val="0"/>
              </a:spcAft>
              <a:buSzPts val="1800"/>
              <a:buChar char="●"/>
              <a:defRPr/>
            </a:lvl1pPr>
            <a:lvl2pPr marL="914400" lvl="1" indent="-317500">
              <a:spcBef>
                <a:spcPts val="1600"/>
              </a:spcBef>
              <a:spcAft>
                <a:spcPts val="0"/>
              </a:spcAft>
              <a:buSzPts val="1400"/>
              <a:buChar char="○"/>
              <a:defRPr/>
            </a:lvl2pPr>
            <a:lvl3pPr marL="1371600" lvl="2" indent="-317500">
              <a:spcBef>
                <a:spcPts val="1600"/>
              </a:spcBef>
              <a:spcAft>
                <a:spcPts val="0"/>
              </a:spcAft>
              <a:buSzPts val="1400"/>
              <a:buChar char="■"/>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
        <p:nvSpPr>
          <p:cNvPr id="19" name="Google Shape;19;p4"/>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content (2 column)">
  <p:cSld name="Title and content (2 column)">
    <p:bg>
      <p:bgPr>
        <a:solidFill>
          <a:schemeClr val="lt1"/>
        </a:solidFill>
        <a:effectLst/>
      </p:bgPr>
    </p:bg>
    <p:spTree>
      <p:nvGrpSpPr>
        <p:cNvPr id="1" name="Shape 2086"/>
        <p:cNvGrpSpPr/>
        <p:nvPr/>
      </p:nvGrpSpPr>
      <p:grpSpPr>
        <a:xfrm>
          <a:off x="0" y="0"/>
          <a:ext cx="0" cy="0"/>
          <a:chOff x="0" y="0"/>
          <a:chExt cx="0" cy="0"/>
        </a:xfrm>
      </p:grpSpPr>
      <p:sp>
        <p:nvSpPr>
          <p:cNvPr id="2087" name="Google Shape;2087;p32"/>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2088" name="Google Shape;2088;p32"/>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2089" name="Google Shape;2089;p3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2090" name="Google Shape;2090;p3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2091" name="Google Shape;2091;p3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2092" name="Google Shape;2092;p32"/>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2093" name="Google Shape;2093;p32"/>
          <p:cNvGrpSpPr/>
          <p:nvPr/>
        </p:nvGrpSpPr>
        <p:grpSpPr>
          <a:xfrm>
            <a:off x="-1530678" y="2991542"/>
            <a:ext cx="1404225" cy="2177094"/>
            <a:chOff x="6195941" y="562596"/>
            <a:chExt cx="1872300" cy="2902792"/>
          </a:xfrm>
        </p:grpSpPr>
        <p:grpSp>
          <p:nvGrpSpPr>
            <p:cNvPr id="2094" name="Google Shape;2094;p32"/>
            <p:cNvGrpSpPr/>
            <p:nvPr/>
          </p:nvGrpSpPr>
          <p:grpSpPr>
            <a:xfrm>
              <a:off x="6195941" y="832605"/>
              <a:ext cx="1872300" cy="2632784"/>
              <a:chOff x="-1872716" y="660661"/>
              <a:chExt cx="1872300" cy="1974637"/>
            </a:xfrm>
          </p:grpSpPr>
          <p:sp>
            <p:nvSpPr>
              <p:cNvPr id="2095" name="Google Shape;2095;p32"/>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2096" name="Google Shape;2096;p32"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2097" name="Google Shape;2097;p32"/>
            <p:cNvGrpSpPr/>
            <p:nvPr/>
          </p:nvGrpSpPr>
          <p:grpSpPr>
            <a:xfrm>
              <a:off x="6303954" y="562596"/>
              <a:ext cx="540000" cy="540000"/>
              <a:chOff x="6303954" y="562596"/>
              <a:chExt cx="540000" cy="540000"/>
            </a:xfrm>
          </p:grpSpPr>
          <p:sp>
            <p:nvSpPr>
              <p:cNvPr id="2098" name="Google Shape;2098;p32"/>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2099" name="Google Shape;2099;p32"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2100" name="Google Shape;2100;p32"/>
          <p:cNvSpPr/>
          <p:nvPr/>
        </p:nvSpPr>
        <p:spPr>
          <a:xfrm>
            <a:off x="3474452" y="1545636"/>
            <a:ext cx="6642652" cy="465178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41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2101" name="Google Shape;2101;p32"/>
          <p:cNvGrpSpPr/>
          <p:nvPr/>
        </p:nvGrpSpPr>
        <p:grpSpPr>
          <a:xfrm>
            <a:off x="7916400" y="221400"/>
            <a:ext cx="893889" cy="359014"/>
            <a:chOff x="1899" y="899"/>
            <a:chExt cx="4163" cy="1671"/>
          </a:xfrm>
        </p:grpSpPr>
        <p:sp>
          <p:nvSpPr>
            <p:cNvPr id="2102" name="Google Shape;2102;p3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03" name="Google Shape;2103;p3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04" name="Google Shape;2104;p3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05" name="Google Shape;2105;p3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06" name="Google Shape;2106;p3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07" name="Google Shape;2107;p3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08" name="Google Shape;2108;p3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09" name="Google Shape;2109;p3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10" name="Google Shape;2110;p3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11" name="Google Shape;2111;p3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12" name="Google Shape;2112;p3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13" name="Google Shape;2113;p32"/>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14" name="Google Shape;2114;p3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15" name="Google Shape;2115;p3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16" name="Google Shape;2116;p3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17" name="Google Shape;2117;p3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18" name="Google Shape;2118;p32"/>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19" name="Google Shape;2119;p3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20" name="Google Shape;2120;p3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21" name="Google Shape;2121;p3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22" name="Google Shape;2122;p3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23" name="Google Shape;2123;p3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24" name="Google Shape;2124;p3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25" name="Google Shape;2125;p3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26" name="Google Shape;2126;p3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27" name="Google Shape;2127;p3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28" name="Google Shape;2128;p3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29" name="Google Shape;2129;p3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30" name="Google Shape;2130;p3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31" name="Google Shape;2131;p3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32" name="Google Shape;2132;p3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33" name="Google Shape;2133;p3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34" name="Google Shape;2134;p3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35" name="Google Shape;2135;p3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36" name="Google Shape;2136;p3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37" name="Google Shape;2137;p3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38" name="Google Shape;2138;p3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39" name="Google Shape;2139;p3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40" name="Google Shape;2140;p3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41" name="Google Shape;2141;p3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42" name="Google Shape;2142;p3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43" name="Google Shape;2143;p3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44" name="Google Shape;2144;p3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45" name="Google Shape;2145;p3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46" name="Google Shape;2146;p3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47" name="Google Shape;2147;p3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48" name="Google Shape;2148;p3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49" name="Google Shape;2149;p3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50" name="Google Shape;2150;p3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51" name="Google Shape;2151;p3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52" name="Google Shape;2152;p3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53" name="Google Shape;2153;p3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54" name="Google Shape;2154;p3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55" name="Google Shape;2155;p3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56" name="Google Shape;2156;p3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57" name="Google Shape;2157;p3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58" name="Google Shape;2158;p3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59" name="Google Shape;2159;p3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60" name="Google Shape;2160;p3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61" name="Google Shape;2161;p3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62" name="Google Shape;2162;p3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63" name="Google Shape;2163;p3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64" name="Google Shape;2164;p3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65" name="Google Shape;2165;p3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66" name="Google Shape;2166;p3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67" name="Google Shape;2167;p3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68" name="Google Shape;2168;p3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69" name="Google Shape;2169;p3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70" name="Google Shape;2170;p3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71" name="Google Shape;2171;p3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72" name="Google Shape;2172;p3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73" name="Google Shape;2173;p3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74" name="Google Shape;2174;p3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75" name="Google Shape;2175;p3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76" name="Google Shape;2176;p3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77" name="Google Shape;2177;p3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78" name="Google Shape;2178;p3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79" name="Google Shape;2179;p3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80" name="Google Shape;2180;p3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81" name="Google Shape;2181;p32"/>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82" name="Google Shape;2182;p3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83" name="Google Shape;2183;p3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84" name="Google Shape;2184;p3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85" name="Google Shape;2185;p3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86" name="Google Shape;2186;p3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87" name="Google Shape;2187;p3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88" name="Google Shape;2188;p3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89" name="Google Shape;2189;p3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90" name="Google Shape;2190;p3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91" name="Google Shape;2191;p3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92" name="Google Shape;2192;p3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93" name="Google Shape;2193;p3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194" name="Google Shape;2194;p3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2195" name="Google Shape;2195;p32"/>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content larger text">
  <p:cSld name="Title and content larger text">
    <p:bg>
      <p:bgPr>
        <a:solidFill>
          <a:schemeClr val="lt1"/>
        </a:solidFill>
        <a:effectLst/>
      </p:bgPr>
    </p:bg>
    <p:spTree>
      <p:nvGrpSpPr>
        <p:cNvPr id="1" name="Shape 2196"/>
        <p:cNvGrpSpPr/>
        <p:nvPr/>
      </p:nvGrpSpPr>
      <p:grpSpPr>
        <a:xfrm>
          <a:off x="0" y="0"/>
          <a:ext cx="0" cy="0"/>
          <a:chOff x="0" y="0"/>
          <a:chExt cx="0" cy="0"/>
        </a:xfrm>
      </p:grpSpPr>
      <p:sp>
        <p:nvSpPr>
          <p:cNvPr id="2197" name="Google Shape;2197;p33"/>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2198" name="Google Shape;2198;p33"/>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2199" name="Google Shape;2199;p3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2200" name="Google Shape;2200;p3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2201" name="Google Shape;2201;p3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2202" name="Google Shape;2202;p33"/>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dk2"/>
              </a:buClr>
              <a:buSzPts val="2100"/>
              <a:buFont typeface="Arial"/>
              <a:buNone/>
              <a:defRPr sz="21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2100"/>
              <a:buFont typeface="Arial"/>
              <a:buNone/>
              <a:defRPr sz="21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2203" name="Google Shape;2203;p33"/>
          <p:cNvGrpSpPr/>
          <p:nvPr/>
        </p:nvGrpSpPr>
        <p:grpSpPr>
          <a:xfrm>
            <a:off x="-1530678" y="2991542"/>
            <a:ext cx="1404225" cy="2177094"/>
            <a:chOff x="6195941" y="562596"/>
            <a:chExt cx="1872300" cy="2902792"/>
          </a:xfrm>
        </p:grpSpPr>
        <p:grpSp>
          <p:nvGrpSpPr>
            <p:cNvPr id="2204" name="Google Shape;2204;p33"/>
            <p:cNvGrpSpPr/>
            <p:nvPr/>
          </p:nvGrpSpPr>
          <p:grpSpPr>
            <a:xfrm>
              <a:off x="6195941" y="832605"/>
              <a:ext cx="1872300" cy="2632784"/>
              <a:chOff x="-1872716" y="660661"/>
              <a:chExt cx="1872300" cy="1974637"/>
            </a:xfrm>
          </p:grpSpPr>
          <p:sp>
            <p:nvSpPr>
              <p:cNvPr id="2205" name="Google Shape;2205;p33"/>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2206" name="Google Shape;2206;p33"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2207" name="Google Shape;2207;p33"/>
            <p:cNvGrpSpPr/>
            <p:nvPr/>
          </p:nvGrpSpPr>
          <p:grpSpPr>
            <a:xfrm>
              <a:off x="6303954" y="562596"/>
              <a:ext cx="540000" cy="540000"/>
              <a:chOff x="6303954" y="562596"/>
              <a:chExt cx="540000" cy="540000"/>
            </a:xfrm>
          </p:grpSpPr>
          <p:sp>
            <p:nvSpPr>
              <p:cNvPr id="2208" name="Google Shape;2208;p33"/>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2209" name="Google Shape;2209;p33"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2210" name="Google Shape;2210;p33"/>
          <p:cNvSpPr/>
          <p:nvPr/>
        </p:nvSpPr>
        <p:spPr>
          <a:xfrm>
            <a:off x="1752560" y="-1211567"/>
            <a:ext cx="12848286" cy="8997548"/>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41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2211" name="Google Shape;2211;p33"/>
          <p:cNvGrpSpPr/>
          <p:nvPr/>
        </p:nvGrpSpPr>
        <p:grpSpPr>
          <a:xfrm>
            <a:off x="7916400" y="221400"/>
            <a:ext cx="893889" cy="359014"/>
            <a:chOff x="1899" y="899"/>
            <a:chExt cx="4163" cy="1671"/>
          </a:xfrm>
        </p:grpSpPr>
        <p:sp>
          <p:nvSpPr>
            <p:cNvPr id="2212" name="Google Shape;2212;p33"/>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13" name="Google Shape;2213;p33"/>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14" name="Google Shape;2214;p33"/>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15" name="Google Shape;2215;p33"/>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16" name="Google Shape;2216;p33"/>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17" name="Google Shape;2217;p33"/>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18" name="Google Shape;2218;p33"/>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19" name="Google Shape;2219;p33"/>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20" name="Google Shape;2220;p33"/>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21" name="Google Shape;2221;p33"/>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22" name="Google Shape;2222;p33"/>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23" name="Google Shape;2223;p33"/>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24" name="Google Shape;2224;p33"/>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25" name="Google Shape;2225;p33"/>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26" name="Google Shape;2226;p33"/>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27" name="Google Shape;2227;p33"/>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28" name="Google Shape;2228;p33"/>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29" name="Google Shape;2229;p33"/>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30" name="Google Shape;2230;p33"/>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31" name="Google Shape;2231;p33"/>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32" name="Google Shape;2232;p33"/>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33" name="Google Shape;2233;p33"/>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34" name="Google Shape;2234;p33"/>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35" name="Google Shape;2235;p33"/>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36" name="Google Shape;2236;p33"/>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37" name="Google Shape;2237;p33"/>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38" name="Google Shape;2238;p33"/>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39" name="Google Shape;2239;p33"/>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40" name="Google Shape;2240;p33"/>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41" name="Google Shape;2241;p33"/>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42" name="Google Shape;2242;p33"/>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43" name="Google Shape;2243;p33"/>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44" name="Google Shape;2244;p33"/>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45" name="Google Shape;2245;p33"/>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46" name="Google Shape;2246;p33"/>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47" name="Google Shape;2247;p33"/>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48" name="Google Shape;2248;p33"/>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49" name="Google Shape;2249;p33"/>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50" name="Google Shape;2250;p33"/>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51" name="Google Shape;2251;p33"/>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52" name="Google Shape;2252;p33"/>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53" name="Google Shape;2253;p33"/>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54" name="Google Shape;2254;p33"/>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55" name="Google Shape;2255;p33"/>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56" name="Google Shape;2256;p33"/>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57" name="Google Shape;2257;p33"/>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58" name="Google Shape;2258;p33"/>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59" name="Google Shape;2259;p33"/>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60" name="Google Shape;2260;p33"/>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61" name="Google Shape;2261;p33"/>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62" name="Google Shape;2262;p33"/>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63" name="Google Shape;2263;p33"/>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64" name="Google Shape;2264;p33"/>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65" name="Google Shape;2265;p33"/>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66" name="Google Shape;2266;p33"/>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67" name="Google Shape;2267;p33"/>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68" name="Google Shape;2268;p33"/>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69" name="Google Shape;2269;p33"/>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70" name="Google Shape;2270;p33"/>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71" name="Google Shape;2271;p33"/>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72" name="Google Shape;2272;p33"/>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73" name="Google Shape;2273;p33"/>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74" name="Google Shape;2274;p33"/>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75" name="Google Shape;2275;p33"/>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76" name="Google Shape;2276;p33"/>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77" name="Google Shape;2277;p33"/>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78" name="Google Shape;2278;p33"/>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79" name="Google Shape;2279;p33"/>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80" name="Google Shape;2280;p33"/>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81" name="Google Shape;2281;p33"/>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82" name="Google Shape;2282;p33"/>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83" name="Google Shape;2283;p33"/>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84" name="Google Shape;2284;p33"/>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85" name="Google Shape;2285;p33"/>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86" name="Google Shape;2286;p33"/>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87" name="Google Shape;2287;p33"/>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88" name="Google Shape;2288;p33"/>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89" name="Google Shape;2289;p33"/>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90" name="Google Shape;2290;p33"/>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91" name="Google Shape;2291;p33"/>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92" name="Google Shape;2292;p33"/>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93" name="Google Shape;2293;p33"/>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94" name="Google Shape;2294;p33"/>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95" name="Google Shape;2295;p33"/>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96" name="Google Shape;2296;p33"/>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97" name="Google Shape;2297;p33"/>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98" name="Google Shape;2298;p33"/>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99" name="Google Shape;2299;p33"/>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00" name="Google Shape;2300;p33"/>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01" name="Google Shape;2301;p33"/>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02" name="Google Shape;2302;p33"/>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03" name="Google Shape;2303;p33"/>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04" name="Google Shape;2304;p33"/>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2305" name="Google Shape;2305;p33"/>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2 x content">
  <p:cSld name="Title and 2 x content">
    <p:bg>
      <p:bgPr>
        <a:solidFill>
          <a:schemeClr val="lt1"/>
        </a:solidFill>
        <a:effectLst/>
      </p:bgPr>
    </p:bg>
    <p:spTree>
      <p:nvGrpSpPr>
        <p:cNvPr id="1" name="Shape 2306"/>
        <p:cNvGrpSpPr/>
        <p:nvPr/>
      </p:nvGrpSpPr>
      <p:grpSpPr>
        <a:xfrm>
          <a:off x="0" y="0"/>
          <a:ext cx="0" cy="0"/>
          <a:chOff x="0" y="0"/>
          <a:chExt cx="0" cy="0"/>
        </a:xfrm>
      </p:grpSpPr>
      <p:sp>
        <p:nvSpPr>
          <p:cNvPr id="2307" name="Google Shape;2307;p34"/>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2308" name="Google Shape;2308;p34"/>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2309" name="Google Shape;2309;p3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2310" name="Google Shape;2310;p3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2311" name="Google Shape;2311;p3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2312" name="Google Shape;2312;p34"/>
          <p:cNvSpPr txBox="1">
            <a:spLocks noGrp="1"/>
          </p:cNvSpPr>
          <p:nvPr>
            <p:ph type="body" idx="1"/>
          </p:nvPr>
        </p:nvSpPr>
        <p:spPr>
          <a:xfrm>
            <a:off x="386099" y="1697954"/>
            <a:ext cx="3591600" cy="27723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2313" name="Google Shape;2313;p34"/>
          <p:cNvGrpSpPr/>
          <p:nvPr/>
        </p:nvGrpSpPr>
        <p:grpSpPr>
          <a:xfrm>
            <a:off x="-1530678" y="2991542"/>
            <a:ext cx="1404225" cy="2177094"/>
            <a:chOff x="6195941" y="562596"/>
            <a:chExt cx="1872300" cy="2902792"/>
          </a:xfrm>
        </p:grpSpPr>
        <p:grpSp>
          <p:nvGrpSpPr>
            <p:cNvPr id="2314" name="Google Shape;2314;p34"/>
            <p:cNvGrpSpPr/>
            <p:nvPr/>
          </p:nvGrpSpPr>
          <p:grpSpPr>
            <a:xfrm>
              <a:off x="6195941" y="832605"/>
              <a:ext cx="1872300" cy="2632784"/>
              <a:chOff x="-1872716" y="660661"/>
              <a:chExt cx="1872300" cy="1974637"/>
            </a:xfrm>
          </p:grpSpPr>
          <p:sp>
            <p:nvSpPr>
              <p:cNvPr id="2315" name="Google Shape;2315;p34"/>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2316" name="Google Shape;2316;p34"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2317" name="Google Shape;2317;p34"/>
            <p:cNvGrpSpPr/>
            <p:nvPr/>
          </p:nvGrpSpPr>
          <p:grpSpPr>
            <a:xfrm>
              <a:off x="6303954" y="562596"/>
              <a:ext cx="540000" cy="540000"/>
              <a:chOff x="6303954" y="562596"/>
              <a:chExt cx="540000" cy="540000"/>
            </a:xfrm>
          </p:grpSpPr>
          <p:sp>
            <p:nvSpPr>
              <p:cNvPr id="2318" name="Google Shape;2318;p34"/>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2319" name="Google Shape;2319;p34"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2320" name="Google Shape;2320;p34"/>
          <p:cNvSpPr/>
          <p:nvPr/>
        </p:nvSpPr>
        <p:spPr>
          <a:xfrm>
            <a:off x="2264304" y="1329714"/>
            <a:ext cx="9336381" cy="6538184"/>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41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2321" name="Google Shape;2321;p34"/>
          <p:cNvGrpSpPr/>
          <p:nvPr/>
        </p:nvGrpSpPr>
        <p:grpSpPr>
          <a:xfrm>
            <a:off x="7916400" y="221400"/>
            <a:ext cx="893889" cy="359014"/>
            <a:chOff x="1899" y="899"/>
            <a:chExt cx="4163" cy="1671"/>
          </a:xfrm>
        </p:grpSpPr>
        <p:sp>
          <p:nvSpPr>
            <p:cNvPr id="2322" name="Google Shape;2322;p34"/>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23" name="Google Shape;2323;p34"/>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24" name="Google Shape;2324;p34"/>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25" name="Google Shape;2325;p34"/>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26" name="Google Shape;2326;p34"/>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27" name="Google Shape;2327;p34"/>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28" name="Google Shape;2328;p34"/>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29" name="Google Shape;2329;p34"/>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30" name="Google Shape;2330;p34"/>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31" name="Google Shape;2331;p34"/>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32" name="Google Shape;2332;p34"/>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33" name="Google Shape;2333;p34"/>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34" name="Google Shape;2334;p34"/>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35" name="Google Shape;2335;p34"/>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36" name="Google Shape;2336;p34"/>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37" name="Google Shape;2337;p34"/>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38" name="Google Shape;2338;p34"/>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39" name="Google Shape;2339;p34"/>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40" name="Google Shape;2340;p34"/>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41" name="Google Shape;2341;p34"/>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42" name="Google Shape;2342;p34"/>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43" name="Google Shape;2343;p34"/>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44" name="Google Shape;2344;p34"/>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45" name="Google Shape;2345;p34"/>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46" name="Google Shape;2346;p34"/>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47" name="Google Shape;2347;p34"/>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48" name="Google Shape;2348;p34"/>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49" name="Google Shape;2349;p34"/>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50" name="Google Shape;2350;p34"/>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51" name="Google Shape;2351;p34"/>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52" name="Google Shape;2352;p34"/>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53" name="Google Shape;2353;p34"/>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54" name="Google Shape;2354;p34"/>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55" name="Google Shape;2355;p34"/>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56" name="Google Shape;2356;p34"/>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57" name="Google Shape;2357;p34"/>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58" name="Google Shape;2358;p34"/>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59" name="Google Shape;2359;p34"/>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60" name="Google Shape;2360;p34"/>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61" name="Google Shape;2361;p34"/>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62" name="Google Shape;2362;p34"/>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63" name="Google Shape;2363;p34"/>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64" name="Google Shape;2364;p34"/>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65" name="Google Shape;2365;p34"/>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66" name="Google Shape;2366;p34"/>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67" name="Google Shape;2367;p34"/>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68" name="Google Shape;2368;p34"/>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69" name="Google Shape;2369;p34"/>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70" name="Google Shape;2370;p34"/>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71" name="Google Shape;2371;p34"/>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72" name="Google Shape;2372;p34"/>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73" name="Google Shape;2373;p34"/>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74" name="Google Shape;2374;p34"/>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75" name="Google Shape;2375;p34"/>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76" name="Google Shape;2376;p34"/>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77" name="Google Shape;2377;p34"/>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78" name="Google Shape;2378;p34"/>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79" name="Google Shape;2379;p34"/>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80" name="Google Shape;2380;p34"/>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81" name="Google Shape;2381;p34"/>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82" name="Google Shape;2382;p34"/>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83" name="Google Shape;2383;p34"/>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84" name="Google Shape;2384;p34"/>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85" name="Google Shape;2385;p34"/>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86" name="Google Shape;2386;p34"/>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87" name="Google Shape;2387;p34"/>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88" name="Google Shape;2388;p34"/>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89" name="Google Shape;2389;p34"/>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90" name="Google Shape;2390;p34"/>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91" name="Google Shape;2391;p34"/>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92" name="Google Shape;2392;p34"/>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93" name="Google Shape;2393;p34"/>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94" name="Google Shape;2394;p34"/>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95" name="Google Shape;2395;p34"/>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96" name="Google Shape;2396;p34"/>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97" name="Google Shape;2397;p34"/>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98" name="Google Shape;2398;p34"/>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399" name="Google Shape;2399;p34"/>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00" name="Google Shape;2400;p34"/>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01" name="Google Shape;2401;p34"/>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02" name="Google Shape;2402;p34"/>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03" name="Google Shape;2403;p34"/>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04" name="Google Shape;2404;p34"/>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05" name="Google Shape;2405;p34"/>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06" name="Google Shape;2406;p34"/>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07" name="Google Shape;2407;p34"/>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08" name="Google Shape;2408;p34"/>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09" name="Google Shape;2409;p34"/>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10" name="Google Shape;2410;p34"/>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11" name="Google Shape;2411;p34"/>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12" name="Google Shape;2412;p34"/>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13" name="Google Shape;2413;p34"/>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14" name="Google Shape;2414;p34"/>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2415" name="Google Shape;2415;p34"/>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
        <p:nvSpPr>
          <p:cNvPr id="2416" name="Google Shape;2416;p34"/>
          <p:cNvSpPr txBox="1">
            <a:spLocks noGrp="1"/>
          </p:cNvSpPr>
          <p:nvPr>
            <p:ph type="body" idx="2"/>
          </p:nvPr>
        </p:nvSpPr>
        <p:spPr>
          <a:xfrm>
            <a:off x="4290608" y="1697954"/>
            <a:ext cx="3591600" cy="27723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References (2 column)">
  <p:cSld name="References (2 column)">
    <p:bg>
      <p:bgPr>
        <a:solidFill>
          <a:schemeClr val="lt1"/>
        </a:solidFill>
        <a:effectLst/>
      </p:bgPr>
    </p:bg>
    <p:spTree>
      <p:nvGrpSpPr>
        <p:cNvPr id="1" name="Shape 2417"/>
        <p:cNvGrpSpPr/>
        <p:nvPr/>
      </p:nvGrpSpPr>
      <p:grpSpPr>
        <a:xfrm>
          <a:off x="0" y="0"/>
          <a:ext cx="0" cy="0"/>
          <a:chOff x="0" y="0"/>
          <a:chExt cx="0" cy="0"/>
        </a:xfrm>
      </p:grpSpPr>
      <p:sp>
        <p:nvSpPr>
          <p:cNvPr id="2418" name="Google Shape;2418;p35"/>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2419" name="Google Shape;2419;p35"/>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dk1"/>
              </a:buClr>
              <a:buSzPts val="2100"/>
              <a:buFont typeface="Calibri"/>
              <a:buNone/>
              <a:defRPr sz="2100" b="1" i="0" u="none" strike="noStrike" cap="none">
                <a:solidFill>
                  <a:schemeClr val="dk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2420" name="Google Shape;2420;p35"/>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2421" name="Google Shape;2421;p35"/>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2422" name="Google Shape;2422;p3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2423" name="Google Shape;2423;p35"/>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dk1"/>
              </a:buClr>
              <a:buSzPts val="1100"/>
              <a:buFont typeface="Arial"/>
              <a:buNone/>
              <a:defRPr sz="1100" b="0" i="0" u="none" strike="noStrike" cap="none">
                <a:solidFill>
                  <a:schemeClr val="dk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1"/>
              </a:buClr>
              <a:buSzPts val="900"/>
              <a:buFont typeface="Arial"/>
              <a:buNone/>
              <a:defRPr sz="900" b="0" i="0" u="none" strike="noStrike" cap="none">
                <a:solidFill>
                  <a:schemeClr val="dk1"/>
                </a:solidFill>
                <a:latin typeface="Calibri"/>
                <a:ea typeface="Calibri"/>
                <a:cs typeface="Calibri"/>
                <a:sym typeface="Calibri"/>
              </a:defRPr>
            </a:lvl2pPr>
            <a:lvl3pPr marL="1371600" marR="0" lvl="2" indent="-285750" algn="l" rtl="0">
              <a:lnSpc>
                <a:spcPct val="90000"/>
              </a:lnSpc>
              <a:spcBef>
                <a:spcPts val="300"/>
              </a:spcBef>
              <a:spcAft>
                <a:spcPts val="0"/>
              </a:spcAft>
              <a:buClr>
                <a:schemeClr val="accent2"/>
              </a:buClr>
              <a:buSzPts val="900"/>
              <a:buFont typeface="Arial"/>
              <a:buChar char="•"/>
              <a:defRPr sz="900" b="0" i="0" u="none" strike="noStrike" cap="none">
                <a:solidFill>
                  <a:schemeClr val="dk1"/>
                </a:solidFill>
                <a:latin typeface="Calibri"/>
                <a:ea typeface="Calibri"/>
                <a:cs typeface="Calibri"/>
                <a:sym typeface="Calibri"/>
              </a:defRPr>
            </a:lvl3pPr>
            <a:lvl4pPr marL="1828800" marR="0" lvl="3" indent="-279400" algn="l" rtl="0">
              <a:lnSpc>
                <a:spcPct val="90000"/>
              </a:lnSpc>
              <a:spcBef>
                <a:spcPts val="300"/>
              </a:spcBef>
              <a:spcAft>
                <a:spcPts val="0"/>
              </a:spcAft>
              <a:buClr>
                <a:schemeClr val="accent2"/>
              </a:buClr>
              <a:buSzPts val="800"/>
              <a:buFont typeface="Arial"/>
              <a:buChar char="•"/>
              <a:defRPr sz="8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1"/>
              </a:buClr>
              <a:buSzPts val="1100"/>
              <a:buFont typeface="Arial"/>
              <a:buNone/>
              <a:defRPr sz="1100" b="1" i="0" u="none" strike="noStrike" cap="none">
                <a:solidFill>
                  <a:schemeClr val="dk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2424" name="Google Shape;2424;p35"/>
          <p:cNvGrpSpPr/>
          <p:nvPr/>
        </p:nvGrpSpPr>
        <p:grpSpPr>
          <a:xfrm>
            <a:off x="-1530678" y="2991542"/>
            <a:ext cx="1404225" cy="2177094"/>
            <a:chOff x="6195941" y="562596"/>
            <a:chExt cx="1872300" cy="2902792"/>
          </a:xfrm>
        </p:grpSpPr>
        <p:grpSp>
          <p:nvGrpSpPr>
            <p:cNvPr id="2425" name="Google Shape;2425;p35"/>
            <p:cNvGrpSpPr/>
            <p:nvPr/>
          </p:nvGrpSpPr>
          <p:grpSpPr>
            <a:xfrm>
              <a:off x="6195941" y="832605"/>
              <a:ext cx="1872300" cy="2632784"/>
              <a:chOff x="-1872716" y="660661"/>
              <a:chExt cx="1872300" cy="1974637"/>
            </a:xfrm>
          </p:grpSpPr>
          <p:sp>
            <p:nvSpPr>
              <p:cNvPr id="2426" name="Google Shape;2426;p35"/>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2427" name="Google Shape;2427;p35"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2428" name="Google Shape;2428;p35"/>
            <p:cNvGrpSpPr/>
            <p:nvPr/>
          </p:nvGrpSpPr>
          <p:grpSpPr>
            <a:xfrm>
              <a:off x="6303954" y="562596"/>
              <a:ext cx="540000" cy="540000"/>
              <a:chOff x="6303954" y="562596"/>
              <a:chExt cx="540000" cy="540000"/>
            </a:xfrm>
          </p:grpSpPr>
          <p:sp>
            <p:nvSpPr>
              <p:cNvPr id="2429" name="Google Shape;2429;p35"/>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2430" name="Google Shape;2430;p35"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2431" name="Google Shape;2431;p35"/>
          <p:cNvSpPr/>
          <p:nvPr/>
        </p:nvSpPr>
        <p:spPr>
          <a:xfrm>
            <a:off x="2035920" y="1040790"/>
            <a:ext cx="9530902" cy="667441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41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2432" name="Google Shape;2432;p35"/>
          <p:cNvGrpSpPr/>
          <p:nvPr/>
        </p:nvGrpSpPr>
        <p:grpSpPr>
          <a:xfrm>
            <a:off x="7916400" y="221400"/>
            <a:ext cx="893889" cy="359014"/>
            <a:chOff x="1899" y="899"/>
            <a:chExt cx="4163" cy="1671"/>
          </a:xfrm>
        </p:grpSpPr>
        <p:sp>
          <p:nvSpPr>
            <p:cNvPr id="2433" name="Google Shape;2433;p35"/>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34" name="Google Shape;2434;p35"/>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35" name="Google Shape;2435;p35"/>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36" name="Google Shape;2436;p35"/>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37" name="Google Shape;2437;p35"/>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38" name="Google Shape;2438;p35"/>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39" name="Google Shape;2439;p35"/>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40" name="Google Shape;2440;p35"/>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41" name="Google Shape;2441;p35"/>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42" name="Google Shape;2442;p35"/>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43" name="Google Shape;2443;p35"/>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44" name="Google Shape;2444;p35"/>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45" name="Google Shape;2445;p35"/>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46" name="Google Shape;2446;p35"/>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47" name="Google Shape;2447;p35"/>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48" name="Google Shape;2448;p35"/>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49" name="Google Shape;2449;p35"/>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50" name="Google Shape;2450;p35"/>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51" name="Google Shape;2451;p35"/>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52" name="Google Shape;2452;p35"/>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53" name="Google Shape;2453;p35"/>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54" name="Google Shape;2454;p35"/>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55" name="Google Shape;2455;p35"/>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56" name="Google Shape;2456;p35"/>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57" name="Google Shape;2457;p35"/>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58" name="Google Shape;2458;p35"/>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59" name="Google Shape;2459;p35"/>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60" name="Google Shape;2460;p35"/>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61" name="Google Shape;2461;p35"/>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62" name="Google Shape;2462;p35"/>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63" name="Google Shape;2463;p35"/>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64" name="Google Shape;2464;p35"/>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65" name="Google Shape;2465;p35"/>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66" name="Google Shape;2466;p35"/>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67" name="Google Shape;2467;p35"/>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68" name="Google Shape;2468;p35"/>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69" name="Google Shape;2469;p35"/>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70" name="Google Shape;2470;p35"/>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71" name="Google Shape;2471;p35"/>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72" name="Google Shape;2472;p35"/>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73" name="Google Shape;2473;p35"/>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74" name="Google Shape;2474;p35"/>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75" name="Google Shape;2475;p35"/>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76" name="Google Shape;2476;p35"/>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77" name="Google Shape;2477;p35"/>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78" name="Google Shape;2478;p35"/>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79" name="Google Shape;2479;p35"/>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80" name="Google Shape;2480;p35"/>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81" name="Google Shape;2481;p35"/>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82" name="Google Shape;2482;p35"/>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83" name="Google Shape;2483;p35"/>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84" name="Google Shape;2484;p35"/>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85" name="Google Shape;2485;p35"/>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86" name="Google Shape;2486;p35"/>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87" name="Google Shape;2487;p35"/>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88" name="Google Shape;2488;p35"/>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89" name="Google Shape;2489;p35"/>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90" name="Google Shape;2490;p35"/>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91" name="Google Shape;2491;p35"/>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92" name="Google Shape;2492;p35"/>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93" name="Google Shape;2493;p35"/>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94" name="Google Shape;2494;p35"/>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95" name="Google Shape;2495;p35"/>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96" name="Google Shape;2496;p35"/>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97" name="Google Shape;2497;p35"/>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98" name="Google Shape;2498;p35"/>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99" name="Google Shape;2499;p35"/>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00" name="Google Shape;2500;p35"/>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01" name="Google Shape;2501;p35"/>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02" name="Google Shape;2502;p35"/>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03" name="Google Shape;2503;p35"/>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04" name="Google Shape;2504;p35"/>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05" name="Google Shape;2505;p35"/>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06" name="Google Shape;2506;p35"/>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07" name="Google Shape;2507;p35"/>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08" name="Google Shape;2508;p35"/>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09" name="Google Shape;2509;p35"/>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10" name="Google Shape;2510;p35"/>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11" name="Google Shape;2511;p35"/>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12" name="Google Shape;2512;p35"/>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13" name="Google Shape;2513;p35"/>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14" name="Google Shape;2514;p35"/>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15" name="Google Shape;2515;p35"/>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16" name="Google Shape;2516;p35"/>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17" name="Google Shape;2517;p35"/>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18" name="Google Shape;2518;p35"/>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19" name="Google Shape;2519;p35"/>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20" name="Google Shape;2520;p35"/>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21" name="Google Shape;2521;p35"/>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22" name="Google Shape;2522;p35"/>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23" name="Google Shape;2523;p35"/>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24" name="Google Shape;2524;p35"/>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25" name="Google Shape;2525;p35"/>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2526" name="Google Shape;2526;p35"/>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pic>
        <p:nvPicPr>
          <p:cNvPr id="2527" name="Google Shape;2527;p35"/>
          <p:cNvPicPr preferRelativeResize="0"/>
          <p:nvPr/>
        </p:nvPicPr>
        <p:blipFill rotWithShape="1">
          <a:blip r:embed="rId4">
            <a:alphaModFix/>
          </a:blip>
          <a:srcRect/>
          <a:stretch/>
        </p:blipFill>
        <p:spPr>
          <a:xfrm>
            <a:off x="8737875" y="4712981"/>
            <a:ext cx="415650" cy="415650"/>
          </a:xfrm>
          <a:prstGeom prst="rect">
            <a:avLst/>
          </a:prstGeom>
          <a:noFill/>
          <a:ln>
            <a:noFill/>
          </a:ln>
        </p:spPr>
      </p:pic>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2528"/>
        <p:cNvGrpSpPr/>
        <p:nvPr/>
      </p:nvGrpSpPr>
      <p:grpSpPr>
        <a:xfrm>
          <a:off x="0" y="0"/>
          <a:ext cx="0" cy="0"/>
          <a:chOff x="0" y="0"/>
          <a:chExt cx="0" cy="0"/>
        </a:xfrm>
      </p:grpSpPr>
      <p:sp>
        <p:nvSpPr>
          <p:cNvPr id="2529" name="Google Shape;2529;p3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2530" name="Google Shape;2530;p3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2531" name="Google Shape;2531;p3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Front cover: Colour">
  <p:cSld name="Front cover: Colour">
    <p:bg>
      <p:bgPr>
        <a:solidFill>
          <a:schemeClr val="dk2"/>
        </a:solidFill>
        <a:effectLst/>
      </p:bgPr>
    </p:bg>
    <p:spTree>
      <p:nvGrpSpPr>
        <p:cNvPr id="1" name="Shape 2538"/>
        <p:cNvGrpSpPr/>
        <p:nvPr/>
      </p:nvGrpSpPr>
      <p:grpSpPr>
        <a:xfrm>
          <a:off x="0" y="0"/>
          <a:ext cx="0" cy="0"/>
          <a:chOff x="0" y="0"/>
          <a:chExt cx="0" cy="0"/>
        </a:xfrm>
      </p:grpSpPr>
      <p:sp>
        <p:nvSpPr>
          <p:cNvPr id="2539" name="Google Shape;2539;p38"/>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2540" name="Google Shape;2540;p38"/>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2541" name="Google Shape;2541;p38"/>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2542" name="Google Shape;2542;p38"/>
          <p:cNvGrpSpPr/>
          <p:nvPr/>
        </p:nvGrpSpPr>
        <p:grpSpPr>
          <a:xfrm>
            <a:off x="5221340" y="819609"/>
            <a:ext cx="1861980" cy="747829"/>
            <a:chOff x="1899" y="899"/>
            <a:chExt cx="4163" cy="1671"/>
          </a:xfrm>
        </p:grpSpPr>
        <p:sp>
          <p:nvSpPr>
            <p:cNvPr id="2543" name="Google Shape;2543;p38"/>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44" name="Google Shape;2544;p38"/>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45" name="Google Shape;2545;p38"/>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46" name="Google Shape;2546;p38"/>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47" name="Google Shape;2547;p38"/>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48" name="Google Shape;2548;p38"/>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49" name="Google Shape;2549;p38"/>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50" name="Google Shape;2550;p38"/>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51" name="Google Shape;2551;p38"/>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52" name="Google Shape;2552;p38"/>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53" name="Google Shape;2553;p38"/>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54" name="Google Shape;2554;p38"/>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55" name="Google Shape;2555;p38"/>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56" name="Google Shape;2556;p38"/>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57" name="Google Shape;2557;p38"/>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58" name="Google Shape;2558;p38"/>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59" name="Google Shape;2559;p38"/>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60" name="Google Shape;2560;p38"/>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61" name="Google Shape;2561;p38"/>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62" name="Google Shape;2562;p38"/>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63" name="Google Shape;2563;p38"/>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64" name="Google Shape;2564;p38"/>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65" name="Google Shape;2565;p38"/>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66" name="Google Shape;2566;p38"/>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67" name="Google Shape;2567;p38"/>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68" name="Google Shape;2568;p38"/>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69" name="Google Shape;2569;p38"/>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70" name="Google Shape;2570;p38"/>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71" name="Google Shape;2571;p38"/>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72" name="Google Shape;2572;p38"/>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73" name="Google Shape;2573;p38"/>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74" name="Google Shape;2574;p38"/>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75" name="Google Shape;2575;p38"/>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76" name="Google Shape;2576;p38"/>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77" name="Google Shape;2577;p38"/>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78" name="Google Shape;2578;p38"/>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79" name="Google Shape;2579;p38"/>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80" name="Google Shape;2580;p38"/>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81" name="Google Shape;2581;p38"/>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82" name="Google Shape;2582;p38"/>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83" name="Google Shape;2583;p38"/>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84" name="Google Shape;2584;p38"/>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85" name="Google Shape;2585;p38"/>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86" name="Google Shape;2586;p38"/>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87" name="Google Shape;2587;p38"/>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88" name="Google Shape;2588;p38"/>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89" name="Google Shape;2589;p38"/>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90" name="Google Shape;2590;p38"/>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91" name="Google Shape;2591;p38"/>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92" name="Google Shape;2592;p38"/>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93" name="Google Shape;2593;p38"/>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94" name="Google Shape;2594;p38"/>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95" name="Google Shape;2595;p38"/>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96" name="Google Shape;2596;p38"/>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97" name="Google Shape;2597;p38"/>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98" name="Google Shape;2598;p38"/>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99" name="Google Shape;2599;p38"/>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00" name="Google Shape;2600;p38"/>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01" name="Google Shape;2601;p38"/>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02" name="Google Shape;2602;p38"/>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03" name="Google Shape;2603;p38"/>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04" name="Google Shape;2604;p38"/>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05" name="Google Shape;2605;p38"/>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06" name="Google Shape;2606;p38"/>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07" name="Google Shape;2607;p38"/>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08" name="Google Shape;2608;p38"/>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09" name="Google Shape;2609;p38"/>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10" name="Google Shape;2610;p38"/>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11" name="Google Shape;2611;p38"/>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12" name="Google Shape;2612;p38"/>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13" name="Google Shape;2613;p38"/>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14" name="Google Shape;2614;p38"/>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15" name="Google Shape;2615;p38"/>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16" name="Google Shape;2616;p38"/>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17" name="Google Shape;2617;p38"/>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18" name="Google Shape;2618;p38"/>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19" name="Google Shape;2619;p38"/>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20" name="Google Shape;2620;p38"/>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21" name="Google Shape;2621;p38"/>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22" name="Google Shape;2622;p38"/>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23" name="Google Shape;2623;p38"/>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24" name="Google Shape;2624;p38"/>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25" name="Google Shape;2625;p38"/>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26" name="Google Shape;2626;p38"/>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27" name="Google Shape;2627;p38"/>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28" name="Google Shape;2628;p38"/>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29" name="Google Shape;2629;p38"/>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30" name="Google Shape;2630;p38"/>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31" name="Google Shape;2631;p38"/>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32" name="Google Shape;2632;p38"/>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33" name="Google Shape;2633;p38"/>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34" name="Google Shape;2634;p38"/>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35" name="Google Shape;2635;p38"/>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2636" name="Google Shape;2636;p38"/>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2637" name="Google Shape;2637;p38"/>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lt1"/>
              </a:buClr>
              <a:buSzPts val="3000"/>
              <a:buFont typeface="Calibri"/>
              <a:buNone/>
              <a:defRPr sz="30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2638" name="Google Shape;2638;p38"/>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2639" name="Google Shape;2639;p38"/>
          <p:cNvSpPr/>
          <p:nvPr/>
        </p:nvSpPr>
        <p:spPr>
          <a:xfrm>
            <a:off x="-1747975" y="135407"/>
            <a:ext cx="6662274" cy="4665536"/>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2640" name="Google Shape;2640;p38"/>
          <p:cNvGrpSpPr/>
          <p:nvPr/>
        </p:nvGrpSpPr>
        <p:grpSpPr>
          <a:xfrm>
            <a:off x="-1449668" y="146875"/>
            <a:ext cx="1026225" cy="2044304"/>
            <a:chOff x="-1555624" y="1196393"/>
            <a:chExt cx="1368300" cy="2725739"/>
          </a:xfrm>
        </p:grpSpPr>
        <p:grpSp>
          <p:nvGrpSpPr>
            <p:cNvPr id="2641" name="Google Shape;2641;p38"/>
            <p:cNvGrpSpPr/>
            <p:nvPr/>
          </p:nvGrpSpPr>
          <p:grpSpPr>
            <a:xfrm>
              <a:off x="-1555624" y="1488707"/>
              <a:ext cx="1368300" cy="2433425"/>
              <a:chOff x="-1836712" y="3275837"/>
              <a:chExt cx="1368300" cy="2433425"/>
            </a:xfrm>
          </p:grpSpPr>
          <p:sp>
            <p:nvSpPr>
              <p:cNvPr id="2642" name="Google Shape;2642;p38"/>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2643" name="Google Shape;2643;p38"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2644" name="Google Shape;2644;p38" descr="fill.png"/>
            <p:cNvPicPr preferRelativeResize="0"/>
            <p:nvPr/>
          </p:nvPicPr>
          <p:blipFill rotWithShape="1">
            <a:blip r:embed="rId3">
              <a:alphaModFix/>
            </a:blip>
            <a:srcRect/>
            <a:stretch/>
          </p:blipFill>
          <p:spPr>
            <a:xfrm>
              <a:off x="-1368152" y="1304800"/>
              <a:ext cx="324000" cy="324000"/>
            </a:xfrm>
            <a:prstGeom prst="rect">
              <a:avLst/>
            </a:prstGeom>
            <a:noFill/>
            <a:ln>
              <a:noFill/>
            </a:ln>
          </p:spPr>
        </p:pic>
        <p:sp>
          <p:nvSpPr>
            <p:cNvPr id="2645" name="Google Shape;2645;p38"/>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Tree>
  </p:cSld>
  <p:clrMapOvr>
    <a:masterClrMapping/>
  </p:clrMapOvr>
  <p:transition spd="slow">
    <p:fade thruBlk="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639"/>
                                        </p:tgtEl>
                                        <p:attrNameLst>
                                          <p:attrName>style.visibility</p:attrName>
                                        </p:attrNameLst>
                                      </p:cBhvr>
                                      <p:to>
                                        <p:strVal val="visible"/>
                                      </p:to>
                                    </p:set>
                                    <p:animEffect transition="in" filter="fade">
                                      <p:cBhvr>
                                        <p:cTn id="7" dur="500"/>
                                        <p:tgtEl>
                                          <p:spTgt spid="2639"/>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542"/>
                                        </p:tgtEl>
                                        <p:attrNameLst>
                                          <p:attrName>style.visibility</p:attrName>
                                        </p:attrNameLst>
                                      </p:cBhvr>
                                      <p:to>
                                        <p:strVal val="visible"/>
                                      </p:to>
                                    </p:set>
                                    <p:animEffect transition="in" filter="fade">
                                      <p:cBhvr>
                                        <p:cTn id="11" dur="500"/>
                                        <p:tgtEl>
                                          <p:spTgt spid="2542"/>
                                        </p:tgtEl>
                                      </p:cBhvr>
                                    </p:animEffect>
                                  </p:childTnLst>
                                </p:cTn>
                              </p:par>
                              <p:par>
                                <p:cTn id="12" presetID="10" presetClass="entr" presetSubtype="0" fill="hold" nodeType="withEffect">
                                  <p:stCondLst>
                                    <p:cond delay="0"/>
                                  </p:stCondLst>
                                  <p:childTnLst>
                                    <p:set>
                                      <p:cBhvr>
                                        <p:cTn id="13" dur="1" fill="hold">
                                          <p:stCondLst>
                                            <p:cond delay="0"/>
                                          </p:stCondLst>
                                        </p:cTn>
                                        <p:tgtEl>
                                          <p:spTgt spid="2637"/>
                                        </p:tgtEl>
                                        <p:attrNameLst>
                                          <p:attrName>style.visibility</p:attrName>
                                        </p:attrNameLst>
                                      </p:cBhvr>
                                      <p:to>
                                        <p:strVal val="visible"/>
                                      </p:to>
                                    </p:set>
                                    <p:animEffect transition="in" filter="fade">
                                      <p:cBhvr>
                                        <p:cTn id="14" dur="500"/>
                                        <p:tgtEl>
                                          <p:spTgt spid="2637"/>
                                        </p:tgtEl>
                                      </p:cBhvr>
                                    </p:animEffect>
                                  </p:childTnLst>
                                </p:cTn>
                              </p:par>
                              <p:par>
                                <p:cTn id="15" presetID="10" presetClass="entr" presetSubtype="0" fill="hold" nodeType="withEffect">
                                  <p:stCondLst>
                                    <p:cond delay="0"/>
                                  </p:stCondLst>
                                  <p:childTnLst>
                                    <p:set>
                                      <p:cBhvr>
                                        <p:cTn id="16" dur="1" fill="hold">
                                          <p:stCondLst>
                                            <p:cond delay="0"/>
                                          </p:stCondLst>
                                        </p:cTn>
                                        <p:tgtEl>
                                          <p:spTgt spid="2638">
                                            <p:txEl>
                                              <p:pRg st="0" end="0"/>
                                            </p:txEl>
                                          </p:spTgt>
                                        </p:tgtEl>
                                        <p:attrNameLst>
                                          <p:attrName>style.visibility</p:attrName>
                                        </p:attrNameLst>
                                      </p:cBhvr>
                                      <p:to>
                                        <p:strVal val="visible"/>
                                      </p:to>
                                    </p:set>
                                    <p:animEffect transition="in" filter="fade">
                                      <p:cBhvr>
                                        <p:cTn id="17" dur="500"/>
                                        <p:tgtEl>
                                          <p:spTgt spid="2638">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2638">
                                            <p:txEl>
                                              <p:pRg st="1" end="1"/>
                                            </p:txEl>
                                          </p:spTgt>
                                        </p:tgtEl>
                                        <p:attrNameLst>
                                          <p:attrName>style.visibility</p:attrName>
                                        </p:attrNameLst>
                                      </p:cBhvr>
                                      <p:to>
                                        <p:strVal val="visible"/>
                                      </p:to>
                                    </p:set>
                                    <p:animEffect transition="in" filter="fade">
                                      <p:cBhvr>
                                        <p:cTn id="20" dur="500"/>
                                        <p:tgtEl>
                                          <p:spTgt spid="2638">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2638">
                                            <p:txEl>
                                              <p:pRg st="2" end="2"/>
                                            </p:txEl>
                                          </p:spTgt>
                                        </p:tgtEl>
                                        <p:attrNameLst>
                                          <p:attrName>style.visibility</p:attrName>
                                        </p:attrNameLst>
                                      </p:cBhvr>
                                      <p:to>
                                        <p:strVal val="visible"/>
                                      </p:to>
                                    </p:set>
                                    <p:animEffect transition="in" filter="fade">
                                      <p:cBhvr>
                                        <p:cTn id="23" dur="500"/>
                                        <p:tgtEl>
                                          <p:spTgt spid="2638">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2638">
                                            <p:txEl>
                                              <p:pRg st="3" end="3"/>
                                            </p:txEl>
                                          </p:spTgt>
                                        </p:tgtEl>
                                        <p:attrNameLst>
                                          <p:attrName>style.visibility</p:attrName>
                                        </p:attrNameLst>
                                      </p:cBhvr>
                                      <p:to>
                                        <p:strVal val="visible"/>
                                      </p:to>
                                    </p:set>
                                    <p:animEffect transition="in" filter="fade">
                                      <p:cBhvr>
                                        <p:cTn id="26" dur="500"/>
                                        <p:tgtEl>
                                          <p:spTgt spid="2638">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2638">
                                            <p:txEl>
                                              <p:pRg st="4" end="4"/>
                                            </p:txEl>
                                          </p:spTgt>
                                        </p:tgtEl>
                                        <p:attrNameLst>
                                          <p:attrName>style.visibility</p:attrName>
                                        </p:attrNameLst>
                                      </p:cBhvr>
                                      <p:to>
                                        <p:strVal val="visible"/>
                                      </p:to>
                                    </p:set>
                                    <p:animEffect transition="in" filter="fade">
                                      <p:cBhvr>
                                        <p:cTn id="29" dur="500"/>
                                        <p:tgtEl>
                                          <p:spTgt spid="2638">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2638">
                                            <p:txEl>
                                              <p:pRg st="5" end="5"/>
                                            </p:txEl>
                                          </p:spTgt>
                                        </p:tgtEl>
                                        <p:attrNameLst>
                                          <p:attrName>style.visibility</p:attrName>
                                        </p:attrNameLst>
                                      </p:cBhvr>
                                      <p:to>
                                        <p:strVal val="visible"/>
                                      </p:to>
                                    </p:set>
                                    <p:animEffect transition="in" filter="fade">
                                      <p:cBhvr>
                                        <p:cTn id="32" dur="500"/>
                                        <p:tgtEl>
                                          <p:spTgt spid="2638">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2638">
                                            <p:txEl>
                                              <p:pRg st="6" end="6"/>
                                            </p:txEl>
                                          </p:spTgt>
                                        </p:tgtEl>
                                        <p:attrNameLst>
                                          <p:attrName>style.visibility</p:attrName>
                                        </p:attrNameLst>
                                      </p:cBhvr>
                                      <p:to>
                                        <p:strVal val="visible"/>
                                      </p:to>
                                    </p:set>
                                    <p:animEffect transition="in" filter="fade">
                                      <p:cBhvr>
                                        <p:cTn id="35" dur="500"/>
                                        <p:tgtEl>
                                          <p:spTgt spid="2638">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2638">
                                            <p:txEl>
                                              <p:pRg st="7" end="7"/>
                                            </p:txEl>
                                          </p:spTgt>
                                        </p:tgtEl>
                                        <p:attrNameLst>
                                          <p:attrName>style.visibility</p:attrName>
                                        </p:attrNameLst>
                                      </p:cBhvr>
                                      <p:to>
                                        <p:strVal val="visible"/>
                                      </p:to>
                                    </p:set>
                                    <p:animEffect transition="in" filter="fade">
                                      <p:cBhvr>
                                        <p:cTn id="38" dur="500"/>
                                        <p:tgtEl>
                                          <p:spTgt spid="2638">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2638">
                                            <p:txEl>
                                              <p:pRg st="8" end="8"/>
                                            </p:txEl>
                                          </p:spTgt>
                                        </p:tgtEl>
                                        <p:attrNameLst>
                                          <p:attrName>style.visibility</p:attrName>
                                        </p:attrNameLst>
                                      </p:cBhvr>
                                      <p:to>
                                        <p:strVal val="visible"/>
                                      </p:to>
                                    </p:set>
                                    <p:animEffect transition="in" filter="fade">
                                      <p:cBhvr>
                                        <p:cTn id="41" dur="500"/>
                                        <p:tgtEl>
                                          <p:spTgt spid="2638">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4_Title and content (2 column)">
  <p:cSld name="4_Title and content (2 column)">
    <p:bg>
      <p:bgPr>
        <a:solidFill>
          <a:schemeClr val="lt1"/>
        </a:solidFill>
        <a:effectLst/>
      </p:bgPr>
    </p:bg>
    <p:spTree>
      <p:nvGrpSpPr>
        <p:cNvPr id="1" name="Shape 2756"/>
        <p:cNvGrpSpPr/>
        <p:nvPr/>
      </p:nvGrpSpPr>
      <p:grpSpPr>
        <a:xfrm>
          <a:off x="0" y="0"/>
          <a:ext cx="0" cy="0"/>
          <a:chOff x="0" y="0"/>
          <a:chExt cx="0" cy="0"/>
        </a:xfrm>
      </p:grpSpPr>
      <p:sp>
        <p:nvSpPr>
          <p:cNvPr id="2757" name="Google Shape;2757;p40"/>
          <p:cNvSpPr/>
          <p:nvPr/>
        </p:nvSpPr>
        <p:spPr>
          <a:xfrm>
            <a:off x="1" y="0"/>
            <a:ext cx="9153600" cy="5143500"/>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050" b="0" i="0" u="none" strike="noStrike" cap="none">
              <a:solidFill>
                <a:schemeClr val="lt1"/>
              </a:solidFill>
              <a:latin typeface="Arial"/>
              <a:ea typeface="Arial"/>
              <a:cs typeface="Arial"/>
              <a:sym typeface="Arial"/>
            </a:endParaRPr>
          </a:p>
        </p:txBody>
      </p:sp>
      <p:sp>
        <p:nvSpPr>
          <p:cNvPr id="2758" name="Google Shape;2758;p40"/>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noAutofit/>
          </a:bodyPr>
          <a:lstStyle>
            <a:lvl1pPr lvl="0" algn="l" rtl="0">
              <a:lnSpc>
                <a:spcPct val="90000"/>
              </a:lnSpc>
              <a:spcBef>
                <a:spcPts val="0"/>
              </a:spcBef>
              <a:spcAft>
                <a:spcPts val="0"/>
              </a:spcAft>
              <a:buSzPts val="2100"/>
              <a:buNone/>
              <a:defRPr>
                <a:solidFill>
                  <a:schemeClr val="accent2"/>
                </a:solidFill>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2759" name="Google Shape;2759;p40"/>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2760" name="Google Shape;2760;p40"/>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2761" name="Google Shape;2761;p4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a:lvl1pPr>
            <a:lvl2pPr marL="0" marR="0" lvl="1" indent="0" algn="r" rtl="0">
              <a:lnSpc>
                <a:spcPct val="100000"/>
              </a:lnSpc>
              <a:spcBef>
                <a:spcPts val="0"/>
              </a:spcBef>
              <a:spcAft>
                <a:spcPts val="0"/>
              </a:spcAft>
              <a:buClr>
                <a:srgbClr val="000000"/>
              </a:buClr>
              <a:buSzPts val="1200"/>
              <a:buFont typeface="Arial"/>
              <a:buNone/>
              <a:defRPr/>
            </a:lvl2pPr>
            <a:lvl3pPr marL="0" marR="0" lvl="2" indent="0" algn="r" rtl="0">
              <a:lnSpc>
                <a:spcPct val="100000"/>
              </a:lnSpc>
              <a:spcBef>
                <a:spcPts val="0"/>
              </a:spcBef>
              <a:spcAft>
                <a:spcPts val="0"/>
              </a:spcAft>
              <a:buClr>
                <a:srgbClr val="000000"/>
              </a:buClr>
              <a:buSzPts val="1200"/>
              <a:buFont typeface="Arial"/>
              <a:buNone/>
              <a:defRPr/>
            </a:lvl3pPr>
            <a:lvl4pPr marL="0" marR="0" lvl="3" indent="0" algn="r" rtl="0">
              <a:lnSpc>
                <a:spcPct val="100000"/>
              </a:lnSpc>
              <a:spcBef>
                <a:spcPts val="0"/>
              </a:spcBef>
              <a:spcAft>
                <a:spcPts val="0"/>
              </a:spcAft>
              <a:buClr>
                <a:srgbClr val="000000"/>
              </a:buClr>
              <a:buSzPts val="1200"/>
              <a:buFont typeface="Arial"/>
              <a:buNone/>
              <a:defRPr/>
            </a:lvl4pPr>
            <a:lvl5pPr marL="0" marR="0" lvl="4" indent="0" algn="r" rtl="0">
              <a:lnSpc>
                <a:spcPct val="100000"/>
              </a:lnSpc>
              <a:spcBef>
                <a:spcPts val="0"/>
              </a:spcBef>
              <a:spcAft>
                <a:spcPts val="0"/>
              </a:spcAft>
              <a:buClr>
                <a:srgbClr val="000000"/>
              </a:buClr>
              <a:buSzPts val="1200"/>
              <a:buFont typeface="Arial"/>
              <a:buNone/>
              <a:defRPr/>
            </a:lvl5pPr>
            <a:lvl6pPr marL="0" marR="0" lvl="5" indent="0" algn="r" rtl="0">
              <a:lnSpc>
                <a:spcPct val="100000"/>
              </a:lnSpc>
              <a:spcBef>
                <a:spcPts val="0"/>
              </a:spcBef>
              <a:spcAft>
                <a:spcPts val="0"/>
              </a:spcAft>
              <a:buClr>
                <a:srgbClr val="000000"/>
              </a:buClr>
              <a:buSzPts val="1200"/>
              <a:buFont typeface="Arial"/>
              <a:buNone/>
              <a:defRPr/>
            </a:lvl6pPr>
            <a:lvl7pPr marL="0" marR="0" lvl="6" indent="0" algn="r" rtl="0">
              <a:lnSpc>
                <a:spcPct val="100000"/>
              </a:lnSpc>
              <a:spcBef>
                <a:spcPts val="0"/>
              </a:spcBef>
              <a:spcAft>
                <a:spcPts val="0"/>
              </a:spcAft>
              <a:buClr>
                <a:srgbClr val="000000"/>
              </a:buClr>
              <a:buSzPts val="1200"/>
              <a:buFont typeface="Arial"/>
              <a:buNone/>
              <a:defRPr/>
            </a:lvl7pPr>
            <a:lvl8pPr marL="0" marR="0" lvl="7" indent="0" algn="r" rtl="0">
              <a:lnSpc>
                <a:spcPct val="100000"/>
              </a:lnSpc>
              <a:spcBef>
                <a:spcPts val="0"/>
              </a:spcBef>
              <a:spcAft>
                <a:spcPts val="0"/>
              </a:spcAft>
              <a:buClr>
                <a:srgbClr val="000000"/>
              </a:buClr>
              <a:buSzPts val="1200"/>
              <a:buFont typeface="Arial"/>
              <a:buNone/>
              <a:defRPr/>
            </a:lvl8pPr>
            <a:lvl9pPr marL="0" marR="0" lvl="8" indent="0" algn="r" rtl="0">
              <a:lnSpc>
                <a:spcPct val="100000"/>
              </a:lnSpc>
              <a:spcBef>
                <a:spcPts val="0"/>
              </a:spcBef>
              <a:spcAft>
                <a:spcPts val="0"/>
              </a:spcAft>
              <a:buClr>
                <a:srgbClr val="000000"/>
              </a:buClr>
              <a:buSzPts val="1200"/>
              <a:buFont typeface="Arial"/>
              <a:buNone/>
              <a:defRPr/>
            </a:lvl9pPr>
          </a:lstStyle>
          <a:p>
            <a:pPr marL="0" lvl="0" indent="0" algn="r" rtl="0">
              <a:spcBef>
                <a:spcPts val="0"/>
              </a:spcBef>
              <a:spcAft>
                <a:spcPts val="0"/>
              </a:spcAft>
              <a:buNone/>
            </a:pPr>
            <a:fld id="{00000000-1234-1234-1234-123412341234}" type="slidenum">
              <a:rPr lang="en-GB"/>
              <a:t>‹#›</a:t>
            </a:fld>
            <a:endParaRPr/>
          </a:p>
        </p:txBody>
      </p:sp>
      <p:sp>
        <p:nvSpPr>
          <p:cNvPr id="2762" name="Google Shape;2762;p40"/>
          <p:cNvSpPr txBox="1">
            <a:spLocks noGrp="1"/>
          </p:cNvSpPr>
          <p:nvPr>
            <p:ph type="body" idx="1"/>
          </p:nvPr>
        </p:nvSpPr>
        <p:spPr>
          <a:xfrm>
            <a:off x="386099" y="1697955"/>
            <a:ext cx="7507800" cy="2772300"/>
          </a:xfrm>
          <a:prstGeom prst="rect">
            <a:avLst/>
          </a:prstGeom>
          <a:noFill/>
          <a:ln>
            <a:noFill/>
          </a:ln>
        </p:spPr>
        <p:txBody>
          <a:bodyPr spcFirstLastPara="1" wrap="square" lIns="0" tIns="0" rIns="0" bIns="0" anchor="t" anchorCtr="0">
            <a:noAutofit/>
          </a:bodyPr>
          <a:lstStyle>
            <a:lvl1pPr marL="457200" lvl="0" indent="-228600" algn="l" rtl="0">
              <a:lnSpc>
                <a:spcPct val="90000"/>
              </a:lnSpc>
              <a:spcBef>
                <a:spcPts val="300"/>
              </a:spcBef>
              <a:spcAft>
                <a:spcPts val="0"/>
              </a:spcAft>
              <a:buSzPts val="1500"/>
              <a:buNone/>
              <a:defRPr>
                <a:solidFill>
                  <a:schemeClr val="lt2"/>
                </a:solidFill>
              </a:defRPr>
            </a:lvl1pPr>
            <a:lvl2pPr marL="914400" lvl="1" indent="-228600" algn="l" rtl="0">
              <a:lnSpc>
                <a:spcPct val="90000"/>
              </a:lnSpc>
              <a:spcBef>
                <a:spcPts val="300"/>
              </a:spcBef>
              <a:spcAft>
                <a:spcPts val="0"/>
              </a:spcAft>
              <a:buSzPts val="1400"/>
              <a:buNone/>
              <a:defRPr>
                <a:solidFill>
                  <a:schemeClr val="lt2"/>
                </a:solidFill>
              </a:defRPr>
            </a:lvl2pPr>
            <a:lvl3pPr marL="1371600" lvl="2" indent="-317500" algn="l" rtl="0">
              <a:lnSpc>
                <a:spcPct val="90000"/>
              </a:lnSpc>
              <a:spcBef>
                <a:spcPts val="300"/>
              </a:spcBef>
              <a:spcAft>
                <a:spcPts val="0"/>
              </a:spcAft>
              <a:buClr>
                <a:schemeClr val="accent2"/>
              </a:buClr>
              <a:buSzPts val="1400"/>
              <a:buChar char="•"/>
              <a:defRPr>
                <a:solidFill>
                  <a:schemeClr val="lt2"/>
                </a:solidFill>
              </a:defRPr>
            </a:lvl3pPr>
            <a:lvl4pPr marL="1828800" lvl="3" indent="-304800" algn="l" rtl="0">
              <a:lnSpc>
                <a:spcPct val="90000"/>
              </a:lnSpc>
              <a:spcBef>
                <a:spcPts val="300"/>
              </a:spcBef>
              <a:spcAft>
                <a:spcPts val="0"/>
              </a:spcAft>
              <a:buClr>
                <a:schemeClr val="accent2"/>
              </a:buClr>
              <a:buSzPts val="1200"/>
              <a:buChar char="•"/>
              <a:defRPr>
                <a:solidFill>
                  <a:schemeClr val="lt2"/>
                </a:solidFill>
              </a:defRPr>
            </a:lvl4pPr>
            <a:lvl5pPr marL="2286000" lvl="4" indent="-228600" algn="l" rtl="0">
              <a:lnSpc>
                <a:spcPct val="90000"/>
              </a:lnSpc>
              <a:spcBef>
                <a:spcPts val="600"/>
              </a:spcBef>
              <a:spcAft>
                <a:spcPts val="0"/>
              </a:spcAft>
              <a:buSzPts val="1500"/>
              <a:buNone/>
              <a:defRPr>
                <a:solidFill>
                  <a:schemeClr val="lt2"/>
                </a:solidFill>
              </a:defRPr>
            </a:lvl5pPr>
            <a:lvl6pPr marL="2743200" lvl="5" indent="-317500" algn="l" rtl="0">
              <a:lnSpc>
                <a:spcPct val="90000"/>
              </a:lnSpc>
              <a:spcBef>
                <a:spcPts val="400"/>
              </a:spcBef>
              <a:spcAft>
                <a:spcPts val="0"/>
              </a:spcAft>
              <a:buSzPts val="1400"/>
              <a:buChar char="•"/>
              <a:defRPr/>
            </a:lvl6pPr>
            <a:lvl7pPr marL="3200400" lvl="6" indent="-317500" algn="l" rtl="0">
              <a:lnSpc>
                <a:spcPct val="90000"/>
              </a:lnSpc>
              <a:spcBef>
                <a:spcPts val="400"/>
              </a:spcBef>
              <a:spcAft>
                <a:spcPts val="0"/>
              </a:spcAft>
              <a:buSzPts val="1400"/>
              <a:buChar char="•"/>
              <a:defRPr/>
            </a:lvl7pPr>
            <a:lvl8pPr marL="3657600" lvl="7" indent="-317500" algn="l" rtl="0">
              <a:lnSpc>
                <a:spcPct val="90000"/>
              </a:lnSpc>
              <a:spcBef>
                <a:spcPts val="400"/>
              </a:spcBef>
              <a:spcAft>
                <a:spcPts val="0"/>
              </a:spcAft>
              <a:buSzPts val="1400"/>
              <a:buChar char="•"/>
              <a:defRPr/>
            </a:lvl8pPr>
            <a:lvl9pPr marL="4114800" lvl="8" indent="-317500" algn="l" rtl="0">
              <a:lnSpc>
                <a:spcPct val="90000"/>
              </a:lnSpc>
              <a:spcBef>
                <a:spcPts val="400"/>
              </a:spcBef>
              <a:spcAft>
                <a:spcPts val="0"/>
              </a:spcAft>
              <a:buSzPts val="1400"/>
              <a:buChar char="•"/>
              <a:defRPr/>
            </a:lvl9pPr>
          </a:lstStyle>
          <a:p>
            <a:endParaRPr/>
          </a:p>
        </p:txBody>
      </p:sp>
      <p:grpSp>
        <p:nvGrpSpPr>
          <p:cNvPr id="2763" name="Google Shape;2763;p40"/>
          <p:cNvGrpSpPr/>
          <p:nvPr/>
        </p:nvGrpSpPr>
        <p:grpSpPr>
          <a:xfrm>
            <a:off x="-1530678" y="2991543"/>
            <a:ext cx="1404225" cy="2177094"/>
            <a:chOff x="6195941" y="562596"/>
            <a:chExt cx="1872300" cy="2902792"/>
          </a:xfrm>
        </p:grpSpPr>
        <p:grpSp>
          <p:nvGrpSpPr>
            <p:cNvPr id="2764" name="Google Shape;2764;p40"/>
            <p:cNvGrpSpPr/>
            <p:nvPr/>
          </p:nvGrpSpPr>
          <p:grpSpPr>
            <a:xfrm>
              <a:off x="6195941" y="832605"/>
              <a:ext cx="1872300" cy="2632784"/>
              <a:chOff x="-1872716" y="660661"/>
              <a:chExt cx="1872300" cy="1974637"/>
            </a:xfrm>
          </p:grpSpPr>
          <p:sp>
            <p:nvSpPr>
              <p:cNvPr id="2765" name="Google Shape;2765;p40"/>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en-GB" sz="825" b="0" i="0" u="none" strike="noStrike" cap="none">
                    <a:solidFill>
                      <a:srgbClr val="000000"/>
                    </a:solidFill>
                    <a:latin typeface="Arial"/>
                    <a:ea typeface="Arial"/>
                    <a:cs typeface="Arial"/>
                    <a:sym typeface="Arial"/>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a:p>
              <a:p>
                <a:pPr marL="0" marR="0" lvl="0" indent="0" algn="l" rtl="0">
                  <a:lnSpc>
                    <a:spcPct val="100000"/>
                  </a:lnSpc>
                  <a:spcBef>
                    <a:spcPts val="0"/>
                  </a:spcBef>
                  <a:spcAft>
                    <a:spcPts val="0"/>
                  </a:spcAft>
                  <a:buNone/>
                </a:pPr>
                <a:endParaRPr sz="825"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None/>
                </a:pPr>
                <a:r>
                  <a:rPr lang="en-GB" sz="825" b="0" i="0" u="none" strike="noStrike" cap="none">
                    <a:solidFill>
                      <a:srgbClr val="000000"/>
                    </a:solidFill>
                    <a:latin typeface="Arial"/>
                    <a:ea typeface="Arial"/>
                    <a:cs typeface="Arial"/>
                    <a:sym typeface="Arial"/>
                  </a:rPr>
                  <a:t>Do not use the bullet point button to format your text.</a:t>
                </a:r>
                <a:endParaRPr sz="825" b="0" i="0" u="none" strike="noStrike" cap="none">
                  <a:solidFill>
                    <a:srgbClr val="000000"/>
                  </a:solidFill>
                  <a:latin typeface="Arial"/>
                  <a:ea typeface="Arial"/>
                  <a:cs typeface="Arial"/>
                  <a:sym typeface="Arial"/>
                </a:endParaRPr>
              </a:p>
            </p:txBody>
          </p:sp>
          <p:pic>
            <p:nvPicPr>
              <p:cNvPr id="2766" name="Google Shape;2766;p40"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2767" name="Google Shape;2767;p40"/>
            <p:cNvGrpSpPr/>
            <p:nvPr/>
          </p:nvGrpSpPr>
          <p:grpSpPr>
            <a:xfrm>
              <a:off x="6303954" y="562596"/>
              <a:ext cx="540000" cy="540000"/>
              <a:chOff x="6303954" y="562596"/>
              <a:chExt cx="540000" cy="540000"/>
            </a:xfrm>
          </p:grpSpPr>
          <p:sp>
            <p:nvSpPr>
              <p:cNvPr id="2768" name="Google Shape;2768;p40"/>
              <p:cNvSpPr/>
              <p:nvPr/>
            </p:nvSpPr>
            <p:spPr>
              <a:xfrm>
                <a:off x="6303954" y="562596"/>
                <a:ext cx="540000" cy="540000"/>
              </a:xfrm>
              <a:prstGeom prst="donut">
                <a:avLst>
                  <a:gd name="adj" fmla="val 7083"/>
                </a:avLst>
              </a:prstGeom>
              <a:solidFill>
                <a:srgbClr val="000000"/>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050" b="0" i="0" u="none" strike="noStrike" cap="none">
                  <a:solidFill>
                    <a:schemeClr val="dk1"/>
                  </a:solidFill>
                  <a:latin typeface="Arial"/>
                  <a:ea typeface="Arial"/>
                  <a:cs typeface="Arial"/>
                  <a:sym typeface="Arial"/>
                </a:endParaRPr>
              </a:p>
            </p:txBody>
          </p:sp>
          <p:pic>
            <p:nvPicPr>
              <p:cNvPr id="2769" name="Google Shape;2769;p40"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2770" name="Google Shape;2770;p40"/>
          <p:cNvSpPr/>
          <p:nvPr/>
        </p:nvSpPr>
        <p:spPr>
          <a:xfrm>
            <a:off x="3474452" y="1545637"/>
            <a:ext cx="6642652" cy="465178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0D3253">
              <a:alpha val="980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grpSp>
        <p:nvGrpSpPr>
          <p:cNvPr id="2771" name="Google Shape;2771;p40"/>
          <p:cNvGrpSpPr/>
          <p:nvPr/>
        </p:nvGrpSpPr>
        <p:grpSpPr>
          <a:xfrm>
            <a:off x="7916400" y="221400"/>
            <a:ext cx="893995" cy="358950"/>
            <a:chOff x="1899" y="899"/>
            <a:chExt cx="4163" cy="1671"/>
          </a:xfrm>
        </p:grpSpPr>
        <p:sp>
          <p:nvSpPr>
            <p:cNvPr id="2772" name="Google Shape;2772;p40"/>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773" name="Google Shape;2773;p40"/>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774" name="Google Shape;2774;p40"/>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775" name="Google Shape;2775;p40"/>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776" name="Google Shape;2776;p40"/>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777" name="Google Shape;2777;p40"/>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778" name="Google Shape;2778;p40"/>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779" name="Google Shape;2779;p40"/>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780" name="Google Shape;2780;p40"/>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781" name="Google Shape;2781;p40"/>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782" name="Google Shape;2782;p40"/>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783" name="Google Shape;2783;p40"/>
            <p:cNvSpPr/>
            <p:nvPr/>
          </p:nvSpPr>
          <p:spPr>
            <a:xfrm>
              <a:off x="2762" y="2203"/>
              <a:ext cx="0" cy="0"/>
            </a:xfrm>
            <a:prstGeom prst="rect">
              <a:avLst/>
            </a:pr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784" name="Google Shape;2784;p40"/>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785" name="Google Shape;2785;p40"/>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786" name="Google Shape;2786;p40"/>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787" name="Google Shape;2787;p40"/>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788" name="Google Shape;2788;p40"/>
            <p:cNvSpPr/>
            <p:nvPr/>
          </p:nvSpPr>
          <p:spPr>
            <a:xfrm>
              <a:off x="3203" y="2203"/>
              <a:ext cx="0" cy="0"/>
            </a:xfrm>
            <a:prstGeom prst="rect">
              <a:avLst/>
            </a:pr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789" name="Google Shape;2789;p40"/>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790" name="Google Shape;2790;p40"/>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791" name="Google Shape;2791;p40"/>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792" name="Google Shape;2792;p40"/>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793" name="Google Shape;2793;p40"/>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794" name="Google Shape;2794;p40"/>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795" name="Google Shape;2795;p40"/>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796" name="Google Shape;2796;p40"/>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797" name="Google Shape;2797;p40"/>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798" name="Google Shape;2798;p40"/>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799" name="Google Shape;2799;p40"/>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800" name="Google Shape;2800;p40"/>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801" name="Google Shape;2801;p40"/>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802" name="Google Shape;2802;p40"/>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803" name="Google Shape;2803;p40"/>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804" name="Google Shape;2804;p40"/>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805" name="Google Shape;2805;p40"/>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806" name="Google Shape;2806;p40"/>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807" name="Google Shape;2807;p40"/>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808" name="Google Shape;2808;p40"/>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809" name="Google Shape;2809;p40"/>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810" name="Google Shape;2810;p40"/>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811" name="Google Shape;2811;p40"/>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812" name="Google Shape;2812;p40"/>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813" name="Google Shape;2813;p40"/>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814" name="Google Shape;2814;p40"/>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815" name="Google Shape;2815;p40"/>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816" name="Google Shape;2816;p40"/>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817" name="Google Shape;2817;p40"/>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818" name="Google Shape;2818;p40"/>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819" name="Google Shape;2819;p40"/>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820" name="Google Shape;2820;p40"/>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821" name="Google Shape;2821;p40"/>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822" name="Google Shape;2822;p40"/>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823" name="Google Shape;2823;p40"/>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824" name="Google Shape;2824;p40"/>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825" name="Google Shape;2825;p40"/>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826" name="Google Shape;2826;p40"/>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827" name="Google Shape;2827;p40"/>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828" name="Google Shape;2828;p40"/>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829" name="Google Shape;2829;p40"/>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830" name="Google Shape;2830;p40"/>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831" name="Google Shape;2831;p40"/>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832" name="Google Shape;2832;p40"/>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833" name="Google Shape;2833;p40"/>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834" name="Google Shape;2834;p40"/>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835" name="Google Shape;2835;p40"/>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836" name="Google Shape;2836;p40"/>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837" name="Google Shape;2837;p40"/>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838" name="Google Shape;2838;p40"/>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839" name="Google Shape;2839;p40"/>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840" name="Google Shape;2840;p40"/>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841" name="Google Shape;2841;p40"/>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842" name="Google Shape;2842;p40"/>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843" name="Google Shape;2843;p40"/>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844" name="Google Shape;2844;p40"/>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845" name="Google Shape;2845;p40"/>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846" name="Google Shape;2846;p40"/>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847" name="Google Shape;2847;p40"/>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848" name="Google Shape;2848;p40"/>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849" name="Google Shape;2849;p40"/>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850" name="Google Shape;2850;p40"/>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851" name="Google Shape;2851;p40"/>
            <p:cNvSpPr/>
            <p:nvPr/>
          </p:nvSpPr>
          <p:spPr>
            <a:xfrm>
              <a:off x="4838" y="2425"/>
              <a:ext cx="0" cy="0"/>
            </a:xfrm>
            <a:prstGeom prst="rect">
              <a:avLst/>
            </a:pr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852" name="Google Shape;2852;p40"/>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853" name="Google Shape;2853;p40"/>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854" name="Google Shape;2854;p40"/>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855" name="Google Shape;2855;p40"/>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856" name="Google Shape;2856;p40"/>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857" name="Google Shape;2857;p40"/>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858" name="Google Shape;2858;p40"/>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859" name="Google Shape;2859;p40"/>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860" name="Google Shape;2860;p40"/>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861" name="Google Shape;2861;p40"/>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862" name="Google Shape;2862;p40"/>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863" name="Google Shape;2863;p40"/>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864" name="Google Shape;2864;p40"/>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cxnSp>
          <p:nvCxnSpPr>
            <p:cNvPr id="2865" name="Google Shape;2865;p40"/>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extLst>
    <p:ext uri="{DCECCB84-F9BA-43D5-87BE-67443E8EF086}">
      <p15:sldGuideLst xmlns:p15="http://schemas.microsoft.com/office/powerpoint/2012/main">
        <p15:guide id="1" orient="horz" pos="2160">
          <p15:clr>
            <a:srgbClr val="FBAE40"/>
          </p15:clr>
        </p15:guide>
        <p15:guide id="2" pos="6630">
          <p15:clr>
            <a:srgbClr val="FBAE40"/>
          </p15:clr>
        </p15:guide>
      </p15:sldGuideLst>
    </p:ext>
  </p:extLst>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full image and content: Dark Blue">
  <p:cSld name="Title, full image and content: Dark Blue">
    <p:bg>
      <p:bgPr>
        <a:blipFill>
          <a:blip r:embed="rId2">
            <a:alphaModFix/>
          </a:blip>
          <a:stretch>
            <a:fillRect/>
          </a:stretch>
        </a:blipFill>
        <a:effectLst/>
      </p:bgPr>
    </p:bg>
    <p:spTree>
      <p:nvGrpSpPr>
        <p:cNvPr id="1" name="Shape 2866"/>
        <p:cNvGrpSpPr/>
        <p:nvPr/>
      </p:nvGrpSpPr>
      <p:grpSpPr>
        <a:xfrm>
          <a:off x="0" y="0"/>
          <a:ext cx="0" cy="0"/>
          <a:chOff x="0" y="0"/>
          <a:chExt cx="0" cy="0"/>
        </a:xfrm>
      </p:grpSpPr>
      <p:sp>
        <p:nvSpPr>
          <p:cNvPr id="2867" name="Google Shape;2867;p41"/>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2868" name="Google Shape;2868;p41"/>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2869" name="Google Shape;2869;p4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2870" name="Google Shape;2870;p4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2871" name="Google Shape;2871;p41"/>
          <p:cNvGrpSpPr/>
          <p:nvPr/>
        </p:nvGrpSpPr>
        <p:grpSpPr>
          <a:xfrm>
            <a:off x="7915032" y="222489"/>
            <a:ext cx="895855" cy="359804"/>
            <a:chOff x="1899" y="899"/>
            <a:chExt cx="4163" cy="1671"/>
          </a:xfrm>
        </p:grpSpPr>
        <p:sp>
          <p:nvSpPr>
            <p:cNvPr id="2872" name="Google Shape;2872;p41"/>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73" name="Google Shape;2873;p41"/>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74" name="Google Shape;2874;p41"/>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75" name="Google Shape;2875;p41"/>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76" name="Google Shape;2876;p41"/>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77" name="Google Shape;2877;p41"/>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78" name="Google Shape;2878;p41"/>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79" name="Google Shape;2879;p41"/>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80" name="Google Shape;2880;p41"/>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81" name="Google Shape;2881;p41"/>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82" name="Google Shape;2882;p41"/>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83" name="Google Shape;2883;p41"/>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84" name="Google Shape;2884;p41"/>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85" name="Google Shape;2885;p41"/>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86" name="Google Shape;2886;p41"/>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87" name="Google Shape;2887;p41"/>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88" name="Google Shape;2888;p41"/>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89" name="Google Shape;2889;p41"/>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90" name="Google Shape;2890;p41"/>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91" name="Google Shape;2891;p41"/>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92" name="Google Shape;2892;p41"/>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93" name="Google Shape;2893;p41"/>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94" name="Google Shape;2894;p41"/>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95" name="Google Shape;2895;p41"/>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96" name="Google Shape;2896;p41"/>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97" name="Google Shape;2897;p41"/>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98" name="Google Shape;2898;p41"/>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99" name="Google Shape;2899;p41"/>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00" name="Google Shape;2900;p41"/>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01" name="Google Shape;2901;p41"/>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02" name="Google Shape;2902;p41"/>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03" name="Google Shape;2903;p41"/>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04" name="Google Shape;2904;p41"/>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05" name="Google Shape;2905;p41"/>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06" name="Google Shape;2906;p41"/>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07" name="Google Shape;2907;p41"/>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08" name="Google Shape;2908;p41"/>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09" name="Google Shape;2909;p41"/>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10" name="Google Shape;2910;p41"/>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11" name="Google Shape;2911;p41"/>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12" name="Google Shape;2912;p41"/>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13" name="Google Shape;2913;p41"/>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14" name="Google Shape;2914;p41"/>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15" name="Google Shape;2915;p41"/>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16" name="Google Shape;2916;p41"/>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17" name="Google Shape;2917;p41"/>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18" name="Google Shape;2918;p41"/>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19" name="Google Shape;2919;p41"/>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20" name="Google Shape;2920;p41"/>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21" name="Google Shape;2921;p41"/>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22" name="Google Shape;2922;p41"/>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23" name="Google Shape;2923;p41"/>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24" name="Google Shape;2924;p41"/>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25" name="Google Shape;2925;p41"/>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26" name="Google Shape;2926;p41"/>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27" name="Google Shape;2927;p41"/>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28" name="Google Shape;2928;p41"/>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29" name="Google Shape;2929;p41"/>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30" name="Google Shape;2930;p41"/>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31" name="Google Shape;2931;p41"/>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32" name="Google Shape;2932;p41"/>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33" name="Google Shape;2933;p41"/>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34" name="Google Shape;2934;p41"/>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35" name="Google Shape;2935;p41"/>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36" name="Google Shape;2936;p41"/>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37" name="Google Shape;2937;p41"/>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38" name="Google Shape;2938;p41"/>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39" name="Google Shape;2939;p41"/>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40" name="Google Shape;2940;p41"/>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41" name="Google Shape;2941;p41"/>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42" name="Google Shape;2942;p41"/>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43" name="Google Shape;2943;p41"/>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44" name="Google Shape;2944;p41"/>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45" name="Google Shape;2945;p41"/>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46" name="Google Shape;2946;p41"/>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47" name="Google Shape;2947;p41"/>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48" name="Google Shape;2948;p41"/>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49" name="Google Shape;2949;p41"/>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50" name="Google Shape;2950;p41"/>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51" name="Google Shape;2951;p41"/>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52" name="Google Shape;2952;p41"/>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53" name="Google Shape;2953;p41"/>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54" name="Google Shape;2954;p41"/>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55" name="Google Shape;2955;p41"/>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56" name="Google Shape;2956;p41"/>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57" name="Google Shape;2957;p41"/>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58" name="Google Shape;2958;p41"/>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59" name="Google Shape;2959;p41"/>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60" name="Google Shape;2960;p41"/>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61" name="Google Shape;2961;p41"/>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62" name="Google Shape;2962;p41"/>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63" name="Google Shape;2963;p41"/>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64" name="Google Shape;2964;p41"/>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2965" name="Google Shape;2965;p41"/>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2966" name="Google Shape;2966;p41"/>
          <p:cNvGrpSpPr/>
          <p:nvPr/>
        </p:nvGrpSpPr>
        <p:grpSpPr>
          <a:xfrm>
            <a:off x="-1530678" y="2991542"/>
            <a:ext cx="1404225" cy="2177094"/>
            <a:chOff x="6195941" y="562596"/>
            <a:chExt cx="1872300" cy="2902792"/>
          </a:xfrm>
        </p:grpSpPr>
        <p:grpSp>
          <p:nvGrpSpPr>
            <p:cNvPr id="2967" name="Google Shape;2967;p41"/>
            <p:cNvGrpSpPr/>
            <p:nvPr/>
          </p:nvGrpSpPr>
          <p:grpSpPr>
            <a:xfrm>
              <a:off x="6195941" y="832605"/>
              <a:ext cx="1872300" cy="2632784"/>
              <a:chOff x="-1872716" y="660661"/>
              <a:chExt cx="1872300" cy="1974637"/>
            </a:xfrm>
          </p:grpSpPr>
          <p:sp>
            <p:nvSpPr>
              <p:cNvPr id="2968" name="Google Shape;2968;p41"/>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2969" name="Google Shape;2969;p41"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2970" name="Google Shape;2970;p41"/>
            <p:cNvGrpSpPr/>
            <p:nvPr/>
          </p:nvGrpSpPr>
          <p:grpSpPr>
            <a:xfrm>
              <a:off x="6303954" y="562596"/>
              <a:ext cx="540000" cy="540000"/>
              <a:chOff x="6303954" y="562596"/>
              <a:chExt cx="540000" cy="540000"/>
            </a:xfrm>
          </p:grpSpPr>
          <p:sp>
            <p:nvSpPr>
              <p:cNvPr id="2971" name="Google Shape;2971;p41"/>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2972" name="Google Shape;2972;p41"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2973" name="Google Shape;2973;p41"/>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74" name="Google Shape;2974;p41"/>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dk2">
              <a:alpha val="4902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75" name="Google Shape;2975;p41"/>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2976" name="Google Shape;2976;p4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2977" name="Google Shape;2977;p41"/>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2978" name="Google Shape;2978;p41"/>
          <p:cNvGrpSpPr/>
          <p:nvPr/>
        </p:nvGrpSpPr>
        <p:grpSpPr>
          <a:xfrm>
            <a:off x="-1530678" y="653649"/>
            <a:ext cx="1026225" cy="1698128"/>
            <a:chOff x="-1836712" y="2937191"/>
            <a:chExt cx="1368300" cy="2264171"/>
          </a:xfrm>
        </p:grpSpPr>
        <p:pic>
          <p:nvPicPr>
            <p:cNvPr id="2979" name="Google Shape;2979;p41"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2980" name="Google Shape;2980;p41"/>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2981" name="Google Shape;2981;p41"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3_Title and content (2 column)">
  <p:cSld name="3_Title and content (2 column)">
    <p:bg>
      <p:bgPr>
        <a:solidFill>
          <a:schemeClr val="lt1"/>
        </a:solidFill>
        <a:effectLst/>
      </p:bgPr>
    </p:bg>
    <p:spTree>
      <p:nvGrpSpPr>
        <p:cNvPr id="1" name="Shape 2982"/>
        <p:cNvGrpSpPr/>
        <p:nvPr/>
      </p:nvGrpSpPr>
      <p:grpSpPr>
        <a:xfrm>
          <a:off x="0" y="0"/>
          <a:ext cx="0" cy="0"/>
          <a:chOff x="0" y="0"/>
          <a:chExt cx="0" cy="0"/>
        </a:xfrm>
      </p:grpSpPr>
      <p:sp>
        <p:nvSpPr>
          <p:cNvPr id="2983" name="Google Shape;2983;p42"/>
          <p:cNvSpPr/>
          <p:nvPr/>
        </p:nvSpPr>
        <p:spPr>
          <a:xfrm>
            <a:off x="1" y="0"/>
            <a:ext cx="9153600" cy="5143500"/>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050" b="0" i="0" u="none" strike="noStrike" cap="none">
              <a:solidFill>
                <a:schemeClr val="lt1"/>
              </a:solidFill>
              <a:latin typeface="Arial"/>
              <a:ea typeface="Arial"/>
              <a:cs typeface="Arial"/>
              <a:sym typeface="Arial"/>
            </a:endParaRPr>
          </a:p>
        </p:txBody>
      </p:sp>
      <p:sp>
        <p:nvSpPr>
          <p:cNvPr id="2984" name="Google Shape;2984;p42"/>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noAutofit/>
          </a:bodyPr>
          <a:lstStyle>
            <a:lvl1pPr lvl="0" algn="l" rtl="0">
              <a:lnSpc>
                <a:spcPct val="90000"/>
              </a:lnSpc>
              <a:spcBef>
                <a:spcPts val="0"/>
              </a:spcBef>
              <a:spcAft>
                <a:spcPts val="0"/>
              </a:spcAft>
              <a:buSzPts val="2100"/>
              <a:buNone/>
              <a:defRPr>
                <a:solidFill>
                  <a:schemeClr val="accent2"/>
                </a:solidFill>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2985" name="Google Shape;2985;p4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2986" name="Google Shape;2986;p4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2987" name="Google Shape;2987;p4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a:lvl1pPr>
            <a:lvl2pPr marL="0" marR="0" lvl="1" indent="0" algn="r" rtl="0">
              <a:lnSpc>
                <a:spcPct val="100000"/>
              </a:lnSpc>
              <a:spcBef>
                <a:spcPts val="0"/>
              </a:spcBef>
              <a:spcAft>
                <a:spcPts val="0"/>
              </a:spcAft>
              <a:buClr>
                <a:srgbClr val="000000"/>
              </a:buClr>
              <a:buSzPts val="1200"/>
              <a:buFont typeface="Arial"/>
              <a:buNone/>
              <a:defRPr/>
            </a:lvl2pPr>
            <a:lvl3pPr marL="0" marR="0" lvl="2" indent="0" algn="r" rtl="0">
              <a:lnSpc>
                <a:spcPct val="100000"/>
              </a:lnSpc>
              <a:spcBef>
                <a:spcPts val="0"/>
              </a:spcBef>
              <a:spcAft>
                <a:spcPts val="0"/>
              </a:spcAft>
              <a:buClr>
                <a:srgbClr val="000000"/>
              </a:buClr>
              <a:buSzPts val="1200"/>
              <a:buFont typeface="Arial"/>
              <a:buNone/>
              <a:defRPr/>
            </a:lvl3pPr>
            <a:lvl4pPr marL="0" marR="0" lvl="3" indent="0" algn="r" rtl="0">
              <a:lnSpc>
                <a:spcPct val="100000"/>
              </a:lnSpc>
              <a:spcBef>
                <a:spcPts val="0"/>
              </a:spcBef>
              <a:spcAft>
                <a:spcPts val="0"/>
              </a:spcAft>
              <a:buClr>
                <a:srgbClr val="000000"/>
              </a:buClr>
              <a:buSzPts val="1200"/>
              <a:buFont typeface="Arial"/>
              <a:buNone/>
              <a:defRPr/>
            </a:lvl4pPr>
            <a:lvl5pPr marL="0" marR="0" lvl="4" indent="0" algn="r" rtl="0">
              <a:lnSpc>
                <a:spcPct val="100000"/>
              </a:lnSpc>
              <a:spcBef>
                <a:spcPts val="0"/>
              </a:spcBef>
              <a:spcAft>
                <a:spcPts val="0"/>
              </a:spcAft>
              <a:buClr>
                <a:srgbClr val="000000"/>
              </a:buClr>
              <a:buSzPts val="1200"/>
              <a:buFont typeface="Arial"/>
              <a:buNone/>
              <a:defRPr/>
            </a:lvl5pPr>
            <a:lvl6pPr marL="0" marR="0" lvl="5" indent="0" algn="r" rtl="0">
              <a:lnSpc>
                <a:spcPct val="100000"/>
              </a:lnSpc>
              <a:spcBef>
                <a:spcPts val="0"/>
              </a:spcBef>
              <a:spcAft>
                <a:spcPts val="0"/>
              </a:spcAft>
              <a:buClr>
                <a:srgbClr val="000000"/>
              </a:buClr>
              <a:buSzPts val="1200"/>
              <a:buFont typeface="Arial"/>
              <a:buNone/>
              <a:defRPr/>
            </a:lvl6pPr>
            <a:lvl7pPr marL="0" marR="0" lvl="6" indent="0" algn="r" rtl="0">
              <a:lnSpc>
                <a:spcPct val="100000"/>
              </a:lnSpc>
              <a:spcBef>
                <a:spcPts val="0"/>
              </a:spcBef>
              <a:spcAft>
                <a:spcPts val="0"/>
              </a:spcAft>
              <a:buClr>
                <a:srgbClr val="000000"/>
              </a:buClr>
              <a:buSzPts val="1200"/>
              <a:buFont typeface="Arial"/>
              <a:buNone/>
              <a:defRPr/>
            </a:lvl7pPr>
            <a:lvl8pPr marL="0" marR="0" lvl="7" indent="0" algn="r" rtl="0">
              <a:lnSpc>
                <a:spcPct val="100000"/>
              </a:lnSpc>
              <a:spcBef>
                <a:spcPts val="0"/>
              </a:spcBef>
              <a:spcAft>
                <a:spcPts val="0"/>
              </a:spcAft>
              <a:buClr>
                <a:srgbClr val="000000"/>
              </a:buClr>
              <a:buSzPts val="1200"/>
              <a:buFont typeface="Arial"/>
              <a:buNone/>
              <a:defRPr/>
            </a:lvl8pPr>
            <a:lvl9pPr marL="0" marR="0" lvl="8" indent="0" algn="r" rtl="0">
              <a:lnSpc>
                <a:spcPct val="100000"/>
              </a:lnSpc>
              <a:spcBef>
                <a:spcPts val="0"/>
              </a:spcBef>
              <a:spcAft>
                <a:spcPts val="0"/>
              </a:spcAft>
              <a:buClr>
                <a:srgbClr val="000000"/>
              </a:buClr>
              <a:buSzPts val="1200"/>
              <a:buFont typeface="Arial"/>
              <a:buNone/>
              <a:defRPr/>
            </a:lvl9pPr>
          </a:lstStyle>
          <a:p>
            <a:pPr marL="0" lvl="0" indent="0" algn="r" rtl="0">
              <a:spcBef>
                <a:spcPts val="0"/>
              </a:spcBef>
              <a:spcAft>
                <a:spcPts val="0"/>
              </a:spcAft>
              <a:buNone/>
            </a:pPr>
            <a:fld id="{00000000-1234-1234-1234-123412341234}" type="slidenum">
              <a:rPr lang="en-GB"/>
              <a:t>‹#›</a:t>
            </a:fld>
            <a:endParaRPr/>
          </a:p>
        </p:txBody>
      </p:sp>
      <p:sp>
        <p:nvSpPr>
          <p:cNvPr id="2988" name="Google Shape;2988;p42"/>
          <p:cNvSpPr txBox="1">
            <a:spLocks noGrp="1"/>
          </p:cNvSpPr>
          <p:nvPr>
            <p:ph type="body" idx="1"/>
          </p:nvPr>
        </p:nvSpPr>
        <p:spPr>
          <a:xfrm>
            <a:off x="386099" y="1697955"/>
            <a:ext cx="7507800" cy="2772300"/>
          </a:xfrm>
          <a:prstGeom prst="rect">
            <a:avLst/>
          </a:prstGeom>
          <a:noFill/>
          <a:ln>
            <a:noFill/>
          </a:ln>
        </p:spPr>
        <p:txBody>
          <a:bodyPr spcFirstLastPara="1" wrap="square" lIns="0" tIns="0" rIns="0" bIns="0" anchor="t" anchorCtr="0">
            <a:noAutofit/>
          </a:bodyPr>
          <a:lstStyle>
            <a:lvl1pPr marL="457200" lvl="0" indent="-228600" algn="l" rtl="0">
              <a:lnSpc>
                <a:spcPct val="90000"/>
              </a:lnSpc>
              <a:spcBef>
                <a:spcPts val="300"/>
              </a:spcBef>
              <a:spcAft>
                <a:spcPts val="0"/>
              </a:spcAft>
              <a:buSzPts val="1500"/>
              <a:buNone/>
              <a:defRPr>
                <a:solidFill>
                  <a:schemeClr val="lt2"/>
                </a:solidFill>
              </a:defRPr>
            </a:lvl1pPr>
            <a:lvl2pPr marL="914400" lvl="1" indent="-228600" algn="l" rtl="0">
              <a:lnSpc>
                <a:spcPct val="90000"/>
              </a:lnSpc>
              <a:spcBef>
                <a:spcPts val="300"/>
              </a:spcBef>
              <a:spcAft>
                <a:spcPts val="0"/>
              </a:spcAft>
              <a:buSzPts val="1400"/>
              <a:buNone/>
              <a:defRPr>
                <a:solidFill>
                  <a:schemeClr val="lt2"/>
                </a:solidFill>
              </a:defRPr>
            </a:lvl2pPr>
            <a:lvl3pPr marL="1371600" lvl="2" indent="-317500" algn="l" rtl="0">
              <a:lnSpc>
                <a:spcPct val="90000"/>
              </a:lnSpc>
              <a:spcBef>
                <a:spcPts val="300"/>
              </a:spcBef>
              <a:spcAft>
                <a:spcPts val="0"/>
              </a:spcAft>
              <a:buClr>
                <a:schemeClr val="accent2"/>
              </a:buClr>
              <a:buSzPts val="1400"/>
              <a:buChar char="•"/>
              <a:defRPr>
                <a:solidFill>
                  <a:schemeClr val="lt2"/>
                </a:solidFill>
              </a:defRPr>
            </a:lvl3pPr>
            <a:lvl4pPr marL="1828800" lvl="3" indent="-304800" algn="l" rtl="0">
              <a:lnSpc>
                <a:spcPct val="90000"/>
              </a:lnSpc>
              <a:spcBef>
                <a:spcPts val="300"/>
              </a:spcBef>
              <a:spcAft>
                <a:spcPts val="0"/>
              </a:spcAft>
              <a:buClr>
                <a:schemeClr val="accent2"/>
              </a:buClr>
              <a:buSzPts val="1200"/>
              <a:buChar char="•"/>
              <a:defRPr>
                <a:solidFill>
                  <a:schemeClr val="lt2"/>
                </a:solidFill>
              </a:defRPr>
            </a:lvl4pPr>
            <a:lvl5pPr marL="2286000" lvl="4" indent="-228600" algn="l" rtl="0">
              <a:lnSpc>
                <a:spcPct val="90000"/>
              </a:lnSpc>
              <a:spcBef>
                <a:spcPts val="600"/>
              </a:spcBef>
              <a:spcAft>
                <a:spcPts val="0"/>
              </a:spcAft>
              <a:buSzPts val="1500"/>
              <a:buNone/>
              <a:defRPr>
                <a:solidFill>
                  <a:schemeClr val="lt2"/>
                </a:solidFill>
              </a:defRPr>
            </a:lvl5pPr>
            <a:lvl6pPr marL="2743200" lvl="5" indent="-317500" algn="l" rtl="0">
              <a:lnSpc>
                <a:spcPct val="90000"/>
              </a:lnSpc>
              <a:spcBef>
                <a:spcPts val="400"/>
              </a:spcBef>
              <a:spcAft>
                <a:spcPts val="0"/>
              </a:spcAft>
              <a:buSzPts val="1400"/>
              <a:buChar char="•"/>
              <a:defRPr/>
            </a:lvl6pPr>
            <a:lvl7pPr marL="3200400" lvl="6" indent="-317500" algn="l" rtl="0">
              <a:lnSpc>
                <a:spcPct val="90000"/>
              </a:lnSpc>
              <a:spcBef>
                <a:spcPts val="400"/>
              </a:spcBef>
              <a:spcAft>
                <a:spcPts val="0"/>
              </a:spcAft>
              <a:buSzPts val="1400"/>
              <a:buChar char="•"/>
              <a:defRPr/>
            </a:lvl7pPr>
            <a:lvl8pPr marL="3657600" lvl="7" indent="-317500" algn="l" rtl="0">
              <a:lnSpc>
                <a:spcPct val="90000"/>
              </a:lnSpc>
              <a:spcBef>
                <a:spcPts val="400"/>
              </a:spcBef>
              <a:spcAft>
                <a:spcPts val="0"/>
              </a:spcAft>
              <a:buSzPts val="1400"/>
              <a:buChar char="•"/>
              <a:defRPr/>
            </a:lvl8pPr>
            <a:lvl9pPr marL="4114800" lvl="8" indent="-317500" algn="l" rtl="0">
              <a:lnSpc>
                <a:spcPct val="90000"/>
              </a:lnSpc>
              <a:spcBef>
                <a:spcPts val="400"/>
              </a:spcBef>
              <a:spcAft>
                <a:spcPts val="0"/>
              </a:spcAft>
              <a:buSzPts val="1400"/>
              <a:buChar char="•"/>
              <a:defRPr/>
            </a:lvl9pPr>
          </a:lstStyle>
          <a:p>
            <a:endParaRPr/>
          </a:p>
        </p:txBody>
      </p:sp>
      <p:grpSp>
        <p:nvGrpSpPr>
          <p:cNvPr id="2989" name="Google Shape;2989;p42"/>
          <p:cNvGrpSpPr/>
          <p:nvPr/>
        </p:nvGrpSpPr>
        <p:grpSpPr>
          <a:xfrm>
            <a:off x="-1530678" y="2991543"/>
            <a:ext cx="1404225" cy="2177094"/>
            <a:chOff x="6195941" y="562596"/>
            <a:chExt cx="1872300" cy="2902792"/>
          </a:xfrm>
        </p:grpSpPr>
        <p:grpSp>
          <p:nvGrpSpPr>
            <p:cNvPr id="2990" name="Google Shape;2990;p42"/>
            <p:cNvGrpSpPr/>
            <p:nvPr/>
          </p:nvGrpSpPr>
          <p:grpSpPr>
            <a:xfrm>
              <a:off x="6195941" y="832605"/>
              <a:ext cx="1872300" cy="2632784"/>
              <a:chOff x="-1872716" y="660661"/>
              <a:chExt cx="1872300" cy="1974637"/>
            </a:xfrm>
          </p:grpSpPr>
          <p:sp>
            <p:nvSpPr>
              <p:cNvPr id="2991" name="Google Shape;2991;p42"/>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en-GB" sz="825" b="0" i="0" u="none" strike="noStrike" cap="none">
                    <a:solidFill>
                      <a:srgbClr val="000000"/>
                    </a:solidFill>
                    <a:latin typeface="Arial"/>
                    <a:ea typeface="Arial"/>
                    <a:cs typeface="Arial"/>
                    <a:sym typeface="Arial"/>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a:p>
              <a:p>
                <a:pPr marL="0" marR="0" lvl="0" indent="0" algn="l" rtl="0">
                  <a:lnSpc>
                    <a:spcPct val="100000"/>
                  </a:lnSpc>
                  <a:spcBef>
                    <a:spcPts val="0"/>
                  </a:spcBef>
                  <a:spcAft>
                    <a:spcPts val="0"/>
                  </a:spcAft>
                  <a:buNone/>
                </a:pPr>
                <a:endParaRPr sz="825"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None/>
                </a:pPr>
                <a:r>
                  <a:rPr lang="en-GB" sz="825" b="0" i="0" u="none" strike="noStrike" cap="none">
                    <a:solidFill>
                      <a:srgbClr val="000000"/>
                    </a:solidFill>
                    <a:latin typeface="Arial"/>
                    <a:ea typeface="Arial"/>
                    <a:cs typeface="Arial"/>
                    <a:sym typeface="Arial"/>
                  </a:rPr>
                  <a:t>Do not use the bullet point button to format your text.</a:t>
                </a:r>
                <a:endParaRPr sz="825" b="0" i="0" u="none" strike="noStrike" cap="none">
                  <a:solidFill>
                    <a:srgbClr val="000000"/>
                  </a:solidFill>
                  <a:latin typeface="Arial"/>
                  <a:ea typeface="Arial"/>
                  <a:cs typeface="Arial"/>
                  <a:sym typeface="Arial"/>
                </a:endParaRPr>
              </a:p>
            </p:txBody>
          </p:sp>
          <p:pic>
            <p:nvPicPr>
              <p:cNvPr id="2992" name="Google Shape;2992;p42"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2993" name="Google Shape;2993;p42"/>
            <p:cNvGrpSpPr/>
            <p:nvPr/>
          </p:nvGrpSpPr>
          <p:grpSpPr>
            <a:xfrm>
              <a:off x="6303954" y="562596"/>
              <a:ext cx="540000" cy="540000"/>
              <a:chOff x="6303954" y="562596"/>
              <a:chExt cx="540000" cy="540000"/>
            </a:xfrm>
          </p:grpSpPr>
          <p:sp>
            <p:nvSpPr>
              <p:cNvPr id="2994" name="Google Shape;2994;p42"/>
              <p:cNvSpPr/>
              <p:nvPr/>
            </p:nvSpPr>
            <p:spPr>
              <a:xfrm>
                <a:off x="6303954" y="562596"/>
                <a:ext cx="540000" cy="540000"/>
              </a:xfrm>
              <a:prstGeom prst="donut">
                <a:avLst>
                  <a:gd name="adj" fmla="val 7083"/>
                </a:avLst>
              </a:prstGeom>
              <a:solidFill>
                <a:srgbClr val="000000"/>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050" b="0" i="0" u="none" strike="noStrike" cap="none">
                  <a:solidFill>
                    <a:schemeClr val="dk1"/>
                  </a:solidFill>
                  <a:latin typeface="Arial"/>
                  <a:ea typeface="Arial"/>
                  <a:cs typeface="Arial"/>
                  <a:sym typeface="Arial"/>
                </a:endParaRPr>
              </a:p>
            </p:txBody>
          </p:sp>
          <p:pic>
            <p:nvPicPr>
              <p:cNvPr id="2995" name="Google Shape;2995;p42"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2996" name="Google Shape;2996;p42"/>
          <p:cNvSpPr/>
          <p:nvPr/>
        </p:nvSpPr>
        <p:spPr>
          <a:xfrm>
            <a:off x="3474452" y="1545637"/>
            <a:ext cx="6642652" cy="465178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0D3253">
              <a:alpha val="980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grpSp>
        <p:nvGrpSpPr>
          <p:cNvPr id="2997" name="Google Shape;2997;p42"/>
          <p:cNvGrpSpPr/>
          <p:nvPr/>
        </p:nvGrpSpPr>
        <p:grpSpPr>
          <a:xfrm>
            <a:off x="7916400" y="221400"/>
            <a:ext cx="893995" cy="358950"/>
            <a:chOff x="1899" y="899"/>
            <a:chExt cx="4163" cy="1671"/>
          </a:xfrm>
        </p:grpSpPr>
        <p:sp>
          <p:nvSpPr>
            <p:cNvPr id="2998" name="Google Shape;2998;p4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2999" name="Google Shape;2999;p4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00" name="Google Shape;3000;p4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01" name="Google Shape;3001;p4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02" name="Google Shape;3002;p4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03" name="Google Shape;3003;p4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04" name="Google Shape;3004;p4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05" name="Google Shape;3005;p4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06" name="Google Shape;3006;p4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07" name="Google Shape;3007;p4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08" name="Google Shape;3008;p4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09" name="Google Shape;3009;p42"/>
            <p:cNvSpPr/>
            <p:nvPr/>
          </p:nvSpPr>
          <p:spPr>
            <a:xfrm>
              <a:off x="2762" y="2203"/>
              <a:ext cx="0" cy="0"/>
            </a:xfrm>
            <a:prstGeom prst="rect">
              <a:avLst/>
            </a:pr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10" name="Google Shape;3010;p4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11" name="Google Shape;3011;p4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12" name="Google Shape;3012;p4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13" name="Google Shape;3013;p4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14" name="Google Shape;3014;p42"/>
            <p:cNvSpPr/>
            <p:nvPr/>
          </p:nvSpPr>
          <p:spPr>
            <a:xfrm>
              <a:off x="3203" y="2203"/>
              <a:ext cx="0" cy="0"/>
            </a:xfrm>
            <a:prstGeom prst="rect">
              <a:avLst/>
            </a:pr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15" name="Google Shape;3015;p4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16" name="Google Shape;3016;p4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17" name="Google Shape;3017;p4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18" name="Google Shape;3018;p4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19" name="Google Shape;3019;p4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20" name="Google Shape;3020;p4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21" name="Google Shape;3021;p4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22" name="Google Shape;3022;p4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23" name="Google Shape;3023;p4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24" name="Google Shape;3024;p4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25" name="Google Shape;3025;p4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26" name="Google Shape;3026;p4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27" name="Google Shape;3027;p4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28" name="Google Shape;3028;p4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29" name="Google Shape;3029;p4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30" name="Google Shape;3030;p4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31" name="Google Shape;3031;p4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32" name="Google Shape;3032;p4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33" name="Google Shape;3033;p4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34" name="Google Shape;3034;p4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35" name="Google Shape;3035;p4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36" name="Google Shape;3036;p4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37" name="Google Shape;3037;p4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38" name="Google Shape;3038;p4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39" name="Google Shape;3039;p4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40" name="Google Shape;3040;p4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41" name="Google Shape;3041;p4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42" name="Google Shape;3042;p4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43" name="Google Shape;3043;p4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44" name="Google Shape;3044;p4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45" name="Google Shape;3045;p4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46" name="Google Shape;3046;p4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47" name="Google Shape;3047;p4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48" name="Google Shape;3048;p4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49" name="Google Shape;3049;p4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50" name="Google Shape;3050;p4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51" name="Google Shape;3051;p4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52" name="Google Shape;3052;p4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53" name="Google Shape;3053;p4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54" name="Google Shape;3054;p4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55" name="Google Shape;3055;p4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56" name="Google Shape;3056;p4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57" name="Google Shape;3057;p4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58" name="Google Shape;3058;p4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59" name="Google Shape;3059;p4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60" name="Google Shape;3060;p4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61" name="Google Shape;3061;p4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62" name="Google Shape;3062;p4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63" name="Google Shape;3063;p4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64" name="Google Shape;3064;p4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65" name="Google Shape;3065;p4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66" name="Google Shape;3066;p4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67" name="Google Shape;3067;p4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68" name="Google Shape;3068;p4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69" name="Google Shape;3069;p4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70" name="Google Shape;3070;p4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71" name="Google Shape;3071;p4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72" name="Google Shape;3072;p4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73" name="Google Shape;3073;p4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74" name="Google Shape;3074;p4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75" name="Google Shape;3075;p4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76" name="Google Shape;3076;p4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77" name="Google Shape;3077;p42"/>
            <p:cNvSpPr/>
            <p:nvPr/>
          </p:nvSpPr>
          <p:spPr>
            <a:xfrm>
              <a:off x="4838" y="2425"/>
              <a:ext cx="0" cy="0"/>
            </a:xfrm>
            <a:prstGeom prst="rect">
              <a:avLst/>
            </a:pr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78" name="Google Shape;3078;p4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79" name="Google Shape;3079;p4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80" name="Google Shape;3080;p4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81" name="Google Shape;3081;p4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82" name="Google Shape;3082;p4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83" name="Google Shape;3083;p4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84" name="Google Shape;3084;p4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85" name="Google Shape;3085;p4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86" name="Google Shape;3086;p4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87" name="Google Shape;3087;p4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88" name="Google Shape;3088;p4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89" name="Google Shape;3089;p4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090" name="Google Shape;3090;p4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cxnSp>
          <p:nvCxnSpPr>
            <p:cNvPr id="3091" name="Google Shape;3091;p42"/>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extLst>
    <p:ext uri="{DCECCB84-F9BA-43D5-87BE-67443E8EF086}">
      <p15:sldGuideLst xmlns:p15="http://schemas.microsoft.com/office/powerpoint/2012/main">
        <p15:guide id="1" orient="horz" pos="2160">
          <p15:clr>
            <a:srgbClr val="FBAE40"/>
          </p15:clr>
        </p15:guide>
        <p15:guide id="2" pos="6630">
          <p15:clr>
            <a:srgbClr val="FBAE40"/>
          </p15:clr>
        </p15:guide>
      </p15:sldGuideLst>
    </p:ext>
  </p:extLst>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5_Title and content (2 column)">
  <p:cSld name="5_Title and content (2 column)">
    <p:bg>
      <p:bgPr>
        <a:solidFill>
          <a:schemeClr val="lt1"/>
        </a:solidFill>
        <a:effectLst/>
      </p:bgPr>
    </p:bg>
    <p:spTree>
      <p:nvGrpSpPr>
        <p:cNvPr id="1" name="Shape 3092"/>
        <p:cNvGrpSpPr/>
        <p:nvPr/>
      </p:nvGrpSpPr>
      <p:grpSpPr>
        <a:xfrm>
          <a:off x="0" y="0"/>
          <a:ext cx="0" cy="0"/>
          <a:chOff x="0" y="0"/>
          <a:chExt cx="0" cy="0"/>
        </a:xfrm>
      </p:grpSpPr>
      <p:sp>
        <p:nvSpPr>
          <p:cNvPr id="3093" name="Google Shape;3093;p43"/>
          <p:cNvSpPr/>
          <p:nvPr/>
        </p:nvSpPr>
        <p:spPr>
          <a:xfrm>
            <a:off x="1" y="0"/>
            <a:ext cx="9153600" cy="5143500"/>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050" b="0" i="0" u="none" strike="noStrike" cap="none">
              <a:solidFill>
                <a:schemeClr val="lt1"/>
              </a:solidFill>
              <a:latin typeface="Arial"/>
              <a:ea typeface="Arial"/>
              <a:cs typeface="Arial"/>
              <a:sym typeface="Arial"/>
            </a:endParaRPr>
          </a:p>
        </p:txBody>
      </p:sp>
      <p:sp>
        <p:nvSpPr>
          <p:cNvPr id="3094" name="Google Shape;3094;p43"/>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noAutofit/>
          </a:bodyPr>
          <a:lstStyle>
            <a:lvl1pPr lvl="0" algn="l" rtl="0">
              <a:lnSpc>
                <a:spcPct val="90000"/>
              </a:lnSpc>
              <a:spcBef>
                <a:spcPts val="0"/>
              </a:spcBef>
              <a:spcAft>
                <a:spcPts val="0"/>
              </a:spcAft>
              <a:buSzPts val="2100"/>
              <a:buNone/>
              <a:defRPr>
                <a:solidFill>
                  <a:schemeClr val="accent2"/>
                </a:solidFill>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3095" name="Google Shape;3095;p4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3096" name="Google Shape;3096;p4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3097" name="Google Shape;3097;p4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a:lvl1pPr>
            <a:lvl2pPr marL="0" marR="0" lvl="1" indent="0" algn="r" rtl="0">
              <a:lnSpc>
                <a:spcPct val="100000"/>
              </a:lnSpc>
              <a:spcBef>
                <a:spcPts val="0"/>
              </a:spcBef>
              <a:spcAft>
                <a:spcPts val="0"/>
              </a:spcAft>
              <a:buClr>
                <a:srgbClr val="000000"/>
              </a:buClr>
              <a:buSzPts val="1200"/>
              <a:buFont typeface="Arial"/>
              <a:buNone/>
              <a:defRPr/>
            </a:lvl2pPr>
            <a:lvl3pPr marL="0" marR="0" lvl="2" indent="0" algn="r" rtl="0">
              <a:lnSpc>
                <a:spcPct val="100000"/>
              </a:lnSpc>
              <a:spcBef>
                <a:spcPts val="0"/>
              </a:spcBef>
              <a:spcAft>
                <a:spcPts val="0"/>
              </a:spcAft>
              <a:buClr>
                <a:srgbClr val="000000"/>
              </a:buClr>
              <a:buSzPts val="1200"/>
              <a:buFont typeface="Arial"/>
              <a:buNone/>
              <a:defRPr/>
            </a:lvl3pPr>
            <a:lvl4pPr marL="0" marR="0" lvl="3" indent="0" algn="r" rtl="0">
              <a:lnSpc>
                <a:spcPct val="100000"/>
              </a:lnSpc>
              <a:spcBef>
                <a:spcPts val="0"/>
              </a:spcBef>
              <a:spcAft>
                <a:spcPts val="0"/>
              </a:spcAft>
              <a:buClr>
                <a:srgbClr val="000000"/>
              </a:buClr>
              <a:buSzPts val="1200"/>
              <a:buFont typeface="Arial"/>
              <a:buNone/>
              <a:defRPr/>
            </a:lvl4pPr>
            <a:lvl5pPr marL="0" marR="0" lvl="4" indent="0" algn="r" rtl="0">
              <a:lnSpc>
                <a:spcPct val="100000"/>
              </a:lnSpc>
              <a:spcBef>
                <a:spcPts val="0"/>
              </a:spcBef>
              <a:spcAft>
                <a:spcPts val="0"/>
              </a:spcAft>
              <a:buClr>
                <a:srgbClr val="000000"/>
              </a:buClr>
              <a:buSzPts val="1200"/>
              <a:buFont typeface="Arial"/>
              <a:buNone/>
              <a:defRPr/>
            </a:lvl5pPr>
            <a:lvl6pPr marL="0" marR="0" lvl="5" indent="0" algn="r" rtl="0">
              <a:lnSpc>
                <a:spcPct val="100000"/>
              </a:lnSpc>
              <a:spcBef>
                <a:spcPts val="0"/>
              </a:spcBef>
              <a:spcAft>
                <a:spcPts val="0"/>
              </a:spcAft>
              <a:buClr>
                <a:srgbClr val="000000"/>
              </a:buClr>
              <a:buSzPts val="1200"/>
              <a:buFont typeface="Arial"/>
              <a:buNone/>
              <a:defRPr/>
            </a:lvl6pPr>
            <a:lvl7pPr marL="0" marR="0" lvl="6" indent="0" algn="r" rtl="0">
              <a:lnSpc>
                <a:spcPct val="100000"/>
              </a:lnSpc>
              <a:spcBef>
                <a:spcPts val="0"/>
              </a:spcBef>
              <a:spcAft>
                <a:spcPts val="0"/>
              </a:spcAft>
              <a:buClr>
                <a:srgbClr val="000000"/>
              </a:buClr>
              <a:buSzPts val="1200"/>
              <a:buFont typeface="Arial"/>
              <a:buNone/>
              <a:defRPr/>
            </a:lvl7pPr>
            <a:lvl8pPr marL="0" marR="0" lvl="7" indent="0" algn="r" rtl="0">
              <a:lnSpc>
                <a:spcPct val="100000"/>
              </a:lnSpc>
              <a:spcBef>
                <a:spcPts val="0"/>
              </a:spcBef>
              <a:spcAft>
                <a:spcPts val="0"/>
              </a:spcAft>
              <a:buClr>
                <a:srgbClr val="000000"/>
              </a:buClr>
              <a:buSzPts val="1200"/>
              <a:buFont typeface="Arial"/>
              <a:buNone/>
              <a:defRPr/>
            </a:lvl8pPr>
            <a:lvl9pPr marL="0" marR="0" lvl="8" indent="0" algn="r" rtl="0">
              <a:lnSpc>
                <a:spcPct val="100000"/>
              </a:lnSpc>
              <a:spcBef>
                <a:spcPts val="0"/>
              </a:spcBef>
              <a:spcAft>
                <a:spcPts val="0"/>
              </a:spcAft>
              <a:buClr>
                <a:srgbClr val="000000"/>
              </a:buClr>
              <a:buSzPts val="1200"/>
              <a:buFont typeface="Arial"/>
              <a:buNone/>
              <a:defRPr/>
            </a:lvl9pPr>
          </a:lstStyle>
          <a:p>
            <a:pPr marL="0" lvl="0" indent="0" algn="r" rtl="0">
              <a:spcBef>
                <a:spcPts val="0"/>
              </a:spcBef>
              <a:spcAft>
                <a:spcPts val="0"/>
              </a:spcAft>
              <a:buNone/>
            </a:pPr>
            <a:fld id="{00000000-1234-1234-1234-123412341234}" type="slidenum">
              <a:rPr lang="en-GB"/>
              <a:t>‹#›</a:t>
            </a:fld>
            <a:endParaRPr/>
          </a:p>
        </p:txBody>
      </p:sp>
      <p:sp>
        <p:nvSpPr>
          <p:cNvPr id="3098" name="Google Shape;3098;p43"/>
          <p:cNvSpPr txBox="1">
            <a:spLocks noGrp="1"/>
          </p:cNvSpPr>
          <p:nvPr>
            <p:ph type="body" idx="1"/>
          </p:nvPr>
        </p:nvSpPr>
        <p:spPr>
          <a:xfrm>
            <a:off x="386099" y="1697955"/>
            <a:ext cx="7507800" cy="2772300"/>
          </a:xfrm>
          <a:prstGeom prst="rect">
            <a:avLst/>
          </a:prstGeom>
          <a:noFill/>
          <a:ln>
            <a:noFill/>
          </a:ln>
        </p:spPr>
        <p:txBody>
          <a:bodyPr spcFirstLastPara="1" wrap="square" lIns="0" tIns="0" rIns="0" bIns="0" anchor="t" anchorCtr="0">
            <a:noAutofit/>
          </a:bodyPr>
          <a:lstStyle>
            <a:lvl1pPr marL="457200" lvl="0" indent="-228600" algn="l" rtl="0">
              <a:lnSpc>
                <a:spcPct val="90000"/>
              </a:lnSpc>
              <a:spcBef>
                <a:spcPts val="300"/>
              </a:spcBef>
              <a:spcAft>
                <a:spcPts val="0"/>
              </a:spcAft>
              <a:buSzPts val="1500"/>
              <a:buNone/>
              <a:defRPr>
                <a:solidFill>
                  <a:schemeClr val="lt2"/>
                </a:solidFill>
              </a:defRPr>
            </a:lvl1pPr>
            <a:lvl2pPr marL="914400" lvl="1" indent="-228600" algn="l" rtl="0">
              <a:lnSpc>
                <a:spcPct val="90000"/>
              </a:lnSpc>
              <a:spcBef>
                <a:spcPts val="300"/>
              </a:spcBef>
              <a:spcAft>
                <a:spcPts val="0"/>
              </a:spcAft>
              <a:buSzPts val="1400"/>
              <a:buNone/>
              <a:defRPr>
                <a:solidFill>
                  <a:schemeClr val="lt2"/>
                </a:solidFill>
              </a:defRPr>
            </a:lvl2pPr>
            <a:lvl3pPr marL="1371600" lvl="2" indent="-317500" algn="l" rtl="0">
              <a:lnSpc>
                <a:spcPct val="90000"/>
              </a:lnSpc>
              <a:spcBef>
                <a:spcPts val="300"/>
              </a:spcBef>
              <a:spcAft>
                <a:spcPts val="0"/>
              </a:spcAft>
              <a:buClr>
                <a:schemeClr val="accent2"/>
              </a:buClr>
              <a:buSzPts val="1400"/>
              <a:buChar char="•"/>
              <a:defRPr>
                <a:solidFill>
                  <a:schemeClr val="lt2"/>
                </a:solidFill>
              </a:defRPr>
            </a:lvl3pPr>
            <a:lvl4pPr marL="1828800" lvl="3" indent="-304800" algn="l" rtl="0">
              <a:lnSpc>
                <a:spcPct val="90000"/>
              </a:lnSpc>
              <a:spcBef>
                <a:spcPts val="300"/>
              </a:spcBef>
              <a:spcAft>
                <a:spcPts val="0"/>
              </a:spcAft>
              <a:buClr>
                <a:schemeClr val="accent2"/>
              </a:buClr>
              <a:buSzPts val="1200"/>
              <a:buChar char="•"/>
              <a:defRPr>
                <a:solidFill>
                  <a:schemeClr val="lt2"/>
                </a:solidFill>
              </a:defRPr>
            </a:lvl4pPr>
            <a:lvl5pPr marL="2286000" lvl="4" indent="-228600" algn="l" rtl="0">
              <a:lnSpc>
                <a:spcPct val="90000"/>
              </a:lnSpc>
              <a:spcBef>
                <a:spcPts val="600"/>
              </a:spcBef>
              <a:spcAft>
                <a:spcPts val="0"/>
              </a:spcAft>
              <a:buSzPts val="1500"/>
              <a:buNone/>
              <a:defRPr>
                <a:solidFill>
                  <a:schemeClr val="lt2"/>
                </a:solidFill>
              </a:defRPr>
            </a:lvl5pPr>
            <a:lvl6pPr marL="2743200" lvl="5" indent="-317500" algn="l" rtl="0">
              <a:lnSpc>
                <a:spcPct val="90000"/>
              </a:lnSpc>
              <a:spcBef>
                <a:spcPts val="400"/>
              </a:spcBef>
              <a:spcAft>
                <a:spcPts val="0"/>
              </a:spcAft>
              <a:buSzPts val="1400"/>
              <a:buChar char="•"/>
              <a:defRPr/>
            </a:lvl6pPr>
            <a:lvl7pPr marL="3200400" lvl="6" indent="-317500" algn="l" rtl="0">
              <a:lnSpc>
                <a:spcPct val="90000"/>
              </a:lnSpc>
              <a:spcBef>
                <a:spcPts val="400"/>
              </a:spcBef>
              <a:spcAft>
                <a:spcPts val="0"/>
              </a:spcAft>
              <a:buSzPts val="1400"/>
              <a:buChar char="•"/>
              <a:defRPr/>
            </a:lvl7pPr>
            <a:lvl8pPr marL="3657600" lvl="7" indent="-317500" algn="l" rtl="0">
              <a:lnSpc>
                <a:spcPct val="90000"/>
              </a:lnSpc>
              <a:spcBef>
                <a:spcPts val="400"/>
              </a:spcBef>
              <a:spcAft>
                <a:spcPts val="0"/>
              </a:spcAft>
              <a:buSzPts val="1400"/>
              <a:buChar char="•"/>
              <a:defRPr/>
            </a:lvl8pPr>
            <a:lvl9pPr marL="4114800" lvl="8" indent="-317500" algn="l" rtl="0">
              <a:lnSpc>
                <a:spcPct val="90000"/>
              </a:lnSpc>
              <a:spcBef>
                <a:spcPts val="400"/>
              </a:spcBef>
              <a:spcAft>
                <a:spcPts val="0"/>
              </a:spcAft>
              <a:buSzPts val="1400"/>
              <a:buChar char="•"/>
              <a:defRPr/>
            </a:lvl9pPr>
          </a:lstStyle>
          <a:p>
            <a:endParaRPr/>
          </a:p>
        </p:txBody>
      </p:sp>
      <p:grpSp>
        <p:nvGrpSpPr>
          <p:cNvPr id="3099" name="Google Shape;3099;p43"/>
          <p:cNvGrpSpPr/>
          <p:nvPr/>
        </p:nvGrpSpPr>
        <p:grpSpPr>
          <a:xfrm>
            <a:off x="-1530678" y="2991543"/>
            <a:ext cx="1404225" cy="2177094"/>
            <a:chOff x="6195941" y="562596"/>
            <a:chExt cx="1872300" cy="2902792"/>
          </a:xfrm>
        </p:grpSpPr>
        <p:grpSp>
          <p:nvGrpSpPr>
            <p:cNvPr id="3100" name="Google Shape;3100;p43"/>
            <p:cNvGrpSpPr/>
            <p:nvPr/>
          </p:nvGrpSpPr>
          <p:grpSpPr>
            <a:xfrm>
              <a:off x="6195941" y="832605"/>
              <a:ext cx="1872300" cy="2632784"/>
              <a:chOff x="-1872716" y="660661"/>
              <a:chExt cx="1872300" cy="1974637"/>
            </a:xfrm>
          </p:grpSpPr>
          <p:sp>
            <p:nvSpPr>
              <p:cNvPr id="3101" name="Google Shape;3101;p43"/>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en-GB" sz="825" b="0" i="0" u="none" strike="noStrike" cap="none">
                    <a:solidFill>
                      <a:srgbClr val="000000"/>
                    </a:solidFill>
                    <a:latin typeface="Arial"/>
                    <a:ea typeface="Arial"/>
                    <a:cs typeface="Arial"/>
                    <a:sym typeface="Arial"/>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a:p>
              <a:p>
                <a:pPr marL="0" marR="0" lvl="0" indent="0" algn="l" rtl="0">
                  <a:lnSpc>
                    <a:spcPct val="100000"/>
                  </a:lnSpc>
                  <a:spcBef>
                    <a:spcPts val="0"/>
                  </a:spcBef>
                  <a:spcAft>
                    <a:spcPts val="0"/>
                  </a:spcAft>
                  <a:buNone/>
                </a:pPr>
                <a:endParaRPr sz="825"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None/>
                </a:pPr>
                <a:r>
                  <a:rPr lang="en-GB" sz="825" b="0" i="0" u="none" strike="noStrike" cap="none">
                    <a:solidFill>
                      <a:srgbClr val="000000"/>
                    </a:solidFill>
                    <a:latin typeface="Arial"/>
                    <a:ea typeface="Arial"/>
                    <a:cs typeface="Arial"/>
                    <a:sym typeface="Arial"/>
                  </a:rPr>
                  <a:t>Do not use the bullet point button to format your text.</a:t>
                </a:r>
                <a:endParaRPr sz="825" b="0" i="0" u="none" strike="noStrike" cap="none">
                  <a:solidFill>
                    <a:srgbClr val="000000"/>
                  </a:solidFill>
                  <a:latin typeface="Arial"/>
                  <a:ea typeface="Arial"/>
                  <a:cs typeface="Arial"/>
                  <a:sym typeface="Arial"/>
                </a:endParaRPr>
              </a:p>
            </p:txBody>
          </p:sp>
          <p:pic>
            <p:nvPicPr>
              <p:cNvPr id="3102" name="Google Shape;3102;p43"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3103" name="Google Shape;3103;p43"/>
            <p:cNvGrpSpPr/>
            <p:nvPr/>
          </p:nvGrpSpPr>
          <p:grpSpPr>
            <a:xfrm>
              <a:off x="6303954" y="562596"/>
              <a:ext cx="540000" cy="540000"/>
              <a:chOff x="6303954" y="562596"/>
              <a:chExt cx="540000" cy="540000"/>
            </a:xfrm>
          </p:grpSpPr>
          <p:sp>
            <p:nvSpPr>
              <p:cNvPr id="3104" name="Google Shape;3104;p43"/>
              <p:cNvSpPr/>
              <p:nvPr/>
            </p:nvSpPr>
            <p:spPr>
              <a:xfrm>
                <a:off x="6303954" y="562596"/>
                <a:ext cx="540000" cy="540000"/>
              </a:xfrm>
              <a:prstGeom prst="donut">
                <a:avLst>
                  <a:gd name="adj" fmla="val 7083"/>
                </a:avLst>
              </a:prstGeom>
              <a:solidFill>
                <a:srgbClr val="000000"/>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050" b="0" i="0" u="none" strike="noStrike" cap="none">
                  <a:solidFill>
                    <a:schemeClr val="dk1"/>
                  </a:solidFill>
                  <a:latin typeface="Arial"/>
                  <a:ea typeface="Arial"/>
                  <a:cs typeface="Arial"/>
                  <a:sym typeface="Arial"/>
                </a:endParaRPr>
              </a:p>
            </p:txBody>
          </p:sp>
          <p:pic>
            <p:nvPicPr>
              <p:cNvPr id="3105" name="Google Shape;3105;p43"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3106" name="Google Shape;3106;p43"/>
          <p:cNvSpPr/>
          <p:nvPr/>
        </p:nvSpPr>
        <p:spPr>
          <a:xfrm>
            <a:off x="3474452" y="1545637"/>
            <a:ext cx="6642652" cy="465178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0D3253">
              <a:alpha val="980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grpSp>
        <p:nvGrpSpPr>
          <p:cNvPr id="3107" name="Google Shape;3107;p43"/>
          <p:cNvGrpSpPr/>
          <p:nvPr/>
        </p:nvGrpSpPr>
        <p:grpSpPr>
          <a:xfrm>
            <a:off x="7916400" y="221400"/>
            <a:ext cx="893995" cy="358950"/>
            <a:chOff x="1899" y="899"/>
            <a:chExt cx="4163" cy="1671"/>
          </a:xfrm>
        </p:grpSpPr>
        <p:sp>
          <p:nvSpPr>
            <p:cNvPr id="3108" name="Google Shape;3108;p43"/>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09" name="Google Shape;3109;p43"/>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10" name="Google Shape;3110;p43"/>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11" name="Google Shape;3111;p43"/>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12" name="Google Shape;3112;p43"/>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13" name="Google Shape;3113;p43"/>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14" name="Google Shape;3114;p43"/>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15" name="Google Shape;3115;p43"/>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16" name="Google Shape;3116;p43"/>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17" name="Google Shape;3117;p43"/>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18" name="Google Shape;3118;p43"/>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19" name="Google Shape;3119;p43"/>
            <p:cNvSpPr/>
            <p:nvPr/>
          </p:nvSpPr>
          <p:spPr>
            <a:xfrm>
              <a:off x="2762" y="2203"/>
              <a:ext cx="0" cy="0"/>
            </a:xfrm>
            <a:prstGeom prst="rect">
              <a:avLst/>
            </a:pr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20" name="Google Shape;3120;p43"/>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21" name="Google Shape;3121;p43"/>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22" name="Google Shape;3122;p43"/>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23" name="Google Shape;3123;p43"/>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24" name="Google Shape;3124;p43"/>
            <p:cNvSpPr/>
            <p:nvPr/>
          </p:nvSpPr>
          <p:spPr>
            <a:xfrm>
              <a:off x="3203" y="2203"/>
              <a:ext cx="0" cy="0"/>
            </a:xfrm>
            <a:prstGeom prst="rect">
              <a:avLst/>
            </a:pr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25" name="Google Shape;3125;p43"/>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26" name="Google Shape;3126;p43"/>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27" name="Google Shape;3127;p43"/>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28" name="Google Shape;3128;p43"/>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29" name="Google Shape;3129;p43"/>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30" name="Google Shape;3130;p43"/>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31" name="Google Shape;3131;p43"/>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32" name="Google Shape;3132;p43"/>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33" name="Google Shape;3133;p43"/>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34" name="Google Shape;3134;p43"/>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35" name="Google Shape;3135;p43"/>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36" name="Google Shape;3136;p43"/>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37" name="Google Shape;3137;p43"/>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38" name="Google Shape;3138;p43"/>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39" name="Google Shape;3139;p43"/>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40" name="Google Shape;3140;p43"/>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41" name="Google Shape;3141;p43"/>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42" name="Google Shape;3142;p43"/>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43" name="Google Shape;3143;p43"/>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44" name="Google Shape;3144;p43"/>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45" name="Google Shape;3145;p43"/>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46" name="Google Shape;3146;p43"/>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47" name="Google Shape;3147;p43"/>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48" name="Google Shape;3148;p43"/>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49" name="Google Shape;3149;p43"/>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50" name="Google Shape;3150;p43"/>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51" name="Google Shape;3151;p43"/>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52" name="Google Shape;3152;p43"/>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53" name="Google Shape;3153;p43"/>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54" name="Google Shape;3154;p43"/>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55" name="Google Shape;3155;p43"/>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56" name="Google Shape;3156;p43"/>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57" name="Google Shape;3157;p43"/>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58" name="Google Shape;3158;p43"/>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59" name="Google Shape;3159;p43"/>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60" name="Google Shape;3160;p43"/>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61" name="Google Shape;3161;p43"/>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62" name="Google Shape;3162;p43"/>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63" name="Google Shape;3163;p43"/>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64" name="Google Shape;3164;p43"/>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65" name="Google Shape;3165;p43"/>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66" name="Google Shape;3166;p43"/>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67" name="Google Shape;3167;p43"/>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68" name="Google Shape;3168;p43"/>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69" name="Google Shape;3169;p43"/>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70" name="Google Shape;3170;p43"/>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71" name="Google Shape;3171;p43"/>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72" name="Google Shape;3172;p43"/>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73" name="Google Shape;3173;p43"/>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74" name="Google Shape;3174;p43"/>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75" name="Google Shape;3175;p43"/>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76" name="Google Shape;3176;p43"/>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77" name="Google Shape;3177;p43"/>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78" name="Google Shape;3178;p43"/>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79" name="Google Shape;3179;p43"/>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80" name="Google Shape;3180;p43"/>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81" name="Google Shape;3181;p43"/>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82" name="Google Shape;3182;p43"/>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83" name="Google Shape;3183;p43"/>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84" name="Google Shape;3184;p43"/>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85" name="Google Shape;3185;p43"/>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86" name="Google Shape;3186;p43"/>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87" name="Google Shape;3187;p43"/>
            <p:cNvSpPr/>
            <p:nvPr/>
          </p:nvSpPr>
          <p:spPr>
            <a:xfrm>
              <a:off x="4838" y="2425"/>
              <a:ext cx="0" cy="0"/>
            </a:xfrm>
            <a:prstGeom prst="rect">
              <a:avLst/>
            </a:pr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88" name="Google Shape;3188;p43"/>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89" name="Google Shape;3189;p43"/>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90" name="Google Shape;3190;p43"/>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91" name="Google Shape;3191;p43"/>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92" name="Google Shape;3192;p43"/>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93" name="Google Shape;3193;p43"/>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94" name="Google Shape;3194;p43"/>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95" name="Google Shape;3195;p43"/>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96" name="Google Shape;3196;p43"/>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97" name="Google Shape;3197;p43"/>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98" name="Google Shape;3198;p43"/>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199" name="Google Shape;3199;p43"/>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200" name="Google Shape;3200;p43"/>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cxnSp>
          <p:nvCxnSpPr>
            <p:cNvPr id="3201" name="Google Shape;3201;p43"/>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extLst>
    <p:ext uri="{DCECCB84-F9BA-43D5-87BE-67443E8EF086}">
      <p15:sldGuideLst xmlns:p15="http://schemas.microsoft.com/office/powerpoint/2012/main">
        <p15:guide id="1" orient="horz" pos="2160">
          <p15:clr>
            <a:srgbClr val="FBAE40"/>
          </p15:clr>
        </p15:guide>
        <p15:guide id="2" pos="6630">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0"/>
        <p:cNvGrpSpPr/>
        <p:nvPr/>
      </p:nvGrpSpPr>
      <p:grpSpPr>
        <a:xfrm>
          <a:off x="0" y="0"/>
          <a:ext cx="0" cy="0"/>
          <a:chOff x="0" y="0"/>
          <a:chExt cx="0" cy="0"/>
        </a:xfrm>
      </p:grpSpPr>
      <p:sp>
        <p:nvSpPr>
          <p:cNvPr id="21" name="Google Shape;21;p5"/>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2" name="Google Shape;22;p5"/>
          <p:cNvSpPr txBox="1">
            <a:spLocks noGrp="1"/>
          </p:cNvSpPr>
          <p:nvPr>
            <p:ph type="body" idx="1"/>
          </p:nvPr>
        </p:nvSpPr>
        <p:spPr>
          <a:xfrm>
            <a:off x="311700" y="1152475"/>
            <a:ext cx="3999900" cy="34164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sz="1400"/>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
        <p:nvSpPr>
          <p:cNvPr id="23" name="Google Shape;23;p5"/>
          <p:cNvSpPr txBox="1">
            <a:spLocks noGrp="1"/>
          </p:cNvSpPr>
          <p:nvPr>
            <p:ph type="body" idx="2"/>
          </p:nvPr>
        </p:nvSpPr>
        <p:spPr>
          <a:xfrm>
            <a:off x="4832400" y="1152475"/>
            <a:ext cx="3999900" cy="34164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sz="1400"/>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
        <p:nvSpPr>
          <p:cNvPr id="24" name="Google Shape;24;p5"/>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and content">
  <p:cSld name="Title and content">
    <p:bg>
      <p:bgPr>
        <a:solidFill>
          <a:schemeClr val="lt1"/>
        </a:solidFill>
        <a:effectLst/>
      </p:bgPr>
    </p:bg>
    <p:spTree>
      <p:nvGrpSpPr>
        <p:cNvPr id="1" name="Shape 3202"/>
        <p:cNvGrpSpPr/>
        <p:nvPr/>
      </p:nvGrpSpPr>
      <p:grpSpPr>
        <a:xfrm>
          <a:off x="0" y="0"/>
          <a:ext cx="0" cy="0"/>
          <a:chOff x="0" y="0"/>
          <a:chExt cx="0" cy="0"/>
        </a:xfrm>
      </p:grpSpPr>
      <p:sp>
        <p:nvSpPr>
          <p:cNvPr id="3203" name="Google Shape;3203;p44"/>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204" name="Google Shape;3204;p44"/>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3205" name="Google Shape;3205;p4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3206" name="Google Shape;3206;p4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3207" name="Google Shape;3207;p4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3208" name="Google Shape;3208;p44"/>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3209" name="Google Shape;3209;p44"/>
          <p:cNvGrpSpPr/>
          <p:nvPr/>
        </p:nvGrpSpPr>
        <p:grpSpPr>
          <a:xfrm>
            <a:off x="-1530678" y="2991542"/>
            <a:ext cx="1404225" cy="2177094"/>
            <a:chOff x="6195941" y="562596"/>
            <a:chExt cx="1872300" cy="2902792"/>
          </a:xfrm>
        </p:grpSpPr>
        <p:grpSp>
          <p:nvGrpSpPr>
            <p:cNvPr id="3210" name="Google Shape;3210;p44"/>
            <p:cNvGrpSpPr/>
            <p:nvPr/>
          </p:nvGrpSpPr>
          <p:grpSpPr>
            <a:xfrm>
              <a:off x="6195941" y="832605"/>
              <a:ext cx="1872300" cy="2632784"/>
              <a:chOff x="-1872716" y="660661"/>
              <a:chExt cx="1872300" cy="1974637"/>
            </a:xfrm>
          </p:grpSpPr>
          <p:sp>
            <p:nvSpPr>
              <p:cNvPr id="3211" name="Google Shape;3211;p44"/>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3212" name="Google Shape;3212;p44"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3213" name="Google Shape;3213;p44"/>
            <p:cNvGrpSpPr/>
            <p:nvPr/>
          </p:nvGrpSpPr>
          <p:grpSpPr>
            <a:xfrm>
              <a:off x="6303954" y="562596"/>
              <a:ext cx="540000" cy="540000"/>
              <a:chOff x="6303954" y="562596"/>
              <a:chExt cx="540000" cy="540000"/>
            </a:xfrm>
          </p:grpSpPr>
          <p:sp>
            <p:nvSpPr>
              <p:cNvPr id="3214" name="Google Shape;3214;p44"/>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3215" name="Google Shape;3215;p44"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3216" name="Google Shape;3216;p44"/>
          <p:cNvSpPr/>
          <p:nvPr/>
        </p:nvSpPr>
        <p:spPr>
          <a:xfrm>
            <a:off x="2264304" y="1329714"/>
            <a:ext cx="9336381" cy="6538184"/>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02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3217" name="Google Shape;3217;p44"/>
          <p:cNvGrpSpPr/>
          <p:nvPr/>
        </p:nvGrpSpPr>
        <p:grpSpPr>
          <a:xfrm>
            <a:off x="7916400" y="221400"/>
            <a:ext cx="893889" cy="359014"/>
            <a:chOff x="1899" y="899"/>
            <a:chExt cx="4163" cy="1671"/>
          </a:xfrm>
        </p:grpSpPr>
        <p:sp>
          <p:nvSpPr>
            <p:cNvPr id="3218" name="Google Shape;3218;p44"/>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19" name="Google Shape;3219;p44"/>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20" name="Google Shape;3220;p44"/>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21" name="Google Shape;3221;p44"/>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22" name="Google Shape;3222;p44"/>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23" name="Google Shape;3223;p44"/>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24" name="Google Shape;3224;p44"/>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25" name="Google Shape;3225;p44"/>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26" name="Google Shape;3226;p44"/>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27" name="Google Shape;3227;p44"/>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28" name="Google Shape;3228;p44"/>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29" name="Google Shape;3229;p44"/>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30" name="Google Shape;3230;p44"/>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31" name="Google Shape;3231;p44"/>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32" name="Google Shape;3232;p44"/>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33" name="Google Shape;3233;p44"/>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34" name="Google Shape;3234;p44"/>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35" name="Google Shape;3235;p44"/>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36" name="Google Shape;3236;p44"/>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37" name="Google Shape;3237;p44"/>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38" name="Google Shape;3238;p44"/>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39" name="Google Shape;3239;p44"/>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40" name="Google Shape;3240;p44"/>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41" name="Google Shape;3241;p44"/>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42" name="Google Shape;3242;p44"/>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43" name="Google Shape;3243;p44"/>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44" name="Google Shape;3244;p44"/>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45" name="Google Shape;3245;p44"/>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46" name="Google Shape;3246;p44"/>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47" name="Google Shape;3247;p44"/>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48" name="Google Shape;3248;p44"/>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49" name="Google Shape;3249;p44"/>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50" name="Google Shape;3250;p44"/>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51" name="Google Shape;3251;p44"/>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52" name="Google Shape;3252;p44"/>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53" name="Google Shape;3253;p44"/>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54" name="Google Shape;3254;p44"/>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55" name="Google Shape;3255;p44"/>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56" name="Google Shape;3256;p44"/>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57" name="Google Shape;3257;p44"/>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58" name="Google Shape;3258;p44"/>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59" name="Google Shape;3259;p44"/>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60" name="Google Shape;3260;p44"/>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61" name="Google Shape;3261;p44"/>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62" name="Google Shape;3262;p44"/>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63" name="Google Shape;3263;p44"/>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64" name="Google Shape;3264;p44"/>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65" name="Google Shape;3265;p44"/>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66" name="Google Shape;3266;p44"/>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67" name="Google Shape;3267;p44"/>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68" name="Google Shape;3268;p44"/>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69" name="Google Shape;3269;p44"/>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70" name="Google Shape;3270;p44"/>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71" name="Google Shape;3271;p44"/>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72" name="Google Shape;3272;p44"/>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73" name="Google Shape;3273;p44"/>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74" name="Google Shape;3274;p44"/>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75" name="Google Shape;3275;p44"/>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76" name="Google Shape;3276;p44"/>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77" name="Google Shape;3277;p44"/>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78" name="Google Shape;3278;p44"/>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79" name="Google Shape;3279;p44"/>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80" name="Google Shape;3280;p44"/>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81" name="Google Shape;3281;p44"/>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82" name="Google Shape;3282;p44"/>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83" name="Google Shape;3283;p44"/>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84" name="Google Shape;3284;p44"/>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85" name="Google Shape;3285;p44"/>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86" name="Google Shape;3286;p44"/>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87" name="Google Shape;3287;p44"/>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88" name="Google Shape;3288;p44"/>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89" name="Google Shape;3289;p44"/>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90" name="Google Shape;3290;p44"/>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91" name="Google Shape;3291;p44"/>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92" name="Google Shape;3292;p44"/>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93" name="Google Shape;3293;p44"/>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94" name="Google Shape;3294;p44"/>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95" name="Google Shape;3295;p44"/>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96" name="Google Shape;3296;p44"/>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97" name="Google Shape;3297;p44"/>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98" name="Google Shape;3298;p44"/>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99" name="Google Shape;3299;p44"/>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00" name="Google Shape;3300;p44"/>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01" name="Google Shape;3301;p44"/>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02" name="Google Shape;3302;p44"/>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03" name="Google Shape;3303;p44"/>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04" name="Google Shape;3304;p44"/>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05" name="Google Shape;3305;p44"/>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06" name="Google Shape;3306;p44"/>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07" name="Google Shape;3307;p44"/>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08" name="Google Shape;3308;p44"/>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09" name="Google Shape;3309;p44"/>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10" name="Google Shape;3310;p44"/>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3311" name="Google Shape;3311;p44"/>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content and image: White">
  <p:cSld name="Title, content and image: White">
    <p:bg>
      <p:bgPr>
        <a:solidFill>
          <a:schemeClr val="lt1"/>
        </a:solidFill>
        <a:effectLst/>
      </p:bgPr>
    </p:bg>
    <p:spTree>
      <p:nvGrpSpPr>
        <p:cNvPr id="1" name="Shape 3312"/>
        <p:cNvGrpSpPr/>
        <p:nvPr/>
      </p:nvGrpSpPr>
      <p:grpSpPr>
        <a:xfrm>
          <a:off x="0" y="0"/>
          <a:ext cx="0" cy="0"/>
          <a:chOff x="0" y="0"/>
          <a:chExt cx="0" cy="0"/>
        </a:xfrm>
      </p:grpSpPr>
      <p:sp>
        <p:nvSpPr>
          <p:cNvPr id="3313" name="Google Shape;3313;p45"/>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314" name="Google Shape;3314;p45"/>
          <p:cNvSpPr txBox="1">
            <a:spLocks noGrp="1"/>
          </p:cNvSpPr>
          <p:nvPr>
            <p:ph type="title"/>
          </p:nvPr>
        </p:nvSpPr>
        <p:spPr>
          <a:xfrm>
            <a:off x="4842029" y="673212"/>
            <a:ext cx="3942300" cy="5949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3315" name="Google Shape;3315;p45"/>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3316" name="Google Shape;3316;p45"/>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3317" name="Google Shape;3317;p4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3318" name="Google Shape;3318;p45"/>
          <p:cNvSpPr>
            <a:spLocks noGrp="1"/>
          </p:cNvSpPr>
          <p:nvPr>
            <p:ph type="pic" idx="2"/>
          </p:nvPr>
        </p:nvSpPr>
        <p:spPr>
          <a:xfrm>
            <a:off x="-7144" y="0"/>
            <a:ext cx="4579200" cy="5143500"/>
          </a:xfrm>
          <a:prstGeom prst="rect">
            <a:avLst/>
          </a:prstGeom>
          <a:noFill/>
          <a:ln>
            <a:noFill/>
          </a:ln>
        </p:spPr>
        <p:txBody>
          <a:bodyPr spcFirstLastPara="1" wrap="square" lIns="0" tIns="0" rIns="0" bIns="0" anchor="ctr" anchorCtr="0">
            <a:noAutofit/>
          </a:bodyPr>
          <a:lstStyle>
            <a:lvl1pPr marR="0" lvl="0" algn="ctr" rtl="0">
              <a:lnSpc>
                <a:spcPct val="90000"/>
              </a:lnSpc>
              <a:spcBef>
                <a:spcPts val="300"/>
              </a:spcBef>
              <a:spcAft>
                <a:spcPts val="0"/>
              </a:spcAft>
              <a:buClr>
                <a:schemeClr val="dk1"/>
              </a:buClr>
              <a:buSzPts val="1100"/>
              <a:buFont typeface="Arial"/>
              <a:buNone/>
              <a:defRPr sz="1100" b="0" i="0" u="none" strike="noStrike" cap="none">
                <a:solidFill>
                  <a:schemeClr val="dk1"/>
                </a:solidFill>
                <a:latin typeface="Calibri"/>
                <a:ea typeface="Calibri"/>
                <a:cs typeface="Calibri"/>
                <a:sym typeface="Calibri"/>
              </a:defRPr>
            </a:lvl1pPr>
            <a:lvl2pPr marR="0" lvl="1"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R="0" lvl="2"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R="0" lvl="3"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R="0" lvl="4"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R="0" lvl="5"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R="0" lvl="6"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R="0" lvl="7"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R="0" lvl="8"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3319" name="Google Shape;3319;p45"/>
          <p:cNvSpPr txBox="1">
            <a:spLocks noGrp="1"/>
          </p:cNvSpPr>
          <p:nvPr>
            <p:ph type="body" idx="1"/>
          </p:nvPr>
        </p:nvSpPr>
        <p:spPr>
          <a:xfrm>
            <a:off x="4841425" y="1697954"/>
            <a:ext cx="3353700" cy="27741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3320" name="Google Shape;3320;p45"/>
          <p:cNvGrpSpPr/>
          <p:nvPr/>
        </p:nvGrpSpPr>
        <p:grpSpPr>
          <a:xfrm>
            <a:off x="-1530678" y="2991542"/>
            <a:ext cx="1404225" cy="2177094"/>
            <a:chOff x="6195941" y="562596"/>
            <a:chExt cx="1872300" cy="2902792"/>
          </a:xfrm>
        </p:grpSpPr>
        <p:grpSp>
          <p:nvGrpSpPr>
            <p:cNvPr id="3321" name="Google Shape;3321;p45"/>
            <p:cNvGrpSpPr/>
            <p:nvPr/>
          </p:nvGrpSpPr>
          <p:grpSpPr>
            <a:xfrm>
              <a:off x="6195941" y="832605"/>
              <a:ext cx="1872300" cy="2632784"/>
              <a:chOff x="-1872716" y="660661"/>
              <a:chExt cx="1872300" cy="1974637"/>
            </a:xfrm>
          </p:grpSpPr>
          <p:sp>
            <p:nvSpPr>
              <p:cNvPr id="3322" name="Google Shape;3322;p45"/>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3323" name="Google Shape;3323;p45"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3324" name="Google Shape;3324;p45"/>
            <p:cNvGrpSpPr/>
            <p:nvPr/>
          </p:nvGrpSpPr>
          <p:grpSpPr>
            <a:xfrm>
              <a:off x="6303954" y="562596"/>
              <a:ext cx="540000" cy="540000"/>
              <a:chOff x="6303954" y="562596"/>
              <a:chExt cx="540000" cy="540000"/>
            </a:xfrm>
          </p:grpSpPr>
          <p:sp>
            <p:nvSpPr>
              <p:cNvPr id="3325" name="Google Shape;3325;p45"/>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3326" name="Google Shape;3326;p45"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3327" name="Google Shape;3327;p45"/>
          <p:cNvSpPr/>
          <p:nvPr/>
        </p:nvSpPr>
        <p:spPr>
          <a:xfrm>
            <a:off x="4628042" y="1767479"/>
            <a:ext cx="4370412" cy="306055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02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3328" name="Google Shape;3328;p45"/>
          <p:cNvGrpSpPr/>
          <p:nvPr/>
        </p:nvGrpSpPr>
        <p:grpSpPr>
          <a:xfrm>
            <a:off x="7916400" y="221400"/>
            <a:ext cx="893889" cy="359014"/>
            <a:chOff x="1899" y="899"/>
            <a:chExt cx="4163" cy="1671"/>
          </a:xfrm>
        </p:grpSpPr>
        <p:sp>
          <p:nvSpPr>
            <p:cNvPr id="3329" name="Google Shape;3329;p45"/>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30" name="Google Shape;3330;p45"/>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31" name="Google Shape;3331;p45"/>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32" name="Google Shape;3332;p45"/>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33" name="Google Shape;3333;p45"/>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34" name="Google Shape;3334;p45"/>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35" name="Google Shape;3335;p45"/>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36" name="Google Shape;3336;p45"/>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37" name="Google Shape;3337;p45"/>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38" name="Google Shape;3338;p45"/>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39" name="Google Shape;3339;p45"/>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40" name="Google Shape;3340;p45"/>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41" name="Google Shape;3341;p45"/>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42" name="Google Shape;3342;p45"/>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43" name="Google Shape;3343;p45"/>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44" name="Google Shape;3344;p45"/>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45" name="Google Shape;3345;p45"/>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46" name="Google Shape;3346;p45"/>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47" name="Google Shape;3347;p45"/>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48" name="Google Shape;3348;p45"/>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49" name="Google Shape;3349;p45"/>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50" name="Google Shape;3350;p45"/>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51" name="Google Shape;3351;p45"/>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52" name="Google Shape;3352;p45"/>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53" name="Google Shape;3353;p45"/>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54" name="Google Shape;3354;p45"/>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55" name="Google Shape;3355;p45"/>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56" name="Google Shape;3356;p45"/>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57" name="Google Shape;3357;p45"/>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58" name="Google Shape;3358;p45"/>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59" name="Google Shape;3359;p45"/>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60" name="Google Shape;3360;p45"/>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61" name="Google Shape;3361;p45"/>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62" name="Google Shape;3362;p45"/>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63" name="Google Shape;3363;p45"/>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64" name="Google Shape;3364;p45"/>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65" name="Google Shape;3365;p45"/>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66" name="Google Shape;3366;p45"/>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67" name="Google Shape;3367;p45"/>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68" name="Google Shape;3368;p45"/>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69" name="Google Shape;3369;p45"/>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70" name="Google Shape;3370;p45"/>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71" name="Google Shape;3371;p45"/>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72" name="Google Shape;3372;p45"/>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73" name="Google Shape;3373;p45"/>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74" name="Google Shape;3374;p45"/>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75" name="Google Shape;3375;p45"/>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76" name="Google Shape;3376;p45"/>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77" name="Google Shape;3377;p45"/>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78" name="Google Shape;3378;p45"/>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79" name="Google Shape;3379;p45"/>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80" name="Google Shape;3380;p45"/>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81" name="Google Shape;3381;p45"/>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82" name="Google Shape;3382;p45"/>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83" name="Google Shape;3383;p45"/>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84" name="Google Shape;3384;p45"/>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85" name="Google Shape;3385;p45"/>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86" name="Google Shape;3386;p45"/>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87" name="Google Shape;3387;p45"/>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88" name="Google Shape;3388;p45"/>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89" name="Google Shape;3389;p45"/>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90" name="Google Shape;3390;p45"/>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91" name="Google Shape;3391;p45"/>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92" name="Google Shape;3392;p45"/>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93" name="Google Shape;3393;p45"/>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94" name="Google Shape;3394;p45"/>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95" name="Google Shape;3395;p45"/>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96" name="Google Shape;3396;p45"/>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97" name="Google Shape;3397;p45"/>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98" name="Google Shape;3398;p45"/>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99" name="Google Shape;3399;p45"/>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00" name="Google Shape;3400;p45"/>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01" name="Google Shape;3401;p45"/>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02" name="Google Shape;3402;p45"/>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03" name="Google Shape;3403;p45"/>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04" name="Google Shape;3404;p45"/>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05" name="Google Shape;3405;p45"/>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06" name="Google Shape;3406;p45"/>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07" name="Google Shape;3407;p45"/>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08" name="Google Shape;3408;p45"/>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09" name="Google Shape;3409;p45"/>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10" name="Google Shape;3410;p45"/>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11" name="Google Shape;3411;p45"/>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12" name="Google Shape;3412;p45"/>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13" name="Google Shape;3413;p45"/>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14" name="Google Shape;3414;p45"/>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15" name="Google Shape;3415;p45"/>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16" name="Google Shape;3416;p45"/>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17" name="Google Shape;3417;p45"/>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18" name="Google Shape;3418;p45"/>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19" name="Google Shape;3419;p45"/>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20" name="Google Shape;3420;p45"/>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21" name="Google Shape;3421;p45"/>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3422" name="Google Shape;3422;p45"/>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Key messages: White">
  <p:cSld name="Key messages: White">
    <p:bg>
      <p:bgPr>
        <a:solidFill>
          <a:schemeClr val="dk2"/>
        </a:solidFill>
        <a:effectLst/>
      </p:bgPr>
    </p:bg>
    <p:spTree>
      <p:nvGrpSpPr>
        <p:cNvPr id="1" name="Shape 3423"/>
        <p:cNvGrpSpPr/>
        <p:nvPr/>
      </p:nvGrpSpPr>
      <p:grpSpPr>
        <a:xfrm>
          <a:off x="0" y="0"/>
          <a:ext cx="0" cy="0"/>
          <a:chOff x="0" y="0"/>
          <a:chExt cx="0" cy="0"/>
        </a:xfrm>
      </p:grpSpPr>
      <p:sp>
        <p:nvSpPr>
          <p:cNvPr id="3424" name="Google Shape;3424;p46"/>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grpSp>
        <p:nvGrpSpPr>
          <p:cNvPr id="3425" name="Google Shape;3425;p46"/>
          <p:cNvGrpSpPr/>
          <p:nvPr/>
        </p:nvGrpSpPr>
        <p:grpSpPr>
          <a:xfrm>
            <a:off x="7916400" y="221400"/>
            <a:ext cx="893889" cy="359014"/>
            <a:chOff x="1899" y="899"/>
            <a:chExt cx="4163" cy="1671"/>
          </a:xfrm>
        </p:grpSpPr>
        <p:sp>
          <p:nvSpPr>
            <p:cNvPr id="3426" name="Google Shape;3426;p46"/>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27" name="Google Shape;3427;p46"/>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28" name="Google Shape;3428;p46"/>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29" name="Google Shape;3429;p46"/>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30" name="Google Shape;3430;p46"/>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31" name="Google Shape;3431;p46"/>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32" name="Google Shape;3432;p46"/>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33" name="Google Shape;3433;p46"/>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34" name="Google Shape;3434;p46"/>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35" name="Google Shape;3435;p46"/>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36" name="Google Shape;3436;p46"/>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37" name="Google Shape;3437;p46"/>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38" name="Google Shape;3438;p46"/>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39" name="Google Shape;3439;p46"/>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40" name="Google Shape;3440;p46"/>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41" name="Google Shape;3441;p46"/>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42" name="Google Shape;3442;p46"/>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43" name="Google Shape;3443;p46"/>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44" name="Google Shape;3444;p46"/>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45" name="Google Shape;3445;p46"/>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46" name="Google Shape;3446;p46"/>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47" name="Google Shape;3447;p46"/>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48" name="Google Shape;3448;p46"/>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49" name="Google Shape;3449;p46"/>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50" name="Google Shape;3450;p46"/>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51" name="Google Shape;3451;p46"/>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52" name="Google Shape;3452;p46"/>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53" name="Google Shape;3453;p46"/>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54" name="Google Shape;3454;p46"/>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55" name="Google Shape;3455;p46"/>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56" name="Google Shape;3456;p46"/>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57" name="Google Shape;3457;p46"/>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58" name="Google Shape;3458;p46"/>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59" name="Google Shape;3459;p46"/>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60" name="Google Shape;3460;p46"/>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61" name="Google Shape;3461;p46"/>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62" name="Google Shape;3462;p46"/>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63" name="Google Shape;3463;p46"/>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64" name="Google Shape;3464;p46"/>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65" name="Google Shape;3465;p46"/>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66" name="Google Shape;3466;p46"/>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67" name="Google Shape;3467;p46"/>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68" name="Google Shape;3468;p46"/>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69" name="Google Shape;3469;p46"/>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70" name="Google Shape;3470;p46"/>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71" name="Google Shape;3471;p46"/>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72" name="Google Shape;3472;p46"/>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73" name="Google Shape;3473;p46"/>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74" name="Google Shape;3474;p46"/>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75" name="Google Shape;3475;p46"/>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76" name="Google Shape;3476;p46"/>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77" name="Google Shape;3477;p46"/>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78" name="Google Shape;3478;p46"/>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79" name="Google Shape;3479;p46"/>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80" name="Google Shape;3480;p46"/>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81" name="Google Shape;3481;p46"/>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82" name="Google Shape;3482;p46"/>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83" name="Google Shape;3483;p46"/>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84" name="Google Shape;3484;p46"/>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85" name="Google Shape;3485;p46"/>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86" name="Google Shape;3486;p46"/>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87" name="Google Shape;3487;p46"/>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88" name="Google Shape;3488;p46"/>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89" name="Google Shape;3489;p46"/>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90" name="Google Shape;3490;p46"/>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91" name="Google Shape;3491;p46"/>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92" name="Google Shape;3492;p46"/>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93" name="Google Shape;3493;p46"/>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94" name="Google Shape;3494;p46"/>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95" name="Google Shape;3495;p46"/>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96" name="Google Shape;3496;p46"/>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97" name="Google Shape;3497;p46"/>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98" name="Google Shape;3498;p46"/>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99" name="Google Shape;3499;p46"/>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00" name="Google Shape;3500;p46"/>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01" name="Google Shape;3501;p46"/>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02" name="Google Shape;3502;p46"/>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03" name="Google Shape;3503;p46"/>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04" name="Google Shape;3504;p46"/>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05" name="Google Shape;3505;p46"/>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06" name="Google Shape;3506;p46"/>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07" name="Google Shape;3507;p46"/>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08" name="Google Shape;3508;p46"/>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09" name="Google Shape;3509;p46"/>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10" name="Google Shape;3510;p46"/>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11" name="Google Shape;3511;p46"/>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12" name="Google Shape;3512;p46"/>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13" name="Google Shape;3513;p46"/>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14" name="Google Shape;3514;p46"/>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15" name="Google Shape;3515;p46"/>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16" name="Google Shape;3516;p46"/>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17" name="Google Shape;3517;p46"/>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18" name="Google Shape;3518;p46"/>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3519" name="Google Shape;3519;p46"/>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
        <p:nvSpPr>
          <p:cNvPr id="3520" name="Google Shape;3520;p46"/>
          <p:cNvSpPr/>
          <p:nvPr/>
        </p:nvSpPr>
        <p:spPr>
          <a:xfrm>
            <a:off x="-1113164" y="313265"/>
            <a:ext cx="7365203" cy="5157785"/>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02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21" name="Google Shape;3521;p4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3522" name="Google Shape;3522;p4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3523" name="Google Shape;3523;p4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3524" name="Google Shape;3524;p46"/>
          <p:cNvSpPr txBox="1">
            <a:spLocks noGrp="1"/>
          </p:cNvSpPr>
          <p:nvPr>
            <p:ph type="body" idx="1"/>
          </p:nvPr>
        </p:nvSpPr>
        <p:spPr>
          <a:xfrm>
            <a:off x="671678" y="2991541"/>
            <a:ext cx="1712700" cy="1195800"/>
          </a:xfrm>
          <a:prstGeom prst="rect">
            <a:avLst/>
          </a:prstGeom>
          <a:noFill/>
          <a:ln>
            <a:noFill/>
          </a:ln>
        </p:spPr>
        <p:txBody>
          <a:bodyPr spcFirstLastPara="1" wrap="square" lIns="0" tIns="0" rIns="0" bIns="0" anchor="t" anchorCtr="0">
            <a:noAutofit/>
          </a:bodyPr>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3525" name="Google Shape;3525;p46"/>
          <p:cNvSpPr txBox="1">
            <a:spLocks noGrp="1"/>
          </p:cNvSpPr>
          <p:nvPr>
            <p:ph type="title"/>
          </p:nvPr>
        </p:nvSpPr>
        <p:spPr>
          <a:xfrm>
            <a:off x="671678" y="641288"/>
            <a:ext cx="7244100" cy="942000"/>
          </a:xfrm>
          <a:prstGeom prst="rect">
            <a:avLst/>
          </a:prstGeom>
          <a:noFill/>
          <a:ln>
            <a:noFill/>
          </a:ln>
        </p:spPr>
        <p:txBody>
          <a:bodyPr spcFirstLastPara="1" wrap="square" lIns="0" tIns="0" rIns="0" bIns="0" anchor="b" anchorCtr="0">
            <a:noAutofit/>
          </a:bodyPr>
          <a:lstStyle>
            <a:lvl1pPr marR="0" lvl="0" algn="ctr"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grpSp>
        <p:nvGrpSpPr>
          <p:cNvPr id="3526" name="Google Shape;3526;p46"/>
          <p:cNvGrpSpPr/>
          <p:nvPr/>
        </p:nvGrpSpPr>
        <p:grpSpPr>
          <a:xfrm>
            <a:off x="-1530678" y="2991542"/>
            <a:ext cx="1404225" cy="2177094"/>
            <a:chOff x="6195941" y="562596"/>
            <a:chExt cx="1872300" cy="2902792"/>
          </a:xfrm>
        </p:grpSpPr>
        <p:grpSp>
          <p:nvGrpSpPr>
            <p:cNvPr id="3527" name="Google Shape;3527;p46"/>
            <p:cNvGrpSpPr/>
            <p:nvPr/>
          </p:nvGrpSpPr>
          <p:grpSpPr>
            <a:xfrm>
              <a:off x="6195941" y="832605"/>
              <a:ext cx="1872300" cy="2632784"/>
              <a:chOff x="-1872716" y="660661"/>
              <a:chExt cx="1872300" cy="1974637"/>
            </a:xfrm>
          </p:grpSpPr>
          <p:sp>
            <p:nvSpPr>
              <p:cNvPr id="3528" name="Google Shape;3528;p46"/>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3529" name="Google Shape;3529;p46"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3530" name="Google Shape;3530;p46"/>
            <p:cNvGrpSpPr/>
            <p:nvPr/>
          </p:nvGrpSpPr>
          <p:grpSpPr>
            <a:xfrm>
              <a:off x="6303954" y="562596"/>
              <a:ext cx="540000" cy="540000"/>
              <a:chOff x="6303954" y="562596"/>
              <a:chExt cx="540000" cy="540000"/>
            </a:xfrm>
          </p:grpSpPr>
          <p:sp>
            <p:nvSpPr>
              <p:cNvPr id="3531" name="Google Shape;3531;p46"/>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3532" name="Google Shape;3532;p46"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3533" name="Google Shape;3533;p46"/>
          <p:cNvSpPr txBox="1">
            <a:spLocks noGrp="1"/>
          </p:cNvSpPr>
          <p:nvPr>
            <p:ph type="body" idx="2"/>
          </p:nvPr>
        </p:nvSpPr>
        <p:spPr>
          <a:xfrm>
            <a:off x="2695358" y="2992784"/>
            <a:ext cx="1712700" cy="1195800"/>
          </a:xfrm>
          <a:prstGeom prst="rect">
            <a:avLst/>
          </a:prstGeom>
          <a:noFill/>
          <a:ln>
            <a:noFill/>
          </a:ln>
        </p:spPr>
        <p:txBody>
          <a:bodyPr spcFirstLastPara="1" wrap="square" lIns="0" tIns="0" rIns="0" bIns="0" anchor="t" anchorCtr="0">
            <a:noAutofit/>
          </a:bodyPr>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3534" name="Google Shape;3534;p46"/>
          <p:cNvSpPr txBox="1">
            <a:spLocks noGrp="1"/>
          </p:cNvSpPr>
          <p:nvPr>
            <p:ph type="body" idx="3"/>
          </p:nvPr>
        </p:nvSpPr>
        <p:spPr>
          <a:xfrm>
            <a:off x="4719037" y="2994027"/>
            <a:ext cx="1712700" cy="1195800"/>
          </a:xfrm>
          <a:prstGeom prst="rect">
            <a:avLst/>
          </a:prstGeom>
          <a:noFill/>
          <a:ln>
            <a:noFill/>
          </a:ln>
        </p:spPr>
        <p:txBody>
          <a:bodyPr spcFirstLastPara="1" wrap="square" lIns="0" tIns="0" rIns="0" bIns="0" anchor="t" anchorCtr="0">
            <a:noAutofit/>
          </a:bodyPr>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3535" name="Google Shape;3535;p46"/>
          <p:cNvSpPr txBox="1">
            <a:spLocks noGrp="1"/>
          </p:cNvSpPr>
          <p:nvPr>
            <p:ph type="body" idx="4"/>
          </p:nvPr>
        </p:nvSpPr>
        <p:spPr>
          <a:xfrm>
            <a:off x="6742717" y="2995270"/>
            <a:ext cx="1712700" cy="1195800"/>
          </a:xfrm>
          <a:prstGeom prst="rect">
            <a:avLst/>
          </a:prstGeom>
          <a:noFill/>
          <a:ln>
            <a:noFill/>
          </a:ln>
        </p:spPr>
        <p:txBody>
          <a:bodyPr spcFirstLastPara="1" wrap="square" lIns="0" tIns="0" rIns="0" bIns="0" anchor="t" anchorCtr="0">
            <a:noAutofit/>
          </a:bodyPr>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2 x content">
  <p:cSld name="Title and 2 x content">
    <p:bg>
      <p:bgPr>
        <a:solidFill>
          <a:schemeClr val="lt1"/>
        </a:solidFill>
        <a:effectLst/>
      </p:bgPr>
    </p:bg>
    <p:spTree>
      <p:nvGrpSpPr>
        <p:cNvPr id="1" name="Shape 3536"/>
        <p:cNvGrpSpPr/>
        <p:nvPr/>
      </p:nvGrpSpPr>
      <p:grpSpPr>
        <a:xfrm>
          <a:off x="0" y="0"/>
          <a:ext cx="0" cy="0"/>
          <a:chOff x="0" y="0"/>
          <a:chExt cx="0" cy="0"/>
        </a:xfrm>
      </p:grpSpPr>
      <p:sp>
        <p:nvSpPr>
          <p:cNvPr id="3537" name="Google Shape;3537;p47"/>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538" name="Google Shape;3538;p47"/>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3539" name="Google Shape;3539;p4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3540" name="Google Shape;3540;p4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3541" name="Google Shape;3541;p4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3542" name="Google Shape;3542;p47"/>
          <p:cNvSpPr txBox="1">
            <a:spLocks noGrp="1"/>
          </p:cNvSpPr>
          <p:nvPr>
            <p:ph type="body" idx="1"/>
          </p:nvPr>
        </p:nvSpPr>
        <p:spPr>
          <a:xfrm>
            <a:off x="386099" y="1697954"/>
            <a:ext cx="3591600" cy="27723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3543" name="Google Shape;3543;p47"/>
          <p:cNvGrpSpPr/>
          <p:nvPr/>
        </p:nvGrpSpPr>
        <p:grpSpPr>
          <a:xfrm>
            <a:off x="-1530678" y="2991542"/>
            <a:ext cx="1404225" cy="2177094"/>
            <a:chOff x="6195941" y="562596"/>
            <a:chExt cx="1872300" cy="2902792"/>
          </a:xfrm>
        </p:grpSpPr>
        <p:grpSp>
          <p:nvGrpSpPr>
            <p:cNvPr id="3544" name="Google Shape;3544;p47"/>
            <p:cNvGrpSpPr/>
            <p:nvPr/>
          </p:nvGrpSpPr>
          <p:grpSpPr>
            <a:xfrm>
              <a:off x="6195941" y="832605"/>
              <a:ext cx="1872300" cy="2632784"/>
              <a:chOff x="-1872716" y="660661"/>
              <a:chExt cx="1872300" cy="1974637"/>
            </a:xfrm>
          </p:grpSpPr>
          <p:sp>
            <p:nvSpPr>
              <p:cNvPr id="3545" name="Google Shape;3545;p47"/>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3546" name="Google Shape;3546;p47"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3547" name="Google Shape;3547;p47"/>
            <p:cNvGrpSpPr/>
            <p:nvPr/>
          </p:nvGrpSpPr>
          <p:grpSpPr>
            <a:xfrm>
              <a:off x="6303954" y="562596"/>
              <a:ext cx="540000" cy="540000"/>
              <a:chOff x="6303954" y="562596"/>
              <a:chExt cx="540000" cy="540000"/>
            </a:xfrm>
          </p:grpSpPr>
          <p:sp>
            <p:nvSpPr>
              <p:cNvPr id="3548" name="Google Shape;3548;p47"/>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3549" name="Google Shape;3549;p47"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3550" name="Google Shape;3550;p47"/>
          <p:cNvSpPr/>
          <p:nvPr/>
        </p:nvSpPr>
        <p:spPr>
          <a:xfrm>
            <a:off x="2264304" y="1329714"/>
            <a:ext cx="9336381" cy="6538184"/>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02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3551" name="Google Shape;3551;p47"/>
          <p:cNvGrpSpPr/>
          <p:nvPr/>
        </p:nvGrpSpPr>
        <p:grpSpPr>
          <a:xfrm>
            <a:off x="7916400" y="221400"/>
            <a:ext cx="893889" cy="359014"/>
            <a:chOff x="1899" y="899"/>
            <a:chExt cx="4163" cy="1671"/>
          </a:xfrm>
        </p:grpSpPr>
        <p:sp>
          <p:nvSpPr>
            <p:cNvPr id="3552" name="Google Shape;3552;p47"/>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53" name="Google Shape;3553;p47"/>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54" name="Google Shape;3554;p47"/>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55" name="Google Shape;3555;p47"/>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56" name="Google Shape;3556;p47"/>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57" name="Google Shape;3557;p47"/>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58" name="Google Shape;3558;p47"/>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59" name="Google Shape;3559;p47"/>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60" name="Google Shape;3560;p47"/>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61" name="Google Shape;3561;p47"/>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62" name="Google Shape;3562;p47"/>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63" name="Google Shape;3563;p47"/>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64" name="Google Shape;3564;p47"/>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65" name="Google Shape;3565;p47"/>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66" name="Google Shape;3566;p47"/>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67" name="Google Shape;3567;p47"/>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68" name="Google Shape;3568;p47"/>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69" name="Google Shape;3569;p47"/>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70" name="Google Shape;3570;p47"/>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71" name="Google Shape;3571;p47"/>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72" name="Google Shape;3572;p47"/>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73" name="Google Shape;3573;p47"/>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74" name="Google Shape;3574;p47"/>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75" name="Google Shape;3575;p47"/>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76" name="Google Shape;3576;p47"/>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77" name="Google Shape;3577;p47"/>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78" name="Google Shape;3578;p47"/>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79" name="Google Shape;3579;p47"/>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80" name="Google Shape;3580;p47"/>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81" name="Google Shape;3581;p47"/>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82" name="Google Shape;3582;p47"/>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83" name="Google Shape;3583;p47"/>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84" name="Google Shape;3584;p47"/>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85" name="Google Shape;3585;p47"/>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86" name="Google Shape;3586;p47"/>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87" name="Google Shape;3587;p47"/>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88" name="Google Shape;3588;p47"/>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89" name="Google Shape;3589;p47"/>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90" name="Google Shape;3590;p47"/>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91" name="Google Shape;3591;p47"/>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92" name="Google Shape;3592;p47"/>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93" name="Google Shape;3593;p47"/>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94" name="Google Shape;3594;p47"/>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95" name="Google Shape;3595;p47"/>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96" name="Google Shape;3596;p47"/>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97" name="Google Shape;3597;p47"/>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98" name="Google Shape;3598;p47"/>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99" name="Google Shape;3599;p47"/>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00" name="Google Shape;3600;p47"/>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01" name="Google Shape;3601;p47"/>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02" name="Google Shape;3602;p47"/>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03" name="Google Shape;3603;p47"/>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04" name="Google Shape;3604;p47"/>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05" name="Google Shape;3605;p47"/>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06" name="Google Shape;3606;p47"/>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07" name="Google Shape;3607;p47"/>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08" name="Google Shape;3608;p47"/>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09" name="Google Shape;3609;p47"/>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10" name="Google Shape;3610;p47"/>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11" name="Google Shape;3611;p47"/>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12" name="Google Shape;3612;p47"/>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13" name="Google Shape;3613;p47"/>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14" name="Google Shape;3614;p47"/>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15" name="Google Shape;3615;p47"/>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16" name="Google Shape;3616;p47"/>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17" name="Google Shape;3617;p47"/>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18" name="Google Shape;3618;p47"/>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19" name="Google Shape;3619;p47"/>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20" name="Google Shape;3620;p47"/>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21" name="Google Shape;3621;p47"/>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22" name="Google Shape;3622;p47"/>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23" name="Google Shape;3623;p47"/>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24" name="Google Shape;3624;p47"/>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25" name="Google Shape;3625;p47"/>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26" name="Google Shape;3626;p47"/>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27" name="Google Shape;3627;p47"/>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28" name="Google Shape;3628;p47"/>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29" name="Google Shape;3629;p47"/>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30" name="Google Shape;3630;p47"/>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31" name="Google Shape;3631;p47"/>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32" name="Google Shape;3632;p47"/>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33" name="Google Shape;3633;p47"/>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34" name="Google Shape;3634;p47"/>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35" name="Google Shape;3635;p47"/>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36" name="Google Shape;3636;p47"/>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37" name="Google Shape;3637;p47"/>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38" name="Google Shape;3638;p47"/>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39" name="Google Shape;3639;p47"/>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40" name="Google Shape;3640;p47"/>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41" name="Google Shape;3641;p47"/>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42" name="Google Shape;3642;p47"/>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43" name="Google Shape;3643;p47"/>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44" name="Google Shape;3644;p47"/>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3645" name="Google Shape;3645;p47"/>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
        <p:nvSpPr>
          <p:cNvPr id="3646" name="Google Shape;3646;p47"/>
          <p:cNvSpPr txBox="1">
            <a:spLocks noGrp="1"/>
          </p:cNvSpPr>
          <p:nvPr>
            <p:ph type="body" idx="2"/>
          </p:nvPr>
        </p:nvSpPr>
        <p:spPr>
          <a:xfrm>
            <a:off x="4290608" y="1697954"/>
            <a:ext cx="3591600" cy="27723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content (2 column)">
  <p:cSld name="Title and content (2 column)">
    <p:bg>
      <p:bgPr>
        <a:solidFill>
          <a:schemeClr val="lt1"/>
        </a:solidFill>
        <a:effectLst/>
      </p:bgPr>
    </p:bg>
    <p:spTree>
      <p:nvGrpSpPr>
        <p:cNvPr id="1" name="Shape 3647"/>
        <p:cNvGrpSpPr/>
        <p:nvPr/>
      </p:nvGrpSpPr>
      <p:grpSpPr>
        <a:xfrm>
          <a:off x="0" y="0"/>
          <a:ext cx="0" cy="0"/>
          <a:chOff x="0" y="0"/>
          <a:chExt cx="0" cy="0"/>
        </a:xfrm>
      </p:grpSpPr>
      <p:sp>
        <p:nvSpPr>
          <p:cNvPr id="3648" name="Google Shape;3648;p48"/>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649" name="Google Shape;3649;p48"/>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3650" name="Google Shape;3650;p48"/>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3651" name="Google Shape;3651;p48"/>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3652" name="Google Shape;3652;p48"/>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3653" name="Google Shape;3653;p48"/>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3654" name="Google Shape;3654;p48"/>
          <p:cNvGrpSpPr/>
          <p:nvPr/>
        </p:nvGrpSpPr>
        <p:grpSpPr>
          <a:xfrm>
            <a:off x="-1530678" y="2991542"/>
            <a:ext cx="1404225" cy="2177094"/>
            <a:chOff x="6195941" y="562596"/>
            <a:chExt cx="1872300" cy="2902792"/>
          </a:xfrm>
        </p:grpSpPr>
        <p:grpSp>
          <p:nvGrpSpPr>
            <p:cNvPr id="3655" name="Google Shape;3655;p48"/>
            <p:cNvGrpSpPr/>
            <p:nvPr/>
          </p:nvGrpSpPr>
          <p:grpSpPr>
            <a:xfrm>
              <a:off x="6195941" y="832605"/>
              <a:ext cx="1872300" cy="2632784"/>
              <a:chOff x="-1872716" y="660661"/>
              <a:chExt cx="1872300" cy="1974637"/>
            </a:xfrm>
          </p:grpSpPr>
          <p:sp>
            <p:nvSpPr>
              <p:cNvPr id="3656" name="Google Shape;3656;p48"/>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3657" name="Google Shape;3657;p48"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3658" name="Google Shape;3658;p48"/>
            <p:cNvGrpSpPr/>
            <p:nvPr/>
          </p:nvGrpSpPr>
          <p:grpSpPr>
            <a:xfrm>
              <a:off x="6303954" y="562596"/>
              <a:ext cx="540000" cy="540000"/>
              <a:chOff x="6303954" y="562596"/>
              <a:chExt cx="540000" cy="540000"/>
            </a:xfrm>
          </p:grpSpPr>
          <p:sp>
            <p:nvSpPr>
              <p:cNvPr id="3659" name="Google Shape;3659;p48"/>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3660" name="Google Shape;3660;p48"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3661" name="Google Shape;3661;p48"/>
          <p:cNvSpPr/>
          <p:nvPr/>
        </p:nvSpPr>
        <p:spPr>
          <a:xfrm>
            <a:off x="3474452" y="1545636"/>
            <a:ext cx="6642652" cy="465178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02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3662" name="Google Shape;3662;p48"/>
          <p:cNvGrpSpPr/>
          <p:nvPr/>
        </p:nvGrpSpPr>
        <p:grpSpPr>
          <a:xfrm>
            <a:off x="7916400" y="221400"/>
            <a:ext cx="893889" cy="359014"/>
            <a:chOff x="1899" y="899"/>
            <a:chExt cx="4163" cy="1671"/>
          </a:xfrm>
        </p:grpSpPr>
        <p:sp>
          <p:nvSpPr>
            <p:cNvPr id="3663" name="Google Shape;3663;p48"/>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64" name="Google Shape;3664;p48"/>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65" name="Google Shape;3665;p48"/>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66" name="Google Shape;3666;p48"/>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67" name="Google Shape;3667;p48"/>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68" name="Google Shape;3668;p48"/>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69" name="Google Shape;3669;p48"/>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70" name="Google Shape;3670;p48"/>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71" name="Google Shape;3671;p48"/>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72" name="Google Shape;3672;p48"/>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73" name="Google Shape;3673;p48"/>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74" name="Google Shape;3674;p48"/>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75" name="Google Shape;3675;p48"/>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76" name="Google Shape;3676;p48"/>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77" name="Google Shape;3677;p48"/>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78" name="Google Shape;3678;p48"/>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79" name="Google Shape;3679;p48"/>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80" name="Google Shape;3680;p48"/>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81" name="Google Shape;3681;p48"/>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82" name="Google Shape;3682;p48"/>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83" name="Google Shape;3683;p48"/>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84" name="Google Shape;3684;p48"/>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85" name="Google Shape;3685;p48"/>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86" name="Google Shape;3686;p48"/>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87" name="Google Shape;3687;p48"/>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88" name="Google Shape;3688;p48"/>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89" name="Google Shape;3689;p48"/>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90" name="Google Shape;3690;p48"/>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91" name="Google Shape;3691;p48"/>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92" name="Google Shape;3692;p48"/>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93" name="Google Shape;3693;p48"/>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94" name="Google Shape;3694;p48"/>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95" name="Google Shape;3695;p48"/>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96" name="Google Shape;3696;p48"/>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97" name="Google Shape;3697;p48"/>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98" name="Google Shape;3698;p48"/>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99" name="Google Shape;3699;p48"/>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00" name="Google Shape;3700;p48"/>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01" name="Google Shape;3701;p48"/>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02" name="Google Shape;3702;p48"/>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03" name="Google Shape;3703;p48"/>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04" name="Google Shape;3704;p48"/>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05" name="Google Shape;3705;p48"/>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06" name="Google Shape;3706;p48"/>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07" name="Google Shape;3707;p48"/>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08" name="Google Shape;3708;p48"/>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09" name="Google Shape;3709;p48"/>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10" name="Google Shape;3710;p48"/>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11" name="Google Shape;3711;p48"/>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12" name="Google Shape;3712;p48"/>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13" name="Google Shape;3713;p48"/>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14" name="Google Shape;3714;p48"/>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15" name="Google Shape;3715;p48"/>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16" name="Google Shape;3716;p48"/>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17" name="Google Shape;3717;p48"/>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18" name="Google Shape;3718;p48"/>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19" name="Google Shape;3719;p48"/>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20" name="Google Shape;3720;p48"/>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21" name="Google Shape;3721;p48"/>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22" name="Google Shape;3722;p48"/>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23" name="Google Shape;3723;p48"/>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24" name="Google Shape;3724;p48"/>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25" name="Google Shape;3725;p48"/>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26" name="Google Shape;3726;p48"/>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27" name="Google Shape;3727;p48"/>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28" name="Google Shape;3728;p48"/>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29" name="Google Shape;3729;p48"/>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30" name="Google Shape;3730;p48"/>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31" name="Google Shape;3731;p48"/>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32" name="Google Shape;3732;p48"/>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33" name="Google Shape;3733;p48"/>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34" name="Google Shape;3734;p48"/>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35" name="Google Shape;3735;p48"/>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36" name="Google Shape;3736;p48"/>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37" name="Google Shape;3737;p48"/>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38" name="Google Shape;3738;p48"/>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39" name="Google Shape;3739;p48"/>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40" name="Google Shape;3740;p48"/>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41" name="Google Shape;3741;p48"/>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42" name="Google Shape;3742;p48"/>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43" name="Google Shape;3743;p48"/>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44" name="Google Shape;3744;p48"/>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45" name="Google Shape;3745;p48"/>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46" name="Google Shape;3746;p48"/>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47" name="Google Shape;3747;p48"/>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48" name="Google Shape;3748;p48"/>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49" name="Google Shape;3749;p48"/>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50" name="Google Shape;3750;p48"/>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51" name="Google Shape;3751;p48"/>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52" name="Google Shape;3752;p48"/>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53" name="Google Shape;3753;p48"/>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54" name="Google Shape;3754;p48"/>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55" name="Google Shape;3755;p48"/>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3756" name="Google Shape;3756;p48"/>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1_Title, full image and content: Dark Blue">
  <p:cSld name="1_Title, full image and content: Dark Blue">
    <p:bg>
      <p:bgPr>
        <a:blipFill>
          <a:blip r:embed="rId2">
            <a:alphaModFix/>
          </a:blip>
          <a:stretch>
            <a:fillRect/>
          </a:stretch>
        </a:blipFill>
        <a:effectLst/>
      </p:bgPr>
    </p:bg>
    <p:spTree>
      <p:nvGrpSpPr>
        <p:cNvPr id="1" name="Shape 3757"/>
        <p:cNvGrpSpPr/>
        <p:nvPr/>
      </p:nvGrpSpPr>
      <p:grpSpPr>
        <a:xfrm>
          <a:off x="0" y="0"/>
          <a:ext cx="0" cy="0"/>
          <a:chOff x="0" y="0"/>
          <a:chExt cx="0" cy="0"/>
        </a:xfrm>
      </p:grpSpPr>
      <p:sp>
        <p:nvSpPr>
          <p:cNvPr id="3758" name="Google Shape;3758;p49"/>
          <p:cNvSpPr/>
          <p:nvPr/>
        </p:nvSpPr>
        <p:spPr>
          <a:xfrm rot="5400000" flipH="1">
            <a:off x="524430"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None/>
            </a:pPr>
            <a:endParaRPr sz="1050" b="0" i="0" u="none" strike="noStrike" cap="none">
              <a:solidFill>
                <a:schemeClr val="lt1"/>
              </a:solidFill>
              <a:latin typeface="Arial"/>
              <a:ea typeface="Arial"/>
              <a:cs typeface="Arial"/>
              <a:sym typeface="Arial"/>
            </a:endParaRPr>
          </a:p>
        </p:txBody>
      </p:sp>
      <p:sp>
        <p:nvSpPr>
          <p:cNvPr id="3759" name="Google Shape;3759;p49"/>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None/>
            </a:pPr>
            <a:endParaRPr sz="1050" b="0" i="0" u="none" strike="noStrike" cap="none">
              <a:solidFill>
                <a:schemeClr val="lt1"/>
              </a:solidFill>
              <a:latin typeface="Arial"/>
              <a:ea typeface="Arial"/>
              <a:cs typeface="Arial"/>
              <a:sym typeface="Arial"/>
            </a:endParaRPr>
          </a:p>
        </p:txBody>
      </p:sp>
      <p:sp>
        <p:nvSpPr>
          <p:cNvPr id="3760" name="Google Shape;3760;p49"/>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3761" name="Google Shape;3761;p4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a:lvl1pPr>
            <a:lvl2pPr marL="0" marR="0" lvl="1" indent="0" algn="r" rtl="0">
              <a:lnSpc>
                <a:spcPct val="100000"/>
              </a:lnSpc>
              <a:spcBef>
                <a:spcPts val="0"/>
              </a:spcBef>
              <a:spcAft>
                <a:spcPts val="0"/>
              </a:spcAft>
              <a:buClr>
                <a:srgbClr val="000000"/>
              </a:buClr>
              <a:buSzPts val="1200"/>
              <a:buFont typeface="Arial"/>
              <a:buNone/>
              <a:defRPr/>
            </a:lvl2pPr>
            <a:lvl3pPr marL="0" marR="0" lvl="2" indent="0" algn="r" rtl="0">
              <a:lnSpc>
                <a:spcPct val="100000"/>
              </a:lnSpc>
              <a:spcBef>
                <a:spcPts val="0"/>
              </a:spcBef>
              <a:spcAft>
                <a:spcPts val="0"/>
              </a:spcAft>
              <a:buClr>
                <a:srgbClr val="000000"/>
              </a:buClr>
              <a:buSzPts val="1200"/>
              <a:buFont typeface="Arial"/>
              <a:buNone/>
              <a:defRPr/>
            </a:lvl3pPr>
            <a:lvl4pPr marL="0" marR="0" lvl="3" indent="0" algn="r" rtl="0">
              <a:lnSpc>
                <a:spcPct val="100000"/>
              </a:lnSpc>
              <a:spcBef>
                <a:spcPts val="0"/>
              </a:spcBef>
              <a:spcAft>
                <a:spcPts val="0"/>
              </a:spcAft>
              <a:buClr>
                <a:srgbClr val="000000"/>
              </a:buClr>
              <a:buSzPts val="1200"/>
              <a:buFont typeface="Arial"/>
              <a:buNone/>
              <a:defRPr/>
            </a:lvl4pPr>
            <a:lvl5pPr marL="0" marR="0" lvl="4" indent="0" algn="r" rtl="0">
              <a:lnSpc>
                <a:spcPct val="100000"/>
              </a:lnSpc>
              <a:spcBef>
                <a:spcPts val="0"/>
              </a:spcBef>
              <a:spcAft>
                <a:spcPts val="0"/>
              </a:spcAft>
              <a:buClr>
                <a:srgbClr val="000000"/>
              </a:buClr>
              <a:buSzPts val="1200"/>
              <a:buFont typeface="Arial"/>
              <a:buNone/>
              <a:defRPr/>
            </a:lvl5pPr>
            <a:lvl6pPr marL="0" marR="0" lvl="5" indent="0" algn="r" rtl="0">
              <a:lnSpc>
                <a:spcPct val="100000"/>
              </a:lnSpc>
              <a:spcBef>
                <a:spcPts val="0"/>
              </a:spcBef>
              <a:spcAft>
                <a:spcPts val="0"/>
              </a:spcAft>
              <a:buClr>
                <a:srgbClr val="000000"/>
              </a:buClr>
              <a:buSzPts val="1200"/>
              <a:buFont typeface="Arial"/>
              <a:buNone/>
              <a:defRPr/>
            </a:lvl6pPr>
            <a:lvl7pPr marL="0" marR="0" lvl="6" indent="0" algn="r" rtl="0">
              <a:lnSpc>
                <a:spcPct val="100000"/>
              </a:lnSpc>
              <a:spcBef>
                <a:spcPts val="0"/>
              </a:spcBef>
              <a:spcAft>
                <a:spcPts val="0"/>
              </a:spcAft>
              <a:buClr>
                <a:srgbClr val="000000"/>
              </a:buClr>
              <a:buSzPts val="1200"/>
              <a:buFont typeface="Arial"/>
              <a:buNone/>
              <a:defRPr/>
            </a:lvl7pPr>
            <a:lvl8pPr marL="0" marR="0" lvl="7" indent="0" algn="r" rtl="0">
              <a:lnSpc>
                <a:spcPct val="100000"/>
              </a:lnSpc>
              <a:spcBef>
                <a:spcPts val="0"/>
              </a:spcBef>
              <a:spcAft>
                <a:spcPts val="0"/>
              </a:spcAft>
              <a:buClr>
                <a:srgbClr val="000000"/>
              </a:buClr>
              <a:buSzPts val="1200"/>
              <a:buFont typeface="Arial"/>
              <a:buNone/>
              <a:defRPr/>
            </a:lvl8pPr>
            <a:lvl9pPr marL="0" marR="0" lvl="8" indent="0" algn="r" rtl="0">
              <a:lnSpc>
                <a:spcPct val="100000"/>
              </a:lnSpc>
              <a:spcBef>
                <a:spcPts val="0"/>
              </a:spcBef>
              <a:spcAft>
                <a:spcPts val="0"/>
              </a:spcAft>
              <a:buClr>
                <a:srgbClr val="000000"/>
              </a:buClr>
              <a:buSzPts val="1200"/>
              <a:buFont typeface="Arial"/>
              <a:buNone/>
              <a:defRPr/>
            </a:lvl9pPr>
          </a:lstStyle>
          <a:p>
            <a:pPr marL="0" lvl="0" indent="0" algn="r" rtl="0">
              <a:spcBef>
                <a:spcPts val="0"/>
              </a:spcBef>
              <a:spcAft>
                <a:spcPts val="0"/>
              </a:spcAft>
              <a:buNone/>
            </a:pPr>
            <a:fld id="{00000000-1234-1234-1234-123412341234}" type="slidenum">
              <a:rPr lang="en-GB"/>
              <a:t>‹#›</a:t>
            </a:fld>
            <a:endParaRPr/>
          </a:p>
        </p:txBody>
      </p:sp>
      <p:grpSp>
        <p:nvGrpSpPr>
          <p:cNvPr id="3762" name="Google Shape;3762;p49"/>
          <p:cNvGrpSpPr/>
          <p:nvPr/>
        </p:nvGrpSpPr>
        <p:grpSpPr>
          <a:xfrm>
            <a:off x="7915032" y="222489"/>
            <a:ext cx="895960" cy="359739"/>
            <a:chOff x="1899" y="899"/>
            <a:chExt cx="4163" cy="1671"/>
          </a:xfrm>
        </p:grpSpPr>
        <p:sp>
          <p:nvSpPr>
            <p:cNvPr id="3763" name="Google Shape;3763;p49"/>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764" name="Google Shape;3764;p49"/>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765" name="Google Shape;3765;p49"/>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766" name="Google Shape;3766;p49"/>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767" name="Google Shape;3767;p49"/>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768" name="Google Shape;3768;p49"/>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769" name="Google Shape;3769;p49"/>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770" name="Google Shape;3770;p49"/>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771" name="Google Shape;3771;p49"/>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772" name="Google Shape;3772;p49"/>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773" name="Google Shape;3773;p49"/>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774" name="Google Shape;3774;p49"/>
            <p:cNvSpPr/>
            <p:nvPr/>
          </p:nvSpPr>
          <p:spPr>
            <a:xfrm>
              <a:off x="2762" y="2203"/>
              <a:ext cx="0" cy="0"/>
            </a:xfrm>
            <a:prstGeom prst="rect">
              <a:avLst/>
            </a:pr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775" name="Google Shape;3775;p49"/>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776" name="Google Shape;3776;p49"/>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777" name="Google Shape;3777;p49"/>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778" name="Google Shape;3778;p49"/>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779" name="Google Shape;3779;p49"/>
            <p:cNvSpPr/>
            <p:nvPr/>
          </p:nvSpPr>
          <p:spPr>
            <a:xfrm>
              <a:off x="3203" y="2203"/>
              <a:ext cx="0" cy="0"/>
            </a:xfrm>
            <a:prstGeom prst="rect">
              <a:avLst/>
            </a:pr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780" name="Google Shape;3780;p49"/>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781" name="Google Shape;3781;p49"/>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782" name="Google Shape;3782;p49"/>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783" name="Google Shape;3783;p49"/>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784" name="Google Shape;3784;p49"/>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785" name="Google Shape;3785;p49"/>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786" name="Google Shape;3786;p49"/>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787" name="Google Shape;3787;p49"/>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788" name="Google Shape;3788;p49"/>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789" name="Google Shape;3789;p49"/>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790" name="Google Shape;3790;p49"/>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791" name="Google Shape;3791;p49"/>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792" name="Google Shape;3792;p49"/>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793" name="Google Shape;3793;p49"/>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794" name="Google Shape;3794;p49"/>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795" name="Google Shape;3795;p49"/>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796" name="Google Shape;3796;p49"/>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797" name="Google Shape;3797;p49"/>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798" name="Google Shape;3798;p49"/>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799" name="Google Shape;3799;p49"/>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00" name="Google Shape;3800;p49"/>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01" name="Google Shape;3801;p49"/>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02" name="Google Shape;3802;p49"/>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03" name="Google Shape;3803;p49"/>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04" name="Google Shape;3804;p49"/>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05" name="Google Shape;3805;p49"/>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06" name="Google Shape;3806;p49"/>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07" name="Google Shape;3807;p49"/>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08" name="Google Shape;3808;p49"/>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09" name="Google Shape;3809;p49"/>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10" name="Google Shape;3810;p49"/>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11" name="Google Shape;3811;p49"/>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12" name="Google Shape;3812;p49"/>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13" name="Google Shape;3813;p49"/>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14" name="Google Shape;3814;p49"/>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15" name="Google Shape;3815;p49"/>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16" name="Google Shape;3816;p49"/>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17" name="Google Shape;3817;p49"/>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18" name="Google Shape;3818;p49"/>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19" name="Google Shape;3819;p49"/>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20" name="Google Shape;3820;p49"/>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21" name="Google Shape;3821;p49"/>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22" name="Google Shape;3822;p49"/>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23" name="Google Shape;3823;p49"/>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24" name="Google Shape;3824;p49"/>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25" name="Google Shape;3825;p49"/>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26" name="Google Shape;3826;p49"/>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27" name="Google Shape;3827;p49"/>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28" name="Google Shape;3828;p49"/>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29" name="Google Shape;3829;p49"/>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30" name="Google Shape;3830;p49"/>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31" name="Google Shape;3831;p49"/>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32" name="Google Shape;3832;p49"/>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33" name="Google Shape;3833;p49"/>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34" name="Google Shape;3834;p49"/>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35" name="Google Shape;3835;p49"/>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36" name="Google Shape;3836;p49"/>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37" name="Google Shape;3837;p49"/>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38" name="Google Shape;3838;p49"/>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39" name="Google Shape;3839;p49"/>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40" name="Google Shape;3840;p49"/>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41" name="Google Shape;3841;p49"/>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42" name="Google Shape;3842;p49"/>
            <p:cNvSpPr/>
            <p:nvPr/>
          </p:nvSpPr>
          <p:spPr>
            <a:xfrm>
              <a:off x="4838" y="2425"/>
              <a:ext cx="0" cy="0"/>
            </a:xfrm>
            <a:prstGeom prst="rect">
              <a:avLst/>
            </a:pr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43" name="Google Shape;3843;p49"/>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44" name="Google Shape;3844;p49"/>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45" name="Google Shape;3845;p49"/>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46" name="Google Shape;3846;p49"/>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47" name="Google Shape;3847;p49"/>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48" name="Google Shape;3848;p49"/>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49" name="Google Shape;3849;p49"/>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50" name="Google Shape;3850;p49"/>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51" name="Google Shape;3851;p49"/>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52" name="Google Shape;3852;p49"/>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53" name="Google Shape;3853;p49"/>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54" name="Google Shape;3854;p49"/>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55" name="Google Shape;3855;p49"/>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cxnSp>
          <p:nvCxnSpPr>
            <p:cNvPr id="3856" name="Google Shape;3856;p49"/>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grpSp>
        <p:nvGrpSpPr>
          <p:cNvPr id="3857" name="Google Shape;3857;p49"/>
          <p:cNvGrpSpPr/>
          <p:nvPr/>
        </p:nvGrpSpPr>
        <p:grpSpPr>
          <a:xfrm>
            <a:off x="-1530678" y="2991543"/>
            <a:ext cx="1404225" cy="2177094"/>
            <a:chOff x="6195941" y="562596"/>
            <a:chExt cx="1872300" cy="2902792"/>
          </a:xfrm>
        </p:grpSpPr>
        <p:grpSp>
          <p:nvGrpSpPr>
            <p:cNvPr id="3858" name="Google Shape;3858;p49"/>
            <p:cNvGrpSpPr/>
            <p:nvPr/>
          </p:nvGrpSpPr>
          <p:grpSpPr>
            <a:xfrm>
              <a:off x="6195941" y="832605"/>
              <a:ext cx="1872300" cy="2632784"/>
              <a:chOff x="-1872716" y="660661"/>
              <a:chExt cx="1872300" cy="1974637"/>
            </a:xfrm>
          </p:grpSpPr>
          <p:sp>
            <p:nvSpPr>
              <p:cNvPr id="3859" name="Google Shape;3859;p49"/>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en-GB" sz="825" b="0" i="0" u="none" strike="noStrike" cap="none">
                    <a:solidFill>
                      <a:srgbClr val="000000"/>
                    </a:solidFill>
                    <a:latin typeface="Arial"/>
                    <a:ea typeface="Arial"/>
                    <a:cs typeface="Arial"/>
                    <a:sym typeface="Arial"/>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a:p>
              <a:p>
                <a:pPr marL="0" marR="0" lvl="0" indent="0" algn="l" rtl="0">
                  <a:lnSpc>
                    <a:spcPct val="100000"/>
                  </a:lnSpc>
                  <a:spcBef>
                    <a:spcPts val="0"/>
                  </a:spcBef>
                  <a:spcAft>
                    <a:spcPts val="0"/>
                  </a:spcAft>
                  <a:buNone/>
                </a:pPr>
                <a:endParaRPr sz="825"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None/>
                </a:pPr>
                <a:r>
                  <a:rPr lang="en-GB" sz="825" b="0" i="0" u="none" strike="noStrike" cap="none">
                    <a:solidFill>
                      <a:srgbClr val="000000"/>
                    </a:solidFill>
                    <a:latin typeface="Arial"/>
                    <a:ea typeface="Arial"/>
                    <a:cs typeface="Arial"/>
                    <a:sym typeface="Arial"/>
                  </a:rPr>
                  <a:t>Do not use the bullet point button to format your text.</a:t>
                </a:r>
                <a:endParaRPr sz="825" b="0" i="0" u="none" strike="noStrike" cap="none">
                  <a:solidFill>
                    <a:srgbClr val="000000"/>
                  </a:solidFill>
                  <a:latin typeface="Arial"/>
                  <a:ea typeface="Arial"/>
                  <a:cs typeface="Arial"/>
                  <a:sym typeface="Arial"/>
                </a:endParaRPr>
              </a:p>
            </p:txBody>
          </p:sp>
          <p:pic>
            <p:nvPicPr>
              <p:cNvPr id="3860" name="Google Shape;3860;p49"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3861" name="Google Shape;3861;p49"/>
            <p:cNvGrpSpPr/>
            <p:nvPr/>
          </p:nvGrpSpPr>
          <p:grpSpPr>
            <a:xfrm>
              <a:off x="6303954" y="562596"/>
              <a:ext cx="540000" cy="540000"/>
              <a:chOff x="6303954" y="562596"/>
              <a:chExt cx="540000" cy="540000"/>
            </a:xfrm>
          </p:grpSpPr>
          <p:sp>
            <p:nvSpPr>
              <p:cNvPr id="3862" name="Google Shape;3862;p49"/>
              <p:cNvSpPr/>
              <p:nvPr/>
            </p:nvSpPr>
            <p:spPr>
              <a:xfrm>
                <a:off x="6303954" y="562596"/>
                <a:ext cx="540000" cy="540000"/>
              </a:xfrm>
              <a:prstGeom prst="donut">
                <a:avLst>
                  <a:gd name="adj" fmla="val 7083"/>
                </a:avLst>
              </a:prstGeom>
              <a:solidFill>
                <a:srgbClr val="000000"/>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050" b="0" i="0" u="none" strike="noStrike" cap="none">
                  <a:solidFill>
                    <a:schemeClr val="dk1"/>
                  </a:solidFill>
                  <a:latin typeface="Arial"/>
                  <a:ea typeface="Arial"/>
                  <a:cs typeface="Arial"/>
                  <a:sym typeface="Arial"/>
                </a:endParaRPr>
              </a:p>
            </p:txBody>
          </p:sp>
          <p:pic>
            <p:nvPicPr>
              <p:cNvPr id="3863" name="Google Shape;3863;p49"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3864" name="Google Shape;3864;p49"/>
          <p:cNvSpPr/>
          <p:nvPr/>
        </p:nvSpPr>
        <p:spPr>
          <a:xfrm>
            <a:off x="5760132" y="2517744"/>
            <a:ext cx="3299050" cy="2310296"/>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65" name="Google Shape;3865;p49"/>
          <p:cNvSpPr/>
          <p:nvPr/>
        </p:nvSpPr>
        <p:spPr>
          <a:xfrm>
            <a:off x="1" y="1191"/>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lt2">
              <a:alpha val="498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66" name="Google Shape;3866;p49"/>
          <p:cNvSpPr txBox="1">
            <a:spLocks noGrp="1"/>
          </p:cNvSpPr>
          <p:nvPr>
            <p:ph type="title"/>
          </p:nvPr>
        </p:nvSpPr>
        <p:spPr>
          <a:xfrm>
            <a:off x="386100" y="326237"/>
            <a:ext cx="3564300" cy="941700"/>
          </a:xfrm>
          <a:prstGeom prst="rect">
            <a:avLst/>
          </a:prstGeom>
          <a:noFill/>
          <a:ln>
            <a:noFill/>
          </a:ln>
        </p:spPr>
        <p:txBody>
          <a:bodyPr spcFirstLastPara="1" wrap="square" lIns="0" tIns="0" rIns="0" bIns="0" anchor="b" anchorCtr="0">
            <a:noAutofit/>
          </a:bodyPr>
          <a:lstStyle>
            <a:lvl1pPr lvl="0" algn="l" rtl="0">
              <a:lnSpc>
                <a:spcPct val="90000"/>
              </a:lnSpc>
              <a:spcBef>
                <a:spcPts val="0"/>
              </a:spcBef>
              <a:spcAft>
                <a:spcPts val="0"/>
              </a:spcAft>
              <a:buSzPts val="2100"/>
              <a:buNone/>
              <a:defRPr>
                <a:solidFill>
                  <a:schemeClr val="lt1"/>
                </a:solidFill>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3867" name="Google Shape;3867;p49"/>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3868" name="Google Shape;3868;p49"/>
          <p:cNvSpPr txBox="1">
            <a:spLocks noGrp="1"/>
          </p:cNvSpPr>
          <p:nvPr>
            <p:ph type="body" idx="1"/>
          </p:nvPr>
        </p:nvSpPr>
        <p:spPr>
          <a:xfrm>
            <a:off x="386100" y="2328723"/>
            <a:ext cx="3564300" cy="2143200"/>
          </a:xfrm>
          <a:prstGeom prst="rect">
            <a:avLst/>
          </a:prstGeom>
          <a:noFill/>
          <a:ln>
            <a:noFill/>
          </a:ln>
        </p:spPr>
        <p:txBody>
          <a:bodyPr spcFirstLastPara="1" wrap="square" lIns="0" tIns="0" rIns="0" bIns="0" anchor="t" anchorCtr="0">
            <a:noAutofit/>
          </a:bodyPr>
          <a:lstStyle>
            <a:lvl1pPr marL="457200" lvl="0" indent="-228600" algn="l" rtl="0">
              <a:lnSpc>
                <a:spcPct val="90000"/>
              </a:lnSpc>
              <a:spcBef>
                <a:spcPts val="300"/>
              </a:spcBef>
              <a:spcAft>
                <a:spcPts val="0"/>
              </a:spcAft>
              <a:buSzPts val="1500"/>
              <a:buNone/>
              <a:defRPr>
                <a:solidFill>
                  <a:schemeClr val="lt1"/>
                </a:solidFill>
              </a:defRPr>
            </a:lvl1pPr>
            <a:lvl2pPr marL="914400" lvl="1" indent="-228600" algn="l" rtl="0">
              <a:lnSpc>
                <a:spcPct val="90000"/>
              </a:lnSpc>
              <a:spcBef>
                <a:spcPts val="300"/>
              </a:spcBef>
              <a:spcAft>
                <a:spcPts val="0"/>
              </a:spcAft>
              <a:buSzPts val="1400"/>
              <a:buNone/>
              <a:defRPr>
                <a:solidFill>
                  <a:schemeClr val="lt1"/>
                </a:solidFill>
              </a:defRPr>
            </a:lvl2pPr>
            <a:lvl3pPr marL="1371600" lvl="2" indent="-317500" algn="l" rtl="0">
              <a:lnSpc>
                <a:spcPct val="90000"/>
              </a:lnSpc>
              <a:spcBef>
                <a:spcPts val="300"/>
              </a:spcBef>
              <a:spcAft>
                <a:spcPts val="0"/>
              </a:spcAft>
              <a:buClr>
                <a:schemeClr val="lt1"/>
              </a:buClr>
              <a:buSzPts val="1400"/>
              <a:buChar char="•"/>
              <a:defRPr>
                <a:solidFill>
                  <a:schemeClr val="lt1"/>
                </a:solidFill>
              </a:defRPr>
            </a:lvl3pPr>
            <a:lvl4pPr marL="1828800" lvl="3" indent="-304800" algn="l" rtl="0">
              <a:lnSpc>
                <a:spcPct val="90000"/>
              </a:lnSpc>
              <a:spcBef>
                <a:spcPts val="300"/>
              </a:spcBef>
              <a:spcAft>
                <a:spcPts val="0"/>
              </a:spcAft>
              <a:buClr>
                <a:schemeClr val="lt1"/>
              </a:buClr>
              <a:buSzPts val="1200"/>
              <a:buChar char="•"/>
              <a:defRPr>
                <a:solidFill>
                  <a:schemeClr val="lt1"/>
                </a:solidFill>
              </a:defRPr>
            </a:lvl4pPr>
            <a:lvl5pPr marL="2286000" lvl="4" indent="-228600" algn="l" rtl="0">
              <a:lnSpc>
                <a:spcPct val="90000"/>
              </a:lnSpc>
              <a:spcBef>
                <a:spcPts val="600"/>
              </a:spcBef>
              <a:spcAft>
                <a:spcPts val="0"/>
              </a:spcAft>
              <a:buSzPts val="1500"/>
              <a:buNone/>
              <a:defRPr>
                <a:solidFill>
                  <a:schemeClr val="lt1"/>
                </a:solidFill>
              </a:defRPr>
            </a:lvl5pPr>
            <a:lvl6pPr marL="2743200" lvl="5" indent="-317500" algn="l" rtl="0">
              <a:lnSpc>
                <a:spcPct val="90000"/>
              </a:lnSpc>
              <a:spcBef>
                <a:spcPts val="400"/>
              </a:spcBef>
              <a:spcAft>
                <a:spcPts val="0"/>
              </a:spcAft>
              <a:buSzPts val="1400"/>
              <a:buChar char="•"/>
              <a:defRPr/>
            </a:lvl6pPr>
            <a:lvl7pPr marL="3200400" lvl="6" indent="-317500" algn="l" rtl="0">
              <a:lnSpc>
                <a:spcPct val="90000"/>
              </a:lnSpc>
              <a:spcBef>
                <a:spcPts val="400"/>
              </a:spcBef>
              <a:spcAft>
                <a:spcPts val="0"/>
              </a:spcAft>
              <a:buSzPts val="1400"/>
              <a:buChar char="•"/>
              <a:defRPr/>
            </a:lvl7pPr>
            <a:lvl8pPr marL="3657600" lvl="7" indent="-317500" algn="l" rtl="0">
              <a:lnSpc>
                <a:spcPct val="90000"/>
              </a:lnSpc>
              <a:spcBef>
                <a:spcPts val="400"/>
              </a:spcBef>
              <a:spcAft>
                <a:spcPts val="0"/>
              </a:spcAft>
              <a:buSzPts val="1400"/>
              <a:buChar char="•"/>
              <a:defRPr/>
            </a:lvl8pPr>
            <a:lvl9pPr marL="4114800" lvl="8" indent="-317500" algn="l" rtl="0">
              <a:lnSpc>
                <a:spcPct val="90000"/>
              </a:lnSpc>
              <a:spcBef>
                <a:spcPts val="400"/>
              </a:spcBef>
              <a:spcAft>
                <a:spcPts val="0"/>
              </a:spcAft>
              <a:buSzPts val="1400"/>
              <a:buChar char="•"/>
              <a:defRPr/>
            </a:lvl9pPr>
          </a:lstStyle>
          <a:p>
            <a:endParaRPr/>
          </a:p>
        </p:txBody>
      </p:sp>
      <p:grpSp>
        <p:nvGrpSpPr>
          <p:cNvPr id="3869" name="Google Shape;3869;p49"/>
          <p:cNvGrpSpPr/>
          <p:nvPr/>
        </p:nvGrpSpPr>
        <p:grpSpPr>
          <a:xfrm>
            <a:off x="-1530678" y="653648"/>
            <a:ext cx="1026225" cy="1825252"/>
            <a:chOff x="-1836712" y="2937191"/>
            <a:chExt cx="1368300" cy="2433670"/>
          </a:xfrm>
        </p:grpSpPr>
        <p:pic>
          <p:nvPicPr>
            <p:cNvPr id="3870" name="Google Shape;3870;p49"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3871" name="Google Shape;3871;p49"/>
            <p:cNvSpPr txBox="1"/>
            <p:nvPr/>
          </p:nvSpPr>
          <p:spPr>
            <a:xfrm>
              <a:off x="-1836712" y="3677961"/>
              <a:ext cx="1368300" cy="16929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en-GB" sz="825" b="0" i="0" u="none" strike="noStrike" cap="none">
                  <a:solidFill>
                    <a:srgbClr val="000000"/>
                  </a:solidFill>
                  <a:latin typeface="Arial"/>
                  <a:ea typeface="Arial"/>
                  <a:cs typeface="Arial"/>
                  <a:sym typeface="Arial"/>
                </a:rPr>
                <a:t>To change the photographic image to the background.</a:t>
              </a:r>
              <a:endParaRPr/>
            </a:p>
            <a:p>
              <a:pPr marL="0" marR="0" lvl="0" indent="0" algn="l" rtl="0">
                <a:lnSpc>
                  <a:spcPct val="100000"/>
                </a:lnSpc>
                <a:spcBef>
                  <a:spcPts val="0"/>
                </a:spcBef>
                <a:spcAft>
                  <a:spcPts val="0"/>
                </a:spcAft>
                <a:buNone/>
              </a:pPr>
              <a:r>
                <a:rPr lang="en-GB" sz="825" b="0" i="0" u="none" strike="noStrike" cap="none">
                  <a:solidFill>
                    <a:srgbClr val="000000"/>
                  </a:solidFill>
                  <a:latin typeface="Arial"/>
                  <a:ea typeface="Arial"/>
                  <a:cs typeface="Arial"/>
                  <a:sym typeface="Arial"/>
                </a:rPr>
                <a:t>&gt;Right Click over slide</a:t>
              </a:r>
              <a:endParaRPr/>
            </a:p>
            <a:p>
              <a:pPr marL="0" marR="0" lvl="0" indent="0" algn="l" rtl="0">
                <a:lnSpc>
                  <a:spcPct val="100000"/>
                </a:lnSpc>
                <a:spcBef>
                  <a:spcPts val="0"/>
                </a:spcBef>
                <a:spcAft>
                  <a:spcPts val="0"/>
                </a:spcAft>
                <a:buNone/>
              </a:pPr>
              <a:r>
                <a:rPr lang="en-GB" sz="825" b="0" i="0" u="none" strike="noStrike" cap="none">
                  <a:solidFill>
                    <a:srgbClr val="000000"/>
                  </a:solidFill>
                  <a:latin typeface="Arial"/>
                  <a:ea typeface="Arial"/>
                  <a:cs typeface="Arial"/>
                  <a:sym typeface="Arial"/>
                </a:rPr>
                <a:t>&gt;format background</a:t>
              </a:r>
              <a:endParaRPr/>
            </a:p>
            <a:p>
              <a:pPr marL="0" marR="0" lvl="0" indent="0" algn="l" rtl="0">
                <a:lnSpc>
                  <a:spcPct val="100000"/>
                </a:lnSpc>
                <a:spcBef>
                  <a:spcPts val="0"/>
                </a:spcBef>
                <a:spcAft>
                  <a:spcPts val="0"/>
                </a:spcAft>
                <a:buNone/>
              </a:pPr>
              <a:r>
                <a:rPr lang="en-GB" sz="825" b="0" i="0" u="none" strike="noStrike" cap="none">
                  <a:solidFill>
                    <a:srgbClr val="000000"/>
                  </a:solidFill>
                  <a:latin typeface="Arial"/>
                  <a:ea typeface="Arial"/>
                  <a:cs typeface="Arial"/>
                  <a:sym typeface="Arial"/>
                </a:rPr>
                <a:t>&gt;fill</a:t>
              </a:r>
              <a:endParaRPr/>
            </a:p>
            <a:p>
              <a:pPr marL="0" marR="0" lvl="0" indent="0" algn="l" rtl="0">
                <a:lnSpc>
                  <a:spcPct val="100000"/>
                </a:lnSpc>
                <a:spcBef>
                  <a:spcPts val="0"/>
                </a:spcBef>
                <a:spcAft>
                  <a:spcPts val="0"/>
                </a:spcAft>
                <a:buNone/>
              </a:pPr>
              <a:r>
                <a:rPr lang="en-GB" sz="825" b="0" i="0" u="none" strike="noStrike" cap="none">
                  <a:solidFill>
                    <a:srgbClr val="000000"/>
                  </a:solidFill>
                  <a:latin typeface="Arial"/>
                  <a:ea typeface="Arial"/>
                  <a:cs typeface="Arial"/>
                  <a:sym typeface="Arial"/>
                </a:rPr>
                <a:t>&gt;picture or texture fill</a:t>
              </a:r>
              <a:endParaRPr/>
            </a:p>
            <a:p>
              <a:pPr marL="0" marR="0" lvl="0" indent="0" algn="l" rtl="0">
                <a:lnSpc>
                  <a:spcPct val="100000"/>
                </a:lnSpc>
                <a:spcBef>
                  <a:spcPts val="0"/>
                </a:spcBef>
                <a:spcAft>
                  <a:spcPts val="0"/>
                </a:spcAft>
                <a:buNone/>
              </a:pPr>
              <a:r>
                <a:rPr lang="en-GB" sz="825" b="0" i="0" u="none" strike="noStrike" cap="none">
                  <a:solidFill>
                    <a:srgbClr val="000000"/>
                  </a:solidFill>
                  <a:latin typeface="Arial"/>
                  <a:ea typeface="Arial"/>
                  <a:cs typeface="Arial"/>
                  <a:sym typeface="Arial"/>
                </a:rPr>
                <a:t>&gt;select image from  </a:t>
              </a:r>
              <a:br>
                <a:rPr lang="en-GB" sz="825" b="0" i="0" u="none" strike="noStrike" cap="none">
                  <a:solidFill>
                    <a:srgbClr val="000000"/>
                  </a:solidFill>
                  <a:latin typeface="Arial"/>
                  <a:ea typeface="Arial"/>
                  <a:cs typeface="Arial"/>
                  <a:sym typeface="Arial"/>
                </a:rPr>
              </a:br>
              <a:r>
                <a:rPr lang="en-GB" sz="825" b="0" i="0" u="none" strike="noStrike" cap="none">
                  <a:solidFill>
                    <a:srgbClr val="000000"/>
                  </a:solidFill>
                  <a:latin typeface="Arial"/>
                  <a:ea typeface="Arial"/>
                  <a:cs typeface="Arial"/>
                  <a:sym typeface="Arial"/>
                </a:rPr>
                <a:t>  your file</a:t>
              </a:r>
              <a:endParaRPr sz="825" b="0" i="0" u="none" strike="noStrike" cap="none">
                <a:solidFill>
                  <a:srgbClr val="000000"/>
                </a:solidFill>
                <a:latin typeface="Arial"/>
                <a:ea typeface="Arial"/>
                <a:cs typeface="Arial"/>
                <a:sym typeface="Arial"/>
              </a:endParaRPr>
            </a:p>
          </p:txBody>
        </p:sp>
        <p:pic>
          <p:nvPicPr>
            <p:cNvPr id="3872" name="Google Shape;3872;p49"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6_Title and content (2 column)">
  <p:cSld name="6_Title and content (2 column)">
    <p:bg>
      <p:bgPr>
        <a:solidFill>
          <a:schemeClr val="lt1"/>
        </a:solidFill>
        <a:effectLst/>
      </p:bgPr>
    </p:bg>
    <p:spTree>
      <p:nvGrpSpPr>
        <p:cNvPr id="1" name="Shape 3873"/>
        <p:cNvGrpSpPr/>
        <p:nvPr/>
      </p:nvGrpSpPr>
      <p:grpSpPr>
        <a:xfrm>
          <a:off x="0" y="0"/>
          <a:ext cx="0" cy="0"/>
          <a:chOff x="0" y="0"/>
          <a:chExt cx="0" cy="0"/>
        </a:xfrm>
      </p:grpSpPr>
      <p:sp>
        <p:nvSpPr>
          <p:cNvPr id="3874" name="Google Shape;3874;p50"/>
          <p:cNvSpPr/>
          <p:nvPr/>
        </p:nvSpPr>
        <p:spPr>
          <a:xfrm>
            <a:off x="1" y="0"/>
            <a:ext cx="9153600" cy="5143500"/>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050" b="0" i="0" u="none" strike="noStrike" cap="none">
              <a:solidFill>
                <a:schemeClr val="lt1"/>
              </a:solidFill>
              <a:latin typeface="Arial"/>
              <a:ea typeface="Arial"/>
              <a:cs typeface="Arial"/>
              <a:sym typeface="Arial"/>
            </a:endParaRPr>
          </a:p>
        </p:txBody>
      </p:sp>
      <p:sp>
        <p:nvSpPr>
          <p:cNvPr id="3875" name="Google Shape;3875;p50"/>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noAutofit/>
          </a:bodyPr>
          <a:lstStyle>
            <a:lvl1pPr lvl="0" algn="l" rtl="0">
              <a:lnSpc>
                <a:spcPct val="90000"/>
              </a:lnSpc>
              <a:spcBef>
                <a:spcPts val="0"/>
              </a:spcBef>
              <a:spcAft>
                <a:spcPts val="0"/>
              </a:spcAft>
              <a:buSzPts val="2100"/>
              <a:buNone/>
              <a:defRPr>
                <a:solidFill>
                  <a:schemeClr val="accent2"/>
                </a:solidFill>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3876" name="Google Shape;3876;p50"/>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3877" name="Google Shape;3877;p50"/>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3878" name="Google Shape;3878;p5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a:lvl1pPr>
            <a:lvl2pPr marL="0" marR="0" lvl="1" indent="0" algn="r" rtl="0">
              <a:lnSpc>
                <a:spcPct val="100000"/>
              </a:lnSpc>
              <a:spcBef>
                <a:spcPts val="0"/>
              </a:spcBef>
              <a:spcAft>
                <a:spcPts val="0"/>
              </a:spcAft>
              <a:buClr>
                <a:srgbClr val="000000"/>
              </a:buClr>
              <a:buSzPts val="1200"/>
              <a:buFont typeface="Arial"/>
              <a:buNone/>
              <a:defRPr/>
            </a:lvl2pPr>
            <a:lvl3pPr marL="0" marR="0" lvl="2" indent="0" algn="r" rtl="0">
              <a:lnSpc>
                <a:spcPct val="100000"/>
              </a:lnSpc>
              <a:spcBef>
                <a:spcPts val="0"/>
              </a:spcBef>
              <a:spcAft>
                <a:spcPts val="0"/>
              </a:spcAft>
              <a:buClr>
                <a:srgbClr val="000000"/>
              </a:buClr>
              <a:buSzPts val="1200"/>
              <a:buFont typeface="Arial"/>
              <a:buNone/>
              <a:defRPr/>
            </a:lvl3pPr>
            <a:lvl4pPr marL="0" marR="0" lvl="3" indent="0" algn="r" rtl="0">
              <a:lnSpc>
                <a:spcPct val="100000"/>
              </a:lnSpc>
              <a:spcBef>
                <a:spcPts val="0"/>
              </a:spcBef>
              <a:spcAft>
                <a:spcPts val="0"/>
              </a:spcAft>
              <a:buClr>
                <a:srgbClr val="000000"/>
              </a:buClr>
              <a:buSzPts val="1200"/>
              <a:buFont typeface="Arial"/>
              <a:buNone/>
              <a:defRPr/>
            </a:lvl4pPr>
            <a:lvl5pPr marL="0" marR="0" lvl="4" indent="0" algn="r" rtl="0">
              <a:lnSpc>
                <a:spcPct val="100000"/>
              </a:lnSpc>
              <a:spcBef>
                <a:spcPts val="0"/>
              </a:spcBef>
              <a:spcAft>
                <a:spcPts val="0"/>
              </a:spcAft>
              <a:buClr>
                <a:srgbClr val="000000"/>
              </a:buClr>
              <a:buSzPts val="1200"/>
              <a:buFont typeface="Arial"/>
              <a:buNone/>
              <a:defRPr/>
            </a:lvl5pPr>
            <a:lvl6pPr marL="0" marR="0" lvl="5" indent="0" algn="r" rtl="0">
              <a:lnSpc>
                <a:spcPct val="100000"/>
              </a:lnSpc>
              <a:spcBef>
                <a:spcPts val="0"/>
              </a:spcBef>
              <a:spcAft>
                <a:spcPts val="0"/>
              </a:spcAft>
              <a:buClr>
                <a:srgbClr val="000000"/>
              </a:buClr>
              <a:buSzPts val="1200"/>
              <a:buFont typeface="Arial"/>
              <a:buNone/>
              <a:defRPr/>
            </a:lvl6pPr>
            <a:lvl7pPr marL="0" marR="0" lvl="6" indent="0" algn="r" rtl="0">
              <a:lnSpc>
                <a:spcPct val="100000"/>
              </a:lnSpc>
              <a:spcBef>
                <a:spcPts val="0"/>
              </a:spcBef>
              <a:spcAft>
                <a:spcPts val="0"/>
              </a:spcAft>
              <a:buClr>
                <a:srgbClr val="000000"/>
              </a:buClr>
              <a:buSzPts val="1200"/>
              <a:buFont typeface="Arial"/>
              <a:buNone/>
              <a:defRPr/>
            </a:lvl7pPr>
            <a:lvl8pPr marL="0" marR="0" lvl="7" indent="0" algn="r" rtl="0">
              <a:lnSpc>
                <a:spcPct val="100000"/>
              </a:lnSpc>
              <a:spcBef>
                <a:spcPts val="0"/>
              </a:spcBef>
              <a:spcAft>
                <a:spcPts val="0"/>
              </a:spcAft>
              <a:buClr>
                <a:srgbClr val="000000"/>
              </a:buClr>
              <a:buSzPts val="1200"/>
              <a:buFont typeface="Arial"/>
              <a:buNone/>
              <a:defRPr/>
            </a:lvl8pPr>
            <a:lvl9pPr marL="0" marR="0" lvl="8" indent="0" algn="r" rtl="0">
              <a:lnSpc>
                <a:spcPct val="100000"/>
              </a:lnSpc>
              <a:spcBef>
                <a:spcPts val="0"/>
              </a:spcBef>
              <a:spcAft>
                <a:spcPts val="0"/>
              </a:spcAft>
              <a:buClr>
                <a:srgbClr val="000000"/>
              </a:buClr>
              <a:buSzPts val="1200"/>
              <a:buFont typeface="Arial"/>
              <a:buNone/>
              <a:defRPr/>
            </a:lvl9pPr>
          </a:lstStyle>
          <a:p>
            <a:pPr marL="0" lvl="0" indent="0" algn="r" rtl="0">
              <a:spcBef>
                <a:spcPts val="0"/>
              </a:spcBef>
              <a:spcAft>
                <a:spcPts val="0"/>
              </a:spcAft>
              <a:buNone/>
            </a:pPr>
            <a:fld id="{00000000-1234-1234-1234-123412341234}" type="slidenum">
              <a:rPr lang="en-GB"/>
              <a:t>‹#›</a:t>
            </a:fld>
            <a:endParaRPr/>
          </a:p>
        </p:txBody>
      </p:sp>
      <p:sp>
        <p:nvSpPr>
          <p:cNvPr id="3879" name="Google Shape;3879;p50"/>
          <p:cNvSpPr txBox="1">
            <a:spLocks noGrp="1"/>
          </p:cNvSpPr>
          <p:nvPr>
            <p:ph type="body" idx="1"/>
          </p:nvPr>
        </p:nvSpPr>
        <p:spPr>
          <a:xfrm>
            <a:off x="386099" y="1697955"/>
            <a:ext cx="7507800" cy="2772300"/>
          </a:xfrm>
          <a:prstGeom prst="rect">
            <a:avLst/>
          </a:prstGeom>
          <a:noFill/>
          <a:ln>
            <a:noFill/>
          </a:ln>
        </p:spPr>
        <p:txBody>
          <a:bodyPr spcFirstLastPara="1" wrap="square" lIns="0" tIns="0" rIns="0" bIns="0" anchor="t" anchorCtr="0">
            <a:noAutofit/>
          </a:bodyPr>
          <a:lstStyle>
            <a:lvl1pPr marL="457200" lvl="0" indent="-228600" algn="l" rtl="0">
              <a:lnSpc>
                <a:spcPct val="90000"/>
              </a:lnSpc>
              <a:spcBef>
                <a:spcPts val="300"/>
              </a:spcBef>
              <a:spcAft>
                <a:spcPts val="0"/>
              </a:spcAft>
              <a:buSzPts val="1500"/>
              <a:buNone/>
              <a:defRPr>
                <a:solidFill>
                  <a:schemeClr val="lt2"/>
                </a:solidFill>
              </a:defRPr>
            </a:lvl1pPr>
            <a:lvl2pPr marL="914400" lvl="1" indent="-228600" algn="l" rtl="0">
              <a:lnSpc>
                <a:spcPct val="90000"/>
              </a:lnSpc>
              <a:spcBef>
                <a:spcPts val="300"/>
              </a:spcBef>
              <a:spcAft>
                <a:spcPts val="0"/>
              </a:spcAft>
              <a:buSzPts val="1400"/>
              <a:buNone/>
              <a:defRPr>
                <a:solidFill>
                  <a:schemeClr val="lt2"/>
                </a:solidFill>
              </a:defRPr>
            </a:lvl2pPr>
            <a:lvl3pPr marL="1371600" lvl="2" indent="-317500" algn="l" rtl="0">
              <a:lnSpc>
                <a:spcPct val="90000"/>
              </a:lnSpc>
              <a:spcBef>
                <a:spcPts val="300"/>
              </a:spcBef>
              <a:spcAft>
                <a:spcPts val="0"/>
              </a:spcAft>
              <a:buClr>
                <a:schemeClr val="accent2"/>
              </a:buClr>
              <a:buSzPts val="1400"/>
              <a:buChar char="•"/>
              <a:defRPr>
                <a:solidFill>
                  <a:schemeClr val="lt2"/>
                </a:solidFill>
              </a:defRPr>
            </a:lvl3pPr>
            <a:lvl4pPr marL="1828800" lvl="3" indent="-304800" algn="l" rtl="0">
              <a:lnSpc>
                <a:spcPct val="90000"/>
              </a:lnSpc>
              <a:spcBef>
                <a:spcPts val="300"/>
              </a:spcBef>
              <a:spcAft>
                <a:spcPts val="0"/>
              </a:spcAft>
              <a:buClr>
                <a:schemeClr val="accent2"/>
              </a:buClr>
              <a:buSzPts val="1200"/>
              <a:buChar char="•"/>
              <a:defRPr>
                <a:solidFill>
                  <a:schemeClr val="lt2"/>
                </a:solidFill>
              </a:defRPr>
            </a:lvl4pPr>
            <a:lvl5pPr marL="2286000" lvl="4" indent="-228600" algn="l" rtl="0">
              <a:lnSpc>
                <a:spcPct val="90000"/>
              </a:lnSpc>
              <a:spcBef>
                <a:spcPts val="600"/>
              </a:spcBef>
              <a:spcAft>
                <a:spcPts val="0"/>
              </a:spcAft>
              <a:buSzPts val="1500"/>
              <a:buNone/>
              <a:defRPr>
                <a:solidFill>
                  <a:schemeClr val="lt2"/>
                </a:solidFill>
              </a:defRPr>
            </a:lvl5pPr>
            <a:lvl6pPr marL="2743200" lvl="5" indent="-317500" algn="l" rtl="0">
              <a:lnSpc>
                <a:spcPct val="90000"/>
              </a:lnSpc>
              <a:spcBef>
                <a:spcPts val="400"/>
              </a:spcBef>
              <a:spcAft>
                <a:spcPts val="0"/>
              </a:spcAft>
              <a:buSzPts val="1400"/>
              <a:buChar char="•"/>
              <a:defRPr/>
            </a:lvl6pPr>
            <a:lvl7pPr marL="3200400" lvl="6" indent="-317500" algn="l" rtl="0">
              <a:lnSpc>
                <a:spcPct val="90000"/>
              </a:lnSpc>
              <a:spcBef>
                <a:spcPts val="400"/>
              </a:spcBef>
              <a:spcAft>
                <a:spcPts val="0"/>
              </a:spcAft>
              <a:buSzPts val="1400"/>
              <a:buChar char="•"/>
              <a:defRPr/>
            </a:lvl7pPr>
            <a:lvl8pPr marL="3657600" lvl="7" indent="-317500" algn="l" rtl="0">
              <a:lnSpc>
                <a:spcPct val="90000"/>
              </a:lnSpc>
              <a:spcBef>
                <a:spcPts val="400"/>
              </a:spcBef>
              <a:spcAft>
                <a:spcPts val="0"/>
              </a:spcAft>
              <a:buSzPts val="1400"/>
              <a:buChar char="•"/>
              <a:defRPr/>
            </a:lvl8pPr>
            <a:lvl9pPr marL="4114800" lvl="8" indent="-317500" algn="l" rtl="0">
              <a:lnSpc>
                <a:spcPct val="90000"/>
              </a:lnSpc>
              <a:spcBef>
                <a:spcPts val="400"/>
              </a:spcBef>
              <a:spcAft>
                <a:spcPts val="0"/>
              </a:spcAft>
              <a:buSzPts val="1400"/>
              <a:buChar char="•"/>
              <a:defRPr/>
            </a:lvl9pPr>
          </a:lstStyle>
          <a:p>
            <a:endParaRPr/>
          </a:p>
        </p:txBody>
      </p:sp>
      <p:grpSp>
        <p:nvGrpSpPr>
          <p:cNvPr id="3880" name="Google Shape;3880;p50"/>
          <p:cNvGrpSpPr/>
          <p:nvPr/>
        </p:nvGrpSpPr>
        <p:grpSpPr>
          <a:xfrm>
            <a:off x="-1530678" y="2991543"/>
            <a:ext cx="1404225" cy="2177094"/>
            <a:chOff x="6195941" y="562596"/>
            <a:chExt cx="1872300" cy="2902792"/>
          </a:xfrm>
        </p:grpSpPr>
        <p:grpSp>
          <p:nvGrpSpPr>
            <p:cNvPr id="3881" name="Google Shape;3881;p50"/>
            <p:cNvGrpSpPr/>
            <p:nvPr/>
          </p:nvGrpSpPr>
          <p:grpSpPr>
            <a:xfrm>
              <a:off x="6195941" y="832605"/>
              <a:ext cx="1872300" cy="2632784"/>
              <a:chOff x="-1872716" y="660661"/>
              <a:chExt cx="1872300" cy="1974637"/>
            </a:xfrm>
          </p:grpSpPr>
          <p:sp>
            <p:nvSpPr>
              <p:cNvPr id="3882" name="Google Shape;3882;p50"/>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en-GB" sz="825" b="0" i="0" u="none" strike="noStrike" cap="none">
                    <a:solidFill>
                      <a:srgbClr val="000000"/>
                    </a:solidFill>
                    <a:latin typeface="Arial"/>
                    <a:ea typeface="Arial"/>
                    <a:cs typeface="Arial"/>
                    <a:sym typeface="Arial"/>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a:p>
              <a:p>
                <a:pPr marL="0" marR="0" lvl="0" indent="0" algn="l" rtl="0">
                  <a:lnSpc>
                    <a:spcPct val="100000"/>
                  </a:lnSpc>
                  <a:spcBef>
                    <a:spcPts val="0"/>
                  </a:spcBef>
                  <a:spcAft>
                    <a:spcPts val="0"/>
                  </a:spcAft>
                  <a:buNone/>
                </a:pPr>
                <a:endParaRPr sz="825"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None/>
                </a:pPr>
                <a:r>
                  <a:rPr lang="en-GB" sz="825" b="0" i="0" u="none" strike="noStrike" cap="none">
                    <a:solidFill>
                      <a:srgbClr val="000000"/>
                    </a:solidFill>
                    <a:latin typeface="Arial"/>
                    <a:ea typeface="Arial"/>
                    <a:cs typeface="Arial"/>
                    <a:sym typeface="Arial"/>
                  </a:rPr>
                  <a:t>Do not use the bullet point button to format your text.</a:t>
                </a:r>
                <a:endParaRPr sz="825" b="0" i="0" u="none" strike="noStrike" cap="none">
                  <a:solidFill>
                    <a:srgbClr val="000000"/>
                  </a:solidFill>
                  <a:latin typeface="Arial"/>
                  <a:ea typeface="Arial"/>
                  <a:cs typeface="Arial"/>
                  <a:sym typeface="Arial"/>
                </a:endParaRPr>
              </a:p>
            </p:txBody>
          </p:sp>
          <p:pic>
            <p:nvPicPr>
              <p:cNvPr id="3883" name="Google Shape;3883;p50"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3884" name="Google Shape;3884;p50"/>
            <p:cNvGrpSpPr/>
            <p:nvPr/>
          </p:nvGrpSpPr>
          <p:grpSpPr>
            <a:xfrm>
              <a:off x="6303954" y="562596"/>
              <a:ext cx="540000" cy="540000"/>
              <a:chOff x="6303954" y="562596"/>
              <a:chExt cx="540000" cy="540000"/>
            </a:xfrm>
          </p:grpSpPr>
          <p:sp>
            <p:nvSpPr>
              <p:cNvPr id="3885" name="Google Shape;3885;p50"/>
              <p:cNvSpPr/>
              <p:nvPr/>
            </p:nvSpPr>
            <p:spPr>
              <a:xfrm>
                <a:off x="6303954" y="562596"/>
                <a:ext cx="540000" cy="540000"/>
              </a:xfrm>
              <a:prstGeom prst="donut">
                <a:avLst>
                  <a:gd name="adj" fmla="val 7083"/>
                </a:avLst>
              </a:prstGeom>
              <a:solidFill>
                <a:srgbClr val="000000"/>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050" b="0" i="0" u="none" strike="noStrike" cap="none">
                  <a:solidFill>
                    <a:schemeClr val="dk1"/>
                  </a:solidFill>
                  <a:latin typeface="Arial"/>
                  <a:ea typeface="Arial"/>
                  <a:cs typeface="Arial"/>
                  <a:sym typeface="Arial"/>
                </a:endParaRPr>
              </a:p>
            </p:txBody>
          </p:sp>
          <p:pic>
            <p:nvPicPr>
              <p:cNvPr id="3886" name="Google Shape;3886;p50"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3887" name="Google Shape;3887;p50"/>
          <p:cNvSpPr/>
          <p:nvPr/>
        </p:nvSpPr>
        <p:spPr>
          <a:xfrm>
            <a:off x="3474452" y="1545637"/>
            <a:ext cx="6642652" cy="465178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0D3253">
              <a:alpha val="980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grpSp>
        <p:nvGrpSpPr>
          <p:cNvPr id="3888" name="Google Shape;3888;p50"/>
          <p:cNvGrpSpPr/>
          <p:nvPr/>
        </p:nvGrpSpPr>
        <p:grpSpPr>
          <a:xfrm>
            <a:off x="7916400" y="221400"/>
            <a:ext cx="893995" cy="358950"/>
            <a:chOff x="1899" y="899"/>
            <a:chExt cx="4163" cy="1671"/>
          </a:xfrm>
        </p:grpSpPr>
        <p:sp>
          <p:nvSpPr>
            <p:cNvPr id="3889" name="Google Shape;3889;p50"/>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90" name="Google Shape;3890;p50"/>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91" name="Google Shape;3891;p50"/>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92" name="Google Shape;3892;p50"/>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93" name="Google Shape;3893;p50"/>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94" name="Google Shape;3894;p50"/>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95" name="Google Shape;3895;p50"/>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96" name="Google Shape;3896;p50"/>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97" name="Google Shape;3897;p50"/>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98" name="Google Shape;3898;p50"/>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899" name="Google Shape;3899;p50"/>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00" name="Google Shape;3900;p50"/>
            <p:cNvSpPr/>
            <p:nvPr/>
          </p:nvSpPr>
          <p:spPr>
            <a:xfrm>
              <a:off x="2762" y="2203"/>
              <a:ext cx="0" cy="0"/>
            </a:xfrm>
            <a:prstGeom prst="rect">
              <a:avLst/>
            </a:pr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01" name="Google Shape;3901;p50"/>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02" name="Google Shape;3902;p50"/>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03" name="Google Shape;3903;p50"/>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04" name="Google Shape;3904;p50"/>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05" name="Google Shape;3905;p50"/>
            <p:cNvSpPr/>
            <p:nvPr/>
          </p:nvSpPr>
          <p:spPr>
            <a:xfrm>
              <a:off x="3203" y="2203"/>
              <a:ext cx="0" cy="0"/>
            </a:xfrm>
            <a:prstGeom prst="rect">
              <a:avLst/>
            </a:pr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06" name="Google Shape;3906;p50"/>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07" name="Google Shape;3907;p50"/>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08" name="Google Shape;3908;p50"/>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09" name="Google Shape;3909;p50"/>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10" name="Google Shape;3910;p50"/>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11" name="Google Shape;3911;p50"/>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12" name="Google Shape;3912;p50"/>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13" name="Google Shape;3913;p50"/>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14" name="Google Shape;3914;p50"/>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15" name="Google Shape;3915;p50"/>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16" name="Google Shape;3916;p50"/>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17" name="Google Shape;3917;p50"/>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18" name="Google Shape;3918;p50"/>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19" name="Google Shape;3919;p50"/>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20" name="Google Shape;3920;p50"/>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21" name="Google Shape;3921;p50"/>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22" name="Google Shape;3922;p50"/>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23" name="Google Shape;3923;p50"/>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24" name="Google Shape;3924;p50"/>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25" name="Google Shape;3925;p50"/>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26" name="Google Shape;3926;p50"/>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27" name="Google Shape;3927;p50"/>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28" name="Google Shape;3928;p50"/>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29" name="Google Shape;3929;p50"/>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30" name="Google Shape;3930;p50"/>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31" name="Google Shape;3931;p50"/>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32" name="Google Shape;3932;p50"/>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33" name="Google Shape;3933;p50"/>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34" name="Google Shape;3934;p50"/>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35" name="Google Shape;3935;p50"/>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36" name="Google Shape;3936;p50"/>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37" name="Google Shape;3937;p50"/>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38" name="Google Shape;3938;p50"/>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39" name="Google Shape;3939;p50"/>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40" name="Google Shape;3940;p50"/>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41" name="Google Shape;3941;p50"/>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42" name="Google Shape;3942;p50"/>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43" name="Google Shape;3943;p50"/>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44" name="Google Shape;3944;p50"/>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45" name="Google Shape;3945;p50"/>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46" name="Google Shape;3946;p50"/>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47" name="Google Shape;3947;p50"/>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48" name="Google Shape;3948;p50"/>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49" name="Google Shape;3949;p50"/>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50" name="Google Shape;3950;p50"/>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51" name="Google Shape;3951;p50"/>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52" name="Google Shape;3952;p50"/>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53" name="Google Shape;3953;p50"/>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54" name="Google Shape;3954;p50"/>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55" name="Google Shape;3955;p50"/>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56" name="Google Shape;3956;p50"/>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57" name="Google Shape;3957;p50"/>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58" name="Google Shape;3958;p50"/>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59" name="Google Shape;3959;p50"/>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60" name="Google Shape;3960;p50"/>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61" name="Google Shape;3961;p50"/>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62" name="Google Shape;3962;p50"/>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63" name="Google Shape;3963;p50"/>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64" name="Google Shape;3964;p50"/>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65" name="Google Shape;3965;p50"/>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66" name="Google Shape;3966;p50"/>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67" name="Google Shape;3967;p50"/>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68" name="Google Shape;3968;p50"/>
            <p:cNvSpPr/>
            <p:nvPr/>
          </p:nvSpPr>
          <p:spPr>
            <a:xfrm>
              <a:off x="4838" y="2425"/>
              <a:ext cx="0" cy="0"/>
            </a:xfrm>
            <a:prstGeom prst="rect">
              <a:avLst/>
            </a:pr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69" name="Google Shape;3969;p50"/>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70" name="Google Shape;3970;p50"/>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71" name="Google Shape;3971;p50"/>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72" name="Google Shape;3972;p50"/>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73" name="Google Shape;3973;p50"/>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74" name="Google Shape;3974;p50"/>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75" name="Google Shape;3975;p50"/>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76" name="Google Shape;3976;p50"/>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77" name="Google Shape;3977;p50"/>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78" name="Google Shape;3978;p50"/>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79" name="Google Shape;3979;p50"/>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80" name="Google Shape;3980;p50"/>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3981" name="Google Shape;3981;p50"/>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cxnSp>
          <p:nvCxnSpPr>
            <p:cNvPr id="3982" name="Google Shape;3982;p50"/>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extLst>
    <p:ext uri="{DCECCB84-F9BA-43D5-87BE-67443E8EF086}">
      <p15:sldGuideLst xmlns:p15="http://schemas.microsoft.com/office/powerpoint/2012/main">
        <p15:guide id="1" orient="horz" pos="2160">
          <p15:clr>
            <a:srgbClr val="FBAE40"/>
          </p15:clr>
        </p15:guide>
        <p15:guide id="2" pos="6630">
          <p15:clr>
            <a:srgbClr val="FBAE40"/>
          </p15:clr>
        </p15:guide>
      </p15:sldGuideLst>
    </p:ext>
  </p:extLst>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7_Title and content (2 column)">
  <p:cSld name="7_Title and content (2 column)">
    <p:bg>
      <p:bgPr>
        <a:solidFill>
          <a:schemeClr val="lt1"/>
        </a:solidFill>
        <a:effectLst/>
      </p:bgPr>
    </p:bg>
    <p:spTree>
      <p:nvGrpSpPr>
        <p:cNvPr id="1" name="Shape 3983"/>
        <p:cNvGrpSpPr/>
        <p:nvPr/>
      </p:nvGrpSpPr>
      <p:grpSpPr>
        <a:xfrm>
          <a:off x="0" y="0"/>
          <a:ext cx="0" cy="0"/>
          <a:chOff x="0" y="0"/>
          <a:chExt cx="0" cy="0"/>
        </a:xfrm>
      </p:grpSpPr>
      <p:sp>
        <p:nvSpPr>
          <p:cNvPr id="3984" name="Google Shape;3984;p51"/>
          <p:cNvSpPr/>
          <p:nvPr/>
        </p:nvSpPr>
        <p:spPr>
          <a:xfrm>
            <a:off x="1" y="0"/>
            <a:ext cx="9153600" cy="5143500"/>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050" b="0" i="0" u="none" strike="noStrike" cap="none">
              <a:solidFill>
                <a:schemeClr val="lt1"/>
              </a:solidFill>
              <a:latin typeface="Arial"/>
              <a:ea typeface="Arial"/>
              <a:cs typeface="Arial"/>
              <a:sym typeface="Arial"/>
            </a:endParaRPr>
          </a:p>
        </p:txBody>
      </p:sp>
      <p:sp>
        <p:nvSpPr>
          <p:cNvPr id="3985" name="Google Shape;3985;p51"/>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noAutofit/>
          </a:bodyPr>
          <a:lstStyle>
            <a:lvl1pPr lvl="0" algn="l" rtl="0">
              <a:lnSpc>
                <a:spcPct val="90000"/>
              </a:lnSpc>
              <a:spcBef>
                <a:spcPts val="0"/>
              </a:spcBef>
              <a:spcAft>
                <a:spcPts val="0"/>
              </a:spcAft>
              <a:buSzPts val="2100"/>
              <a:buNone/>
              <a:defRPr>
                <a:solidFill>
                  <a:schemeClr val="accent2"/>
                </a:solidFill>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3986" name="Google Shape;3986;p5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3987" name="Google Shape;3987;p5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3988" name="Google Shape;3988;p5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a:lvl1pPr>
            <a:lvl2pPr marL="0" marR="0" lvl="1" indent="0" algn="r" rtl="0">
              <a:lnSpc>
                <a:spcPct val="100000"/>
              </a:lnSpc>
              <a:spcBef>
                <a:spcPts val="0"/>
              </a:spcBef>
              <a:spcAft>
                <a:spcPts val="0"/>
              </a:spcAft>
              <a:buClr>
                <a:srgbClr val="000000"/>
              </a:buClr>
              <a:buSzPts val="1200"/>
              <a:buFont typeface="Arial"/>
              <a:buNone/>
              <a:defRPr/>
            </a:lvl2pPr>
            <a:lvl3pPr marL="0" marR="0" lvl="2" indent="0" algn="r" rtl="0">
              <a:lnSpc>
                <a:spcPct val="100000"/>
              </a:lnSpc>
              <a:spcBef>
                <a:spcPts val="0"/>
              </a:spcBef>
              <a:spcAft>
                <a:spcPts val="0"/>
              </a:spcAft>
              <a:buClr>
                <a:srgbClr val="000000"/>
              </a:buClr>
              <a:buSzPts val="1200"/>
              <a:buFont typeface="Arial"/>
              <a:buNone/>
              <a:defRPr/>
            </a:lvl3pPr>
            <a:lvl4pPr marL="0" marR="0" lvl="3" indent="0" algn="r" rtl="0">
              <a:lnSpc>
                <a:spcPct val="100000"/>
              </a:lnSpc>
              <a:spcBef>
                <a:spcPts val="0"/>
              </a:spcBef>
              <a:spcAft>
                <a:spcPts val="0"/>
              </a:spcAft>
              <a:buClr>
                <a:srgbClr val="000000"/>
              </a:buClr>
              <a:buSzPts val="1200"/>
              <a:buFont typeface="Arial"/>
              <a:buNone/>
              <a:defRPr/>
            </a:lvl4pPr>
            <a:lvl5pPr marL="0" marR="0" lvl="4" indent="0" algn="r" rtl="0">
              <a:lnSpc>
                <a:spcPct val="100000"/>
              </a:lnSpc>
              <a:spcBef>
                <a:spcPts val="0"/>
              </a:spcBef>
              <a:spcAft>
                <a:spcPts val="0"/>
              </a:spcAft>
              <a:buClr>
                <a:srgbClr val="000000"/>
              </a:buClr>
              <a:buSzPts val="1200"/>
              <a:buFont typeface="Arial"/>
              <a:buNone/>
              <a:defRPr/>
            </a:lvl5pPr>
            <a:lvl6pPr marL="0" marR="0" lvl="5" indent="0" algn="r" rtl="0">
              <a:lnSpc>
                <a:spcPct val="100000"/>
              </a:lnSpc>
              <a:spcBef>
                <a:spcPts val="0"/>
              </a:spcBef>
              <a:spcAft>
                <a:spcPts val="0"/>
              </a:spcAft>
              <a:buClr>
                <a:srgbClr val="000000"/>
              </a:buClr>
              <a:buSzPts val="1200"/>
              <a:buFont typeface="Arial"/>
              <a:buNone/>
              <a:defRPr/>
            </a:lvl6pPr>
            <a:lvl7pPr marL="0" marR="0" lvl="6" indent="0" algn="r" rtl="0">
              <a:lnSpc>
                <a:spcPct val="100000"/>
              </a:lnSpc>
              <a:spcBef>
                <a:spcPts val="0"/>
              </a:spcBef>
              <a:spcAft>
                <a:spcPts val="0"/>
              </a:spcAft>
              <a:buClr>
                <a:srgbClr val="000000"/>
              </a:buClr>
              <a:buSzPts val="1200"/>
              <a:buFont typeface="Arial"/>
              <a:buNone/>
              <a:defRPr/>
            </a:lvl7pPr>
            <a:lvl8pPr marL="0" marR="0" lvl="7" indent="0" algn="r" rtl="0">
              <a:lnSpc>
                <a:spcPct val="100000"/>
              </a:lnSpc>
              <a:spcBef>
                <a:spcPts val="0"/>
              </a:spcBef>
              <a:spcAft>
                <a:spcPts val="0"/>
              </a:spcAft>
              <a:buClr>
                <a:srgbClr val="000000"/>
              </a:buClr>
              <a:buSzPts val="1200"/>
              <a:buFont typeface="Arial"/>
              <a:buNone/>
              <a:defRPr/>
            </a:lvl8pPr>
            <a:lvl9pPr marL="0" marR="0" lvl="8" indent="0" algn="r" rtl="0">
              <a:lnSpc>
                <a:spcPct val="100000"/>
              </a:lnSpc>
              <a:spcBef>
                <a:spcPts val="0"/>
              </a:spcBef>
              <a:spcAft>
                <a:spcPts val="0"/>
              </a:spcAft>
              <a:buClr>
                <a:srgbClr val="000000"/>
              </a:buClr>
              <a:buSzPts val="1200"/>
              <a:buFont typeface="Arial"/>
              <a:buNone/>
              <a:defRPr/>
            </a:lvl9pPr>
          </a:lstStyle>
          <a:p>
            <a:pPr marL="0" lvl="0" indent="0" algn="r" rtl="0">
              <a:spcBef>
                <a:spcPts val="0"/>
              </a:spcBef>
              <a:spcAft>
                <a:spcPts val="0"/>
              </a:spcAft>
              <a:buNone/>
            </a:pPr>
            <a:fld id="{00000000-1234-1234-1234-123412341234}" type="slidenum">
              <a:rPr lang="en-GB"/>
              <a:t>‹#›</a:t>
            </a:fld>
            <a:endParaRPr/>
          </a:p>
        </p:txBody>
      </p:sp>
      <p:sp>
        <p:nvSpPr>
          <p:cNvPr id="3989" name="Google Shape;3989;p51"/>
          <p:cNvSpPr txBox="1">
            <a:spLocks noGrp="1"/>
          </p:cNvSpPr>
          <p:nvPr>
            <p:ph type="body" idx="1"/>
          </p:nvPr>
        </p:nvSpPr>
        <p:spPr>
          <a:xfrm>
            <a:off x="386099" y="1697955"/>
            <a:ext cx="7507800" cy="2772300"/>
          </a:xfrm>
          <a:prstGeom prst="rect">
            <a:avLst/>
          </a:prstGeom>
          <a:noFill/>
          <a:ln>
            <a:noFill/>
          </a:ln>
        </p:spPr>
        <p:txBody>
          <a:bodyPr spcFirstLastPara="1" wrap="square" lIns="0" tIns="0" rIns="0" bIns="0" anchor="t" anchorCtr="0">
            <a:noAutofit/>
          </a:bodyPr>
          <a:lstStyle>
            <a:lvl1pPr marL="457200" lvl="0" indent="-228600" algn="l" rtl="0">
              <a:lnSpc>
                <a:spcPct val="90000"/>
              </a:lnSpc>
              <a:spcBef>
                <a:spcPts val="300"/>
              </a:spcBef>
              <a:spcAft>
                <a:spcPts val="0"/>
              </a:spcAft>
              <a:buSzPts val="1500"/>
              <a:buNone/>
              <a:defRPr>
                <a:solidFill>
                  <a:schemeClr val="lt2"/>
                </a:solidFill>
              </a:defRPr>
            </a:lvl1pPr>
            <a:lvl2pPr marL="914400" lvl="1" indent="-228600" algn="l" rtl="0">
              <a:lnSpc>
                <a:spcPct val="90000"/>
              </a:lnSpc>
              <a:spcBef>
                <a:spcPts val="300"/>
              </a:spcBef>
              <a:spcAft>
                <a:spcPts val="0"/>
              </a:spcAft>
              <a:buSzPts val="1400"/>
              <a:buNone/>
              <a:defRPr>
                <a:solidFill>
                  <a:schemeClr val="lt2"/>
                </a:solidFill>
              </a:defRPr>
            </a:lvl2pPr>
            <a:lvl3pPr marL="1371600" lvl="2" indent="-317500" algn="l" rtl="0">
              <a:lnSpc>
                <a:spcPct val="90000"/>
              </a:lnSpc>
              <a:spcBef>
                <a:spcPts val="300"/>
              </a:spcBef>
              <a:spcAft>
                <a:spcPts val="0"/>
              </a:spcAft>
              <a:buClr>
                <a:schemeClr val="accent2"/>
              </a:buClr>
              <a:buSzPts val="1400"/>
              <a:buChar char="•"/>
              <a:defRPr>
                <a:solidFill>
                  <a:schemeClr val="lt2"/>
                </a:solidFill>
              </a:defRPr>
            </a:lvl3pPr>
            <a:lvl4pPr marL="1828800" lvl="3" indent="-304800" algn="l" rtl="0">
              <a:lnSpc>
                <a:spcPct val="90000"/>
              </a:lnSpc>
              <a:spcBef>
                <a:spcPts val="300"/>
              </a:spcBef>
              <a:spcAft>
                <a:spcPts val="0"/>
              </a:spcAft>
              <a:buClr>
                <a:schemeClr val="accent2"/>
              </a:buClr>
              <a:buSzPts val="1200"/>
              <a:buChar char="•"/>
              <a:defRPr>
                <a:solidFill>
                  <a:schemeClr val="lt2"/>
                </a:solidFill>
              </a:defRPr>
            </a:lvl4pPr>
            <a:lvl5pPr marL="2286000" lvl="4" indent="-228600" algn="l" rtl="0">
              <a:lnSpc>
                <a:spcPct val="90000"/>
              </a:lnSpc>
              <a:spcBef>
                <a:spcPts val="600"/>
              </a:spcBef>
              <a:spcAft>
                <a:spcPts val="0"/>
              </a:spcAft>
              <a:buSzPts val="1500"/>
              <a:buNone/>
              <a:defRPr>
                <a:solidFill>
                  <a:schemeClr val="lt2"/>
                </a:solidFill>
              </a:defRPr>
            </a:lvl5pPr>
            <a:lvl6pPr marL="2743200" lvl="5" indent="-317500" algn="l" rtl="0">
              <a:lnSpc>
                <a:spcPct val="90000"/>
              </a:lnSpc>
              <a:spcBef>
                <a:spcPts val="400"/>
              </a:spcBef>
              <a:spcAft>
                <a:spcPts val="0"/>
              </a:spcAft>
              <a:buSzPts val="1400"/>
              <a:buChar char="•"/>
              <a:defRPr/>
            </a:lvl6pPr>
            <a:lvl7pPr marL="3200400" lvl="6" indent="-317500" algn="l" rtl="0">
              <a:lnSpc>
                <a:spcPct val="90000"/>
              </a:lnSpc>
              <a:spcBef>
                <a:spcPts val="400"/>
              </a:spcBef>
              <a:spcAft>
                <a:spcPts val="0"/>
              </a:spcAft>
              <a:buSzPts val="1400"/>
              <a:buChar char="•"/>
              <a:defRPr/>
            </a:lvl7pPr>
            <a:lvl8pPr marL="3657600" lvl="7" indent="-317500" algn="l" rtl="0">
              <a:lnSpc>
                <a:spcPct val="90000"/>
              </a:lnSpc>
              <a:spcBef>
                <a:spcPts val="400"/>
              </a:spcBef>
              <a:spcAft>
                <a:spcPts val="0"/>
              </a:spcAft>
              <a:buSzPts val="1400"/>
              <a:buChar char="•"/>
              <a:defRPr/>
            </a:lvl8pPr>
            <a:lvl9pPr marL="4114800" lvl="8" indent="-317500" algn="l" rtl="0">
              <a:lnSpc>
                <a:spcPct val="90000"/>
              </a:lnSpc>
              <a:spcBef>
                <a:spcPts val="400"/>
              </a:spcBef>
              <a:spcAft>
                <a:spcPts val="0"/>
              </a:spcAft>
              <a:buSzPts val="1400"/>
              <a:buChar char="•"/>
              <a:defRPr/>
            </a:lvl9pPr>
          </a:lstStyle>
          <a:p>
            <a:endParaRPr/>
          </a:p>
        </p:txBody>
      </p:sp>
      <p:grpSp>
        <p:nvGrpSpPr>
          <p:cNvPr id="3990" name="Google Shape;3990;p51"/>
          <p:cNvGrpSpPr/>
          <p:nvPr/>
        </p:nvGrpSpPr>
        <p:grpSpPr>
          <a:xfrm>
            <a:off x="-1530678" y="2991543"/>
            <a:ext cx="1404225" cy="2177094"/>
            <a:chOff x="6195941" y="562596"/>
            <a:chExt cx="1872300" cy="2902792"/>
          </a:xfrm>
        </p:grpSpPr>
        <p:grpSp>
          <p:nvGrpSpPr>
            <p:cNvPr id="3991" name="Google Shape;3991;p51"/>
            <p:cNvGrpSpPr/>
            <p:nvPr/>
          </p:nvGrpSpPr>
          <p:grpSpPr>
            <a:xfrm>
              <a:off x="6195941" y="832605"/>
              <a:ext cx="1872300" cy="2632784"/>
              <a:chOff x="-1872716" y="660661"/>
              <a:chExt cx="1872300" cy="1974637"/>
            </a:xfrm>
          </p:grpSpPr>
          <p:sp>
            <p:nvSpPr>
              <p:cNvPr id="3992" name="Google Shape;3992;p51"/>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en-GB" sz="825" b="0" i="0" u="none" strike="noStrike" cap="none">
                    <a:solidFill>
                      <a:srgbClr val="000000"/>
                    </a:solidFill>
                    <a:latin typeface="Arial"/>
                    <a:ea typeface="Arial"/>
                    <a:cs typeface="Arial"/>
                    <a:sym typeface="Arial"/>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a:p>
              <a:p>
                <a:pPr marL="0" marR="0" lvl="0" indent="0" algn="l" rtl="0">
                  <a:lnSpc>
                    <a:spcPct val="100000"/>
                  </a:lnSpc>
                  <a:spcBef>
                    <a:spcPts val="0"/>
                  </a:spcBef>
                  <a:spcAft>
                    <a:spcPts val="0"/>
                  </a:spcAft>
                  <a:buNone/>
                </a:pPr>
                <a:endParaRPr sz="825"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None/>
                </a:pPr>
                <a:r>
                  <a:rPr lang="en-GB" sz="825" b="0" i="0" u="none" strike="noStrike" cap="none">
                    <a:solidFill>
                      <a:srgbClr val="000000"/>
                    </a:solidFill>
                    <a:latin typeface="Arial"/>
                    <a:ea typeface="Arial"/>
                    <a:cs typeface="Arial"/>
                    <a:sym typeface="Arial"/>
                  </a:rPr>
                  <a:t>Do not use the bullet point button to format your text.</a:t>
                </a:r>
                <a:endParaRPr sz="825" b="0" i="0" u="none" strike="noStrike" cap="none">
                  <a:solidFill>
                    <a:srgbClr val="000000"/>
                  </a:solidFill>
                  <a:latin typeface="Arial"/>
                  <a:ea typeface="Arial"/>
                  <a:cs typeface="Arial"/>
                  <a:sym typeface="Arial"/>
                </a:endParaRPr>
              </a:p>
            </p:txBody>
          </p:sp>
          <p:pic>
            <p:nvPicPr>
              <p:cNvPr id="3993" name="Google Shape;3993;p51"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3994" name="Google Shape;3994;p51"/>
            <p:cNvGrpSpPr/>
            <p:nvPr/>
          </p:nvGrpSpPr>
          <p:grpSpPr>
            <a:xfrm>
              <a:off x="6303954" y="562596"/>
              <a:ext cx="540000" cy="540000"/>
              <a:chOff x="6303954" y="562596"/>
              <a:chExt cx="540000" cy="540000"/>
            </a:xfrm>
          </p:grpSpPr>
          <p:sp>
            <p:nvSpPr>
              <p:cNvPr id="3995" name="Google Shape;3995;p51"/>
              <p:cNvSpPr/>
              <p:nvPr/>
            </p:nvSpPr>
            <p:spPr>
              <a:xfrm>
                <a:off x="6303954" y="562596"/>
                <a:ext cx="540000" cy="540000"/>
              </a:xfrm>
              <a:prstGeom prst="donut">
                <a:avLst>
                  <a:gd name="adj" fmla="val 7083"/>
                </a:avLst>
              </a:prstGeom>
              <a:solidFill>
                <a:srgbClr val="000000"/>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050" b="0" i="0" u="none" strike="noStrike" cap="none">
                  <a:solidFill>
                    <a:schemeClr val="dk1"/>
                  </a:solidFill>
                  <a:latin typeface="Arial"/>
                  <a:ea typeface="Arial"/>
                  <a:cs typeface="Arial"/>
                  <a:sym typeface="Arial"/>
                </a:endParaRPr>
              </a:p>
            </p:txBody>
          </p:sp>
          <p:pic>
            <p:nvPicPr>
              <p:cNvPr id="3996" name="Google Shape;3996;p51"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3997" name="Google Shape;3997;p51"/>
          <p:cNvSpPr/>
          <p:nvPr/>
        </p:nvSpPr>
        <p:spPr>
          <a:xfrm>
            <a:off x="3474452" y="1545637"/>
            <a:ext cx="6642652" cy="465178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0D3253">
              <a:alpha val="980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grpSp>
        <p:nvGrpSpPr>
          <p:cNvPr id="3998" name="Google Shape;3998;p51"/>
          <p:cNvGrpSpPr/>
          <p:nvPr/>
        </p:nvGrpSpPr>
        <p:grpSpPr>
          <a:xfrm>
            <a:off x="7916400" y="221400"/>
            <a:ext cx="893995" cy="358950"/>
            <a:chOff x="1899" y="899"/>
            <a:chExt cx="4163" cy="1671"/>
          </a:xfrm>
        </p:grpSpPr>
        <p:sp>
          <p:nvSpPr>
            <p:cNvPr id="3999" name="Google Shape;3999;p51"/>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00" name="Google Shape;4000;p51"/>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01" name="Google Shape;4001;p51"/>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02" name="Google Shape;4002;p51"/>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03" name="Google Shape;4003;p51"/>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04" name="Google Shape;4004;p51"/>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05" name="Google Shape;4005;p51"/>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06" name="Google Shape;4006;p51"/>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07" name="Google Shape;4007;p51"/>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08" name="Google Shape;4008;p51"/>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09" name="Google Shape;4009;p51"/>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10" name="Google Shape;4010;p51"/>
            <p:cNvSpPr/>
            <p:nvPr/>
          </p:nvSpPr>
          <p:spPr>
            <a:xfrm>
              <a:off x="2762" y="2203"/>
              <a:ext cx="0" cy="0"/>
            </a:xfrm>
            <a:prstGeom prst="rect">
              <a:avLst/>
            </a:pr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11" name="Google Shape;4011;p51"/>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12" name="Google Shape;4012;p51"/>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13" name="Google Shape;4013;p51"/>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14" name="Google Shape;4014;p51"/>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15" name="Google Shape;4015;p51"/>
            <p:cNvSpPr/>
            <p:nvPr/>
          </p:nvSpPr>
          <p:spPr>
            <a:xfrm>
              <a:off x="3203" y="2203"/>
              <a:ext cx="0" cy="0"/>
            </a:xfrm>
            <a:prstGeom prst="rect">
              <a:avLst/>
            </a:pr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16" name="Google Shape;4016;p51"/>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17" name="Google Shape;4017;p51"/>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18" name="Google Shape;4018;p51"/>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19" name="Google Shape;4019;p51"/>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20" name="Google Shape;4020;p51"/>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21" name="Google Shape;4021;p51"/>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22" name="Google Shape;4022;p51"/>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23" name="Google Shape;4023;p51"/>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24" name="Google Shape;4024;p51"/>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25" name="Google Shape;4025;p51"/>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26" name="Google Shape;4026;p51"/>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27" name="Google Shape;4027;p51"/>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28" name="Google Shape;4028;p51"/>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29" name="Google Shape;4029;p51"/>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30" name="Google Shape;4030;p51"/>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31" name="Google Shape;4031;p51"/>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32" name="Google Shape;4032;p51"/>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33" name="Google Shape;4033;p51"/>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34" name="Google Shape;4034;p51"/>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35" name="Google Shape;4035;p51"/>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36" name="Google Shape;4036;p51"/>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37" name="Google Shape;4037;p51"/>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38" name="Google Shape;4038;p51"/>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39" name="Google Shape;4039;p51"/>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40" name="Google Shape;4040;p51"/>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41" name="Google Shape;4041;p51"/>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42" name="Google Shape;4042;p51"/>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43" name="Google Shape;4043;p51"/>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44" name="Google Shape;4044;p51"/>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45" name="Google Shape;4045;p51"/>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46" name="Google Shape;4046;p51"/>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47" name="Google Shape;4047;p51"/>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48" name="Google Shape;4048;p51"/>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49" name="Google Shape;4049;p51"/>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50" name="Google Shape;4050;p51"/>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51" name="Google Shape;4051;p51"/>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52" name="Google Shape;4052;p51"/>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53" name="Google Shape;4053;p51"/>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54" name="Google Shape;4054;p51"/>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55" name="Google Shape;4055;p51"/>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56" name="Google Shape;4056;p51"/>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57" name="Google Shape;4057;p51"/>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58" name="Google Shape;4058;p51"/>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59" name="Google Shape;4059;p51"/>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60" name="Google Shape;4060;p51"/>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61" name="Google Shape;4061;p51"/>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62" name="Google Shape;4062;p51"/>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63" name="Google Shape;4063;p51"/>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64" name="Google Shape;4064;p51"/>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65" name="Google Shape;4065;p51"/>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66" name="Google Shape;4066;p51"/>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67" name="Google Shape;4067;p51"/>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68" name="Google Shape;4068;p51"/>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69" name="Google Shape;4069;p51"/>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70" name="Google Shape;4070;p51"/>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71" name="Google Shape;4071;p51"/>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72" name="Google Shape;4072;p51"/>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73" name="Google Shape;4073;p51"/>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74" name="Google Shape;4074;p51"/>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75" name="Google Shape;4075;p51"/>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76" name="Google Shape;4076;p51"/>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77" name="Google Shape;4077;p51"/>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78" name="Google Shape;4078;p51"/>
            <p:cNvSpPr/>
            <p:nvPr/>
          </p:nvSpPr>
          <p:spPr>
            <a:xfrm>
              <a:off x="4838" y="2425"/>
              <a:ext cx="0" cy="0"/>
            </a:xfrm>
            <a:prstGeom prst="rect">
              <a:avLst/>
            </a:pr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79" name="Google Shape;4079;p51"/>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80" name="Google Shape;4080;p51"/>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81" name="Google Shape;4081;p51"/>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82" name="Google Shape;4082;p51"/>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83" name="Google Shape;4083;p51"/>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84" name="Google Shape;4084;p51"/>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85" name="Google Shape;4085;p51"/>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86" name="Google Shape;4086;p51"/>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87" name="Google Shape;4087;p51"/>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88" name="Google Shape;4088;p51"/>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89" name="Google Shape;4089;p51"/>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90" name="Google Shape;4090;p51"/>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091" name="Google Shape;4091;p51"/>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cxnSp>
          <p:nvCxnSpPr>
            <p:cNvPr id="4092" name="Google Shape;4092;p51"/>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extLst>
    <p:ext uri="{DCECCB84-F9BA-43D5-87BE-67443E8EF086}">
      <p15:sldGuideLst xmlns:p15="http://schemas.microsoft.com/office/powerpoint/2012/main">
        <p15:guide id="1" orient="horz" pos="2160">
          <p15:clr>
            <a:srgbClr val="FBAE40"/>
          </p15:clr>
        </p15:guide>
        <p15:guide id="2" pos="6630">
          <p15:clr>
            <a:srgbClr val="FBAE40"/>
          </p15:clr>
        </p15:guide>
      </p15:sldGuideLst>
    </p:ext>
  </p:extLst>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8_Title and content (2 column)">
  <p:cSld name="8_Title and content (2 column)">
    <p:bg>
      <p:bgPr>
        <a:solidFill>
          <a:schemeClr val="lt1"/>
        </a:solidFill>
        <a:effectLst/>
      </p:bgPr>
    </p:bg>
    <p:spTree>
      <p:nvGrpSpPr>
        <p:cNvPr id="1" name="Shape 4093"/>
        <p:cNvGrpSpPr/>
        <p:nvPr/>
      </p:nvGrpSpPr>
      <p:grpSpPr>
        <a:xfrm>
          <a:off x="0" y="0"/>
          <a:ext cx="0" cy="0"/>
          <a:chOff x="0" y="0"/>
          <a:chExt cx="0" cy="0"/>
        </a:xfrm>
      </p:grpSpPr>
      <p:sp>
        <p:nvSpPr>
          <p:cNvPr id="4094" name="Google Shape;4094;p52"/>
          <p:cNvSpPr/>
          <p:nvPr/>
        </p:nvSpPr>
        <p:spPr>
          <a:xfrm>
            <a:off x="1" y="0"/>
            <a:ext cx="9153600" cy="5143500"/>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050" b="0" i="0" u="none" strike="noStrike" cap="none">
              <a:solidFill>
                <a:schemeClr val="lt1"/>
              </a:solidFill>
              <a:latin typeface="Arial"/>
              <a:ea typeface="Arial"/>
              <a:cs typeface="Arial"/>
              <a:sym typeface="Arial"/>
            </a:endParaRPr>
          </a:p>
        </p:txBody>
      </p:sp>
      <p:sp>
        <p:nvSpPr>
          <p:cNvPr id="4095" name="Google Shape;4095;p52"/>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noAutofit/>
          </a:bodyPr>
          <a:lstStyle>
            <a:lvl1pPr lvl="0" algn="l" rtl="0">
              <a:lnSpc>
                <a:spcPct val="90000"/>
              </a:lnSpc>
              <a:spcBef>
                <a:spcPts val="0"/>
              </a:spcBef>
              <a:spcAft>
                <a:spcPts val="0"/>
              </a:spcAft>
              <a:buSzPts val="2100"/>
              <a:buNone/>
              <a:defRPr>
                <a:solidFill>
                  <a:schemeClr val="accent2"/>
                </a:solidFill>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4096" name="Google Shape;4096;p5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4097" name="Google Shape;4097;p5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4098" name="Google Shape;4098;p5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a:lvl1pPr>
            <a:lvl2pPr marL="0" marR="0" lvl="1" indent="0" algn="r" rtl="0">
              <a:lnSpc>
                <a:spcPct val="100000"/>
              </a:lnSpc>
              <a:spcBef>
                <a:spcPts val="0"/>
              </a:spcBef>
              <a:spcAft>
                <a:spcPts val="0"/>
              </a:spcAft>
              <a:buClr>
                <a:srgbClr val="000000"/>
              </a:buClr>
              <a:buSzPts val="1200"/>
              <a:buFont typeface="Arial"/>
              <a:buNone/>
              <a:defRPr/>
            </a:lvl2pPr>
            <a:lvl3pPr marL="0" marR="0" lvl="2" indent="0" algn="r" rtl="0">
              <a:lnSpc>
                <a:spcPct val="100000"/>
              </a:lnSpc>
              <a:spcBef>
                <a:spcPts val="0"/>
              </a:spcBef>
              <a:spcAft>
                <a:spcPts val="0"/>
              </a:spcAft>
              <a:buClr>
                <a:srgbClr val="000000"/>
              </a:buClr>
              <a:buSzPts val="1200"/>
              <a:buFont typeface="Arial"/>
              <a:buNone/>
              <a:defRPr/>
            </a:lvl3pPr>
            <a:lvl4pPr marL="0" marR="0" lvl="3" indent="0" algn="r" rtl="0">
              <a:lnSpc>
                <a:spcPct val="100000"/>
              </a:lnSpc>
              <a:spcBef>
                <a:spcPts val="0"/>
              </a:spcBef>
              <a:spcAft>
                <a:spcPts val="0"/>
              </a:spcAft>
              <a:buClr>
                <a:srgbClr val="000000"/>
              </a:buClr>
              <a:buSzPts val="1200"/>
              <a:buFont typeface="Arial"/>
              <a:buNone/>
              <a:defRPr/>
            </a:lvl4pPr>
            <a:lvl5pPr marL="0" marR="0" lvl="4" indent="0" algn="r" rtl="0">
              <a:lnSpc>
                <a:spcPct val="100000"/>
              </a:lnSpc>
              <a:spcBef>
                <a:spcPts val="0"/>
              </a:spcBef>
              <a:spcAft>
                <a:spcPts val="0"/>
              </a:spcAft>
              <a:buClr>
                <a:srgbClr val="000000"/>
              </a:buClr>
              <a:buSzPts val="1200"/>
              <a:buFont typeface="Arial"/>
              <a:buNone/>
              <a:defRPr/>
            </a:lvl5pPr>
            <a:lvl6pPr marL="0" marR="0" lvl="5" indent="0" algn="r" rtl="0">
              <a:lnSpc>
                <a:spcPct val="100000"/>
              </a:lnSpc>
              <a:spcBef>
                <a:spcPts val="0"/>
              </a:spcBef>
              <a:spcAft>
                <a:spcPts val="0"/>
              </a:spcAft>
              <a:buClr>
                <a:srgbClr val="000000"/>
              </a:buClr>
              <a:buSzPts val="1200"/>
              <a:buFont typeface="Arial"/>
              <a:buNone/>
              <a:defRPr/>
            </a:lvl6pPr>
            <a:lvl7pPr marL="0" marR="0" lvl="6" indent="0" algn="r" rtl="0">
              <a:lnSpc>
                <a:spcPct val="100000"/>
              </a:lnSpc>
              <a:spcBef>
                <a:spcPts val="0"/>
              </a:spcBef>
              <a:spcAft>
                <a:spcPts val="0"/>
              </a:spcAft>
              <a:buClr>
                <a:srgbClr val="000000"/>
              </a:buClr>
              <a:buSzPts val="1200"/>
              <a:buFont typeface="Arial"/>
              <a:buNone/>
              <a:defRPr/>
            </a:lvl7pPr>
            <a:lvl8pPr marL="0" marR="0" lvl="7" indent="0" algn="r" rtl="0">
              <a:lnSpc>
                <a:spcPct val="100000"/>
              </a:lnSpc>
              <a:spcBef>
                <a:spcPts val="0"/>
              </a:spcBef>
              <a:spcAft>
                <a:spcPts val="0"/>
              </a:spcAft>
              <a:buClr>
                <a:srgbClr val="000000"/>
              </a:buClr>
              <a:buSzPts val="1200"/>
              <a:buFont typeface="Arial"/>
              <a:buNone/>
              <a:defRPr/>
            </a:lvl8pPr>
            <a:lvl9pPr marL="0" marR="0" lvl="8" indent="0" algn="r" rtl="0">
              <a:lnSpc>
                <a:spcPct val="100000"/>
              </a:lnSpc>
              <a:spcBef>
                <a:spcPts val="0"/>
              </a:spcBef>
              <a:spcAft>
                <a:spcPts val="0"/>
              </a:spcAft>
              <a:buClr>
                <a:srgbClr val="000000"/>
              </a:buClr>
              <a:buSzPts val="1200"/>
              <a:buFont typeface="Arial"/>
              <a:buNone/>
              <a:defRPr/>
            </a:lvl9pPr>
          </a:lstStyle>
          <a:p>
            <a:pPr marL="0" lvl="0" indent="0" algn="r" rtl="0">
              <a:spcBef>
                <a:spcPts val="0"/>
              </a:spcBef>
              <a:spcAft>
                <a:spcPts val="0"/>
              </a:spcAft>
              <a:buNone/>
            </a:pPr>
            <a:fld id="{00000000-1234-1234-1234-123412341234}" type="slidenum">
              <a:rPr lang="en-GB"/>
              <a:t>‹#›</a:t>
            </a:fld>
            <a:endParaRPr/>
          </a:p>
        </p:txBody>
      </p:sp>
      <p:sp>
        <p:nvSpPr>
          <p:cNvPr id="4099" name="Google Shape;4099;p52"/>
          <p:cNvSpPr txBox="1">
            <a:spLocks noGrp="1"/>
          </p:cNvSpPr>
          <p:nvPr>
            <p:ph type="body" idx="1"/>
          </p:nvPr>
        </p:nvSpPr>
        <p:spPr>
          <a:xfrm>
            <a:off x="386099" y="1697955"/>
            <a:ext cx="7507800" cy="2772300"/>
          </a:xfrm>
          <a:prstGeom prst="rect">
            <a:avLst/>
          </a:prstGeom>
          <a:noFill/>
          <a:ln>
            <a:noFill/>
          </a:ln>
        </p:spPr>
        <p:txBody>
          <a:bodyPr spcFirstLastPara="1" wrap="square" lIns="0" tIns="0" rIns="0" bIns="0" anchor="t" anchorCtr="0">
            <a:noAutofit/>
          </a:bodyPr>
          <a:lstStyle>
            <a:lvl1pPr marL="457200" lvl="0" indent="-228600" algn="l" rtl="0">
              <a:lnSpc>
                <a:spcPct val="90000"/>
              </a:lnSpc>
              <a:spcBef>
                <a:spcPts val="300"/>
              </a:spcBef>
              <a:spcAft>
                <a:spcPts val="0"/>
              </a:spcAft>
              <a:buSzPts val="1500"/>
              <a:buNone/>
              <a:defRPr>
                <a:solidFill>
                  <a:schemeClr val="lt2"/>
                </a:solidFill>
              </a:defRPr>
            </a:lvl1pPr>
            <a:lvl2pPr marL="914400" lvl="1" indent="-228600" algn="l" rtl="0">
              <a:lnSpc>
                <a:spcPct val="90000"/>
              </a:lnSpc>
              <a:spcBef>
                <a:spcPts val="300"/>
              </a:spcBef>
              <a:spcAft>
                <a:spcPts val="0"/>
              </a:spcAft>
              <a:buSzPts val="1400"/>
              <a:buNone/>
              <a:defRPr>
                <a:solidFill>
                  <a:schemeClr val="lt2"/>
                </a:solidFill>
              </a:defRPr>
            </a:lvl2pPr>
            <a:lvl3pPr marL="1371600" lvl="2" indent="-317500" algn="l" rtl="0">
              <a:lnSpc>
                <a:spcPct val="90000"/>
              </a:lnSpc>
              <a:spcBef>
                <a:spcPts val="300"/>
              </a:spcBef>
              <a:spcAft>
                <a:spcPts val="0"/>
              </a:spcAft>
              <a:buClr>
                <a:schemeClr val="accent2"/>
              </a:buClr>
              <a:buSzPts val="1400"/>
              <a:buChar char="•"/>
              <a:defRPr>
                <a:solidFill>
                  <a:schemeClr val="lt2"/>
                </a:solidFill>
              </a:defRPr>
            </a:lvl3pPr>
            <a:lvl4pPr marL="1828800" lvl="3" indent="-304800" algn="l" rtl="0">
              <a:lnSpc>
                <a:spcPct val="90000"/>
              </a:lnSpc>
              <a:spcBef>
                <a:spcPts val="300"/>
              </a:spcBef>
              <a:spcAft>
                <a:spcPts val="0"/>
              </a:spcAft>
              <a:buClr>
                <a:schemeClr val="accent2"/>
              </a:buClr>
              <a:buSzPts val="1200"/>
              <a:buChar char="•"/>
              <a:defRPr>
                <a:solidFill>
                  <a:schemeClr val="lt2"/>
                </a:solidFill>
              </a:defRPr>
            </a:lvl4pPr>
            <a:lvl5pPr marL="2286000" lvl="4" indent="-228600" algn="l" rtl="0">
              <a:lnSpc>
                <a:spcPct val="90000"/>
              </a:lnSpc>
              <a:spcBef>
                <a:spcPts val="600"/>
              </a:spcBef>
              <a:spcAft>
                <a:spcPts val="0"/>
              </a:spcAft>
              <a:buSzPts val="1500"/>
              <a:buNone/>
              <a:defRPr>
                <a:solidFill>
                  <a:schemeClr val="lt2"/>
                </a:solidFill>
              </a:defRPr>
            </a:lvl5pPr>
            <a:lvl6pPr marL="2743200" lvl="5" indent="-317500" algn="l" rtl="0">
              <a:lnSpc>
                <a:spcPct val="90000"/>
              </a:lnSpc>
              <a:spcBef>
                <a:spcPts val="400"/>
              </a:spcBef>
              <a:spcAft>
                <a:spcPts val="0"/>
              </a:spcAft>
              <a:buSzPts val="1400"/>
              <a:buChar char="•"/>
              <a:defRPr/>
            </a:lvl6pPr>
            <a:lvl7pPr marL="3200400" lvl="6" indent="-317500" algn="l" rtl="0">
              <a:lnSpc>
                <a:spcPct val="90000"/>
              </a:lnSpc>
              <a:spcBef>
                <a:spcPts val="400"/>
              </a:spcBef>
              <a:spcAft>
                <a:spcPts val="0"/>
              </a:spcAft>
              <a:buSzPts val="1400"/>
              <a:buChar char="•"/>
              <a:defRPr/>
            </a:lvl7pPr>
            <a:lvl8pPr marL="3657600" lvl="7" indent="-317500" algn="l" rtl="0">
              <a:lnSpc>
                <a:spcPct val="90000"/>
              </a:lnSpc>
              <a:spcBef>
                <a:spcPts val="400"/>
              </a:spcBef>
              <a:spcAft>
                <a:spcPts val="0"/>
              </a:spcAft>
              <a:buSzPts val="1400"/>
              <a:buChar char="•"/>
              <a:defRPr/>
            </a:lvl8pPr>
            <a:lvl9pPr marL="4114800" lvl="8" indent="-317500" algn="l" rtl="0">
              <a:lnSpc>
                <a:spcPct val="90000"/>
              </a:lnSpc>
              <a:spcBef>
                <a:spcPts val="400"/>
              </a:spcBef>
              <a:spcAft>
                <a:spcPts val="0"/>
              </a:spcAft>
              <a:buSzPts val="1400"/>
              <a:buChar char="•"/>
              <a:defRPr/>
            </a:lvl9pPr>
          </a:lstStyle>
          <a:p>
            <a:endParaRPr/>
          </a:p>
        </p:txBody>
      </p:sp>
      <p:grpSp>
        <p:nvGrpSpPr>
          <p:cNvPr id="4100" name="Google Shape;4100;p52"/>
          <p:cNvGrpSpPr/>
          <p:nvPr/>
        </p:nvGrpSpPr>
        <p:grpSpPr>
          <a:xfrm>
            <a:off x="-1530678" y="2991543"/>
            <a:ext cx="1404225" cy="2177094"/>
            <a:chOff x="6195941" y="562596"/>
            <a:chExt cx="1872300" cy="2902792"/>
          </a:xfrm>
        </p:grpSpPr>
        <p:grpSp>
          <p:nvGrpSpPr>
            <p:cNvPr id="4101" name="Google Shape;4101;p52"/>
            <p:cNvGrpSpPr/>
            <p:nvPr/>
          </p:nvGrpSpPr>
          <p:grpSpPr>
            <a:xfrm>
              <a:off x="6195941" y="832605"/>
              <a:ext cx="1872300" cy="2632784"/>
              <a:chOff x="-1872716" y="660661"/>
              <a:chExt cx="1872300" cy="1974637"/>
            </a:xfrm>
          </p:grpSpPr>
          <p:sp>
            <p:nvSpPr>
              <p:cNvPr id="4102" name="Google Shape;4102;p52"/>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en-GB" sz="825" b="0" i="0" u="none" strike="noStrike" cap="none">
                    <a:solidFill>
                      <a:srgbClr val="000000"/>
                    </a:solidFill>
                    <a:latin typeface="Arial"/>
                    <a:ea typeface="Arial"/>
                    <a:cs typeface="Arial"/>
                    <a:sym typeface="Arial"/>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a:p>
              <a:p>
                <a:pPr marL="0" marR="0" lvl="0" indent="0" algn="l" rtl="0">
                  <a:lnSpc>
                    <a:spcPct val="100000"/>
                  </a:lnSpc>
                  <a:spcBef>
                    <a:spcPts val="0"/>
                  </a:spcBef>
                  <a:spcAft>
                    <a:spcPts val="0"/>
                  </a:spcAft>
                  <a:buNone/>
                </a:pPr>
                <a:endParaRPr sz="825"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None/>
                </a:pPr>
                <a:r>
                  <a:rPr lang="en-GB" sz="825" b="0" i="0" u="none" strike="noStrike" cap="none">
                    <a:solidFill>
                      <a:srgbClr val="000000"/>
                    </a:solidFill>
                    <a:latin typeface="Arial"/>
                    <a:ea typeface="Arial"/>
                    <a:cs typeface="Arial"/>
                    <a:sym typeface="Arial"/>
                  </a:rPr>
                  <a:t>Do not use the bullet point button to format your text.</a:t>
                </a:r>
                <a:endParaRPr sz="825" b="0" i="0" u="none" strike="noStrike" cap="none">
                  <a:solidFill>
                    <a:srgbClr val="000000"/>
                  </a:solidFill>
                  <a:latin typeface="Arial"/>
                  <a:ea typeface="Arial"/>
                  <a:cs typeface="Arial"/>
                  <a:sym typeface="Arial"/>
                </a:endParaRPr>
              </a:p>
            </p:txBody>
          </p:sp>
          <p:pic>
            <p:nvPicPr>
              <p:cNvPr id="4103" name="Google Shape;4103;p52"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4104" name="Google Shape;4104;p52"/>
            <p:cNvGrpSpPr/>
            <p:nvPr/>
          </p:nvGrpSpPr>
          <p:grpSpPr>
            <a:xfrm>
              <a:off x="6303954" y="562596"/>
              <a:ext cx="540000" cy="540000"/>
              <a:chOff x="6303954" y="562596"/>
              <a:chExt cx="540000" cy="540000"/>
            </a:xfrm>
          </p:grpSpPr>
          <p:sp>
            <p:nvSpPr>
              <p:cNvPr id="4105" name="Google Shape;4105;p52"/>
              <p:cNvSpPr/>
              <p:nvPr/>
            </p:nvSpPr>
            <p:spPr>
              <a:xfrm>
                <a:off x="6303954" y="562596"/>
                <a:ext cx="540000" cy="540000"/>
              </a:xfrm>
              <a:prstGeom prst="donut">
                <a:avLst>
                  <a:gd name="adj" fmla="val 7083"/>
                </a:avLst>
              </a:prstGeom>
              <a:solidFill>
                <a:srgbClr val="000000"/>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050" b="0" i="0" u="none" strike="noStrike" cap="none">
                  <a:solidFill>
                    <a:schemeClr val="dk1"/>
                  </a:solidFill>
                  <a:latin typeface="Arial"/>
                  <a:ea typeface="Arial"/>
                  <a:cs typeface="Arial"/>
                  <a:sym typeface="Arial"/>
                </a:endParaRPr>
              </a:p>
            </p:txBody>
          </p:sp>
          <p:pic>
            <p:nvPicPr>
              <p:cNvPr id="4106" name="Google Shape;4106;p52"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4107" name="Google Shape;4107;p52"/>
          <p:cNvSpPr/>
          <p:nvPr/>
        </p:nvSpPr>
        <p:spPr>
          <a:xfrm>
            <a:off x="3474452" y="1545637"/>
            <a:ext cx="6642652" cy="465178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0D3253">
              <a:alpha val="980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grpSp>
        <p:nvGrpSpPr>
          <p:cNvPr id="4108" name="Google Shape;4108;p52"/>
          <p:cNvGrpSpPr/>
          <p:nvPr/>
        </p:nvGrpSpPr>
        <p:grpSpPr>
          <a:xfrm>
            <a:off x="7916400" y="221400"/>
            <a:ext cx="893995" cy="358950"/>
            <a:chOff x="1899" y="899"/>
            <a:chExt cx="4163" cy="1671"/>
          </a:xfrm>
        </p:grpSpPr>
        <p:sp>
          <p:nvSpPr>
            <p:cNvPr id="4109" name="Google Shape;4109;p5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10" name="Google Shape;4110;p5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11" name="Google Shape;4111;p5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12" name="Google Shape;4112;p5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13" name="Google Shape;4113;p5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14" name="Google Shape;4114;p5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15" name="Google Shape;4115;p5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16" name="Google Shape;4116;p5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17" name="Google Shape;4117;p5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18" name="Google Shape;4118;p5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19" name="Google Shape;4119;p5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20" name="Google Shape;4120;p52"/>
            <p:cNvSpPr/>
            <p:nvPr/>
          </p:nvSpPr>
          <p:spPr>
            <a:xfrm>
              <a:off x="2762" y="2203"/>
              <a:ext cx="0" cy="0"/>
            </a:xfrm>
            <a:prstGeom prst="rect">
              <a:avLst/>
            </a:pr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21" name="Google Shape;4121;p5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22" name="Google Shape;4122;p5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23" name="Google Shape;4123;p5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24" name="Google Shape;4124;p5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25" name="Google Shape;4125;p52"/>
            <p:cNvSpPr/>
            <p:nvPr/>
          </p:nvSpPr>
          <p:spPr>
            <a:xfrm>
              <a:off x="3203" y="2203"/>
              <a:ext cx="0" cy="0"/>
            </a:xfrm>
            <a:prstGeom prst="rect">
              <a:avLst/>
            </a:pr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26" name="Google Shape;4126;p5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27" name="Google Shape;4127;p5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28" name="Google Shape;4128;p5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29" name="Google Shape;4129;p5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30" name="Google Shape;4130;p5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31" name="Google Shape;4131;p5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32" name="Google Shape;4132;p5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33" name="Google Shape;4133;p5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34" name="Google Shape;4134;p5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35" name="Google Shape;4135;p5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36" name="Google Shape;4136;p5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37" name="Google Shape;4137;p5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38" name="Google Shape;4138;p5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39" name="Google Shape;4139;p5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40" name="Google Shape;4140;p5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41" name="Google Shape;4141;p5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42" name="Google Shape;4142;p5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43" name="Google Shape;4143;p5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44" name="Google Shape;4144;p5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45" name="Google Shape;4145;p5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46" name="Google Shape;4146;p5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47" name="Google Shape;4147;p5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48" name="Google Shape;4148;p5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49" name="Google Shape;4149;p5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50" name="Google Shape;4150;p5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51" name="Google Shape;4151;p5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52" name="Google Shape;4152;p5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53" name="Google Shape;4153;p5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54" name="Google Shape;4154;p5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55" name="Google Shape;4155;p5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56" name="Google Shape;4156;p5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57" name="Google Shape;4157;p5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58" name="Google Shape;4158;p5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59" name="Google Shape;4159;p5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60" name="Google Shape;4160;p5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61" name="Google Shape;4161;p5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62" name="Google Shape;4162;p5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63" name="Google Shape;4163;p5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64" name="Google Shape;4164;p5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65" name="Google Shape;4165;p5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66" name="Google Shape;4166;p5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67" name="Google Shape;4167;p5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68" name="Google Shape;4168;p5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69" name="Google Shape;4169;p5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70" name="Google Shape;4170;p5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71" name="Google Shape;4171;p5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72" name="Google Shape;4172;p5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73" name="Google Shape;4173;p5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74" name="Google Shape;4174;p5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75" name="Google Shape;4175;p5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76" name="Google Shape;4176;p5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77" name="Google Shape;4177;p5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78" name="Google Shape;4178;p5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79" name="Google Shape;4179;p5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80" name="Google Shape;4180;p5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81" name="Google Shape;4181;p5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82" name="Google Shape;4182;p5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83" name="Google Shape;4183;p5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84" name="Google Shape;4184;p5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85" name="Google Shape;4185;p5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86" name="Google Shape;4186;p5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87" name="Google Shape;4187;p5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88" name="Google Shape;4188;p52"/>
            <p:cNvSpPr/>
            <p:nvPr/>
          </p:nvSpPr>
          <p:spPr>
            <a:xfrm>
              <a:off x="4838" y="2425"/>
              <a:ext cx="0" cy="0"/>
            </a:xfrm>
            <a:prstGeom prst="rect">
              <a:avLst/>
            </a:pr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89" name="Google Shape;4189;p5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90" name="Google Shape;4190;p5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91" name="Google Shape;4191;p5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92" name="Google Shape;4192;p5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93" name="Google Shape;4193;p5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94" name="Google Shape;4194;p5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95" name="Google Shape;4195;p5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96" name="Google Shape;4196;p5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97" name="Google Shape;4197;p5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98" name="Google Shape;4198;p5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199" name="Google Shape;4199;p5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00" name="Google Shape;4200;p5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01" name="Google Shape;4201;p5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cxnSp>
          <p:nvCxnSpPr>
            <p:cNvPr id="4202" name="Google Shape;4202;p52"/>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extLst>
    <p:ext uri="{DCECCB84-F9BA-43D5-87BE-67443E8EF086}">
      <p15:sldGuideLst xmlns:p15="http://schemas.microsoft.com/office/powerpoint/2012/main">
        <p15:guide id="1" orient="horz" pos="2160">
          <p15:clr>
            <a:srgbClr val="FBAE40"/>
          </p15:clr>
        </p15:guide>
        <p15:guide id="2" pos="6630">
          <p15:clr>
            <a:srgbClr val="FBAE40"/>
          </p15:clr>
        </p15:guide>
      </p15:sldGuideLst>
    </p:ext>
  </p:extLst>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9_Title and content (2 column)">
  <p:cSld name="9_Title and content (2 column)">
    <p:bg>
      <p:bgPr>
        <a:solidFill>
          <a:schemeClr val="lt1"/>
        </a:solidFill>
        <a:effectLst/>
      </p:bgPr>
    </p:bg>
    <p:spTree>
      <p:nvGrpSpPr>
        <p:cNvPr id="1" name="Shape 4203"/>
        <p:cNvGrpSpPr/>
        <p:nvPr/>
      </p:nvGrpSpPr>
      <p:grpSpPr>
        <a:xfrm>
          <a:off x="0" y="0"/>
          <a:ext cx="0" cy="0"/>
          <a:chOff x="0" y="0"/>
          <a:chExt cx="0" cy="0"/>
        </a:xfrm>
      </p:grpSpPr>
      <p:sp>
        <p:nvSpPr>
          <p:cNvPr id="4204" name="Google Shape;4204;p53"/>
          <p:cNvSpPr/>
          <p:nvPr/>
        </p:nvSpPr>
        <p:spPr>
          <a:xfrm>
            <a:off x="1" y="0"/>
            <a:ext cx="9153600" cy="5143500"/>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050" b="0" i="0" u="none" strike="noStrike" cap="none">
              <a:solidFill>
                <a:schemeClr val="lt1"/>
              </a:solidFill>
              <a:latin typeface="Arial"/>
              <a:ea typeface="Arial"/>
              <a:cs typeface="Arial"/>
              <a:sym typeface="Arial"/>
            </a:endParaRPr>
          </a:p>
        </p:txBody>
      </p:sp>
      <p:sp>
        <p:nvSpPr>
          <p:cNvPr id="4205" name="Google Shape;4205;p53"/>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noAutofit/>
          </a:bodyPr>
          <a:lstStyle>
            <a:lvl1pPr lvl="0" algn="l" rtl="0">
              <a:lnSpc>
                <a:spcPct val="90000"/>
              </a:lnSpc>
              <a:spcBef>
                <a:spcPts val="0"/>
              </a:spcBef>
              <a:spcAft>
                <a:spcPts val="0"/>
              </a:spcAft>
              <a:buSzPts val="2100"/>
              <a:buNone/>
              <a:defRPr>
                <a:solidFill>
                  <a:schemeClr val="accent2"/>
                </a:solidFill>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4206" name="Google Shape;4206;p5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4207" name="Google Shape;4207;p5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4208" name="Google Shape;4208;p5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a:lvl1pPr>
            <a:lvl2pPr marL="0" marR="0" lvl="1" indent="0" algn="r" rtl="0">
              <a:lnSpc>
                <a:spcPct val="100000"/>
              </a:lnSpc>
              <a:spcBef>
                <a:spcPts val="0"/>
              </a:spcBef>
              <a:spcAft>
                <a:spcPts val="0"/>
              </a:spcAft>
              <a:buClr>
                <a:srgbClr val="000000"/>
              </a:buClr>
              <a:buSzPts val="1200"/>
              <a:buFont typeface="Arial"/>
              <a:buNone/>
              <a:defRPr/>
            </a:lvl2pPr>
            <a:lvl3pPr marL="0" marR="0" lvl="2" indent="0" algn="r" rtl="0">
              <a:lnSpc>
                <a:spcPct val="100000"/>
              </a:lnSpc>
              <a:spcBef>
                <a:spcPts val="0"/>
              </a:spcBef>
              <a:spcAft>
                <a:spcPts val="0"/>
              </a:spcAft>
              <a:buClr>
                <a:srgbClr val="000000"/>
              </a:buClr>
              <a:buSzPts val="1200"/>
              <a:buFont typeface="Arial"/>
              <a:buNone/>
              <a:defRPr/>
            </a:lvl3pPr>
            <a:lvl4pPr marL="0" marR="0" lvl="3" indent="0" algn="r" rtl="0">
              <a:lnSpc>
                <a:spcPct val="100000"/>
              </a:lnSpc>
              <a:spcBef>
                <a:spcPts val="0"/>
              </a:spcBef>
              <a:spcAft>
                <a:spcPts val="0"/>
              </a:spcAft>
              <a:buClr>
                <a:srgbClr val="000000"/>
              </a:buClr>
              <a:buSzPts val="1200"/>
              <a:buFont typeface="Arial"/>
              <a:buNone/>
              <a:defRPr/>
            </a:lvl4pPr>
            <a:lvl5pPr marL="0" marR="0" lvl="4" indent="0" algn="r" rtl="0">
              <a:lnSpc>
                <a:spcPct val="100000"/>
              </a:lnSpc>
              <a:spcBef>
                <a:spcPts val="0"/>
              </a:spcBef>
              <a:spcAft>
                <a:spcPts val="0"/>
              </a:spcAft>
              <a:buClr>
                <a:srgbClr val="000000"/>
              </a:buClr>
              <a:buSzPts val="1200"/>
              <a:buFont typeface="Arial"/>
              <a:buNone/>
              <a:defRPr/>
            </a:lvl5pPr>
            <a:lvl6pPr marL="0" marR="0" lvl="5" indent="0" algn="r" rtl="0">
              <a:lnSpc>
                <a:spcPct val="100000"/>
              </a:lnSpc>
              <a:spcBef>
                <a:spcPts val="0"/>
              </a:spcBef>
              <a:spcAft>
                <a:spcPts val="0"/>
              </a:spcAft>
              <a:buClr>
                <a:srgbClr val="000000"/>
              </a:buClr>
              <a:buSzPts val="1200"/>
              <a:buFont typeface="Arial"/>
              <a:buNone/>
              <a:defRPr/>
            </a:lvl6pPr>
            <a:lvl7pPr marL="0" marR="0" lvl="6" indent="0" algn="r" rtl="0">
              <a:lnSpc>
                <a:spcPct val="100000"/>
              </a:lnSpc>
              <a:spcBef>
                <a:spcPts val="0"/>
              </a:spcBef>
              <a:spcAft>
                <a:spcPts val="0"/>
              </a:spcAft>
              <a:buClr>
                <a:srgbClr val="000000"/>
              </a:buClr>
              <a:buSzPts val="1200"/>
              <a:buFont typeface="Arial"/>
              <a:buNone/>
              <a:defRPr/>
            </a:lvl7pPr>
            <a:lvl8pPr marL="0" marR="0" lvl="7" indent="0" algn="r" rtl="0">
              <a:lnSpc>
                <a:spcPct val="100000"/>
              </a:lnSpc>
              <a:spcBef>
                <a:spcPts val="0"/>
              </a:spcBef>
              <a:spcAft>
                <a:spcPts val="0"/>
              </a:spcAft>
              <a:buClr>
                <a:srgbClr val="000000"/>
              </a:buClr>
              <a:buSzPts val="1200"/>
              <a:buFont typeface="Arial"/>
              <a:buNone/>
              <a:defRPr/>
            </a:lvl8pPr>
            <a:lvl9pPr marL="0" marR="0" lvl="8" indent="0" algn="r" rtl="0">
              <a:lnSpc>
                <a:spcPct val="100000"/>
              </a:lnSpc>
              <a:spcBef>
                <a:spcPts val="0"/>
              </a:spcBef>
              <a:spcAft>
                <a:spcPts val="0"/>
              </a:spcAft>
              <a:buClr>
                <a:srgbClr val="000000"/>
              </a:buClr>
              <a:buSzPts val="1200"/>
              <a:buFont typeface="Arial"/>
              <a:buNone/>
              <a:defRPr/>
            </a:lvl9pPr>
          </a:lstStyle>
          <a:p>
            <a:pPr marL="0" lvl="0" indent="0" algn="r" rtl="0">
              <a:spcBef>
                <a:spcPts val="0"/>
              </a:spcBef>
              <a:spcAft>
                <a:spcPts val="0"/>
              </a:spcAft>
              <a:buNone/>
            </a:pPr>
            <a:fld id="{00000000-1234-1234-1234-123412341234}" type="slidenum">
              <a:rPr lang="en-GB"/>
              <a:t>‹#›</a:t>
            </a:fld>
            <a:endParaRPr/>
          </a:p>
        </p:txBody>
      </p:sp>
      <p:sp>
        <p:nvSpPr>
          <p:cNvPr id="4209" name="Google Shape;4209;p53"/>
          <p:cNvSpPr txBox="1">
            <a:spLocks noGrp="1"/>
          </p:cNvSpPr>
          <p:nvPr>
            <p:ph type="body" idx="1"/>
          </p:nvPr>
        </p:nvSpPr>
        <p:spPr>
          <a:xfrm>
            <a:off x="386099" y="1697955"/>
            <a:ext cx="7507800" cy="2772300"/>
          </a:xfrm>
          <a:prstGeom prst="rect">
            <a:avLst/>
          </a:prstGeom>
          <a:noFill/>
          <a:ln>
            <a:noFill/>
          </a:ln>
        </p:spPr>
        <p:txBody>
          <a:bodyPr spcFirstLastPara="1" wrap="square" lIns="0" tIns="0" rIns="0" bIns="0" anchor="t" anchorCtr="0">
            <a:noAutofit/>
          </a:bodyPr>
          <a:lstStyle>
            <a:lvl1pPr marL="457200" lvl="0" indent="-228600" algn="l" rtl="0">
              <a:lnSpc>
                <a:spcPct val="90000"/>
              </a:lnSpc>
              <a:spcBef>
                <a:spcPts val="300"/>
              </a:spcBef>
              <a:spcAft>
                <a:spcPts val="0"/>
              </a:spcAft>
              <a:buSzPts val="1500"/>
              <a:buNone/>
              <a:defRPr>
                <a:solidFill>
                  <a:schemeClr val="lt2"/>
                </a:solidFill>
              </a:defRPr>
            </a:lvl1pPr>
            <a:lvl2pPr marL="914400" lvl="1" indent="-228600" algn="l" rtl="0">
              <a:lnSpc>
                <a:spcPct val="90000"/>
              </a:lnSpc>
              <a:spcBef>
                <a:spcPts val="300"/>
              </a:spcBef>
              <a:spcAft>
                <a:spcPts val="0"/>
              </a:spcAft>
              <a:buSzPts val="1400"/>
              <a:buNone/>
              <a:defRPr>
                <a:solidFill>
                  <a:schemeClr val="lt2"/>
                </a:solidFill>
              </a:defRPr>
            </a:lvl2pPr>
            <a:lvl3pPr marL="1371600" lvl="2" indent="-317500" algn="l" rtl="0">
              <a:lnSpc>
                <a:spcPct val="90000"/>
              </a:lnSpc>
              <a:spcBef>
                <a:spcPts val="300"/>
              </a:spcBef>
              <a:spcAft>
                <a:spcPts val="0"/>
              </a:spcAft>
              <a:buClr>
                <a:schemeClr val="accent2"/>
              </a:buClr>
              <a:buSzPts val="1400"/>
              <a:buChar char="•"/>
              <a:defRPr>
                <a:solidFill>
                  <a:schemeClr val="lt2"/>
                </a:solidFill>
              </a:defRPr>
            </a:lvl3pPr>
            <a:lvl4pPr marL="1828800" lvl="3" indent="-304800" algn="l" rtl="0">
              <a:lnSpc>
                <a:spcPct val="90000"/>
              </a:lnSpc>
              <a:spcBef>
                <a:spcPts val="300"/>
              </a:spcBef>
              <a:spcAft>
                <a:spcPts val="0"/>
              </a:spcAft>
              <a:buClr>
                <a:schemeClr val="accent2"/>
              </a:buClr>
              <a:buSzPts val="1200"/>
              <a:buChar char="•"/>
              <a:defRPr>
                <a:solidFill>
                  <a:schemeClr val="lt2"/>
                </a:solidFill>
              </a:defRPr>
            </a:lvl4pPr>
            <a:lvl5pPr marL="2286000" lvl="4" indent="-228600" algn="l" rtl="0">
              <a:lnSpc>
                <a:spcPct val="90000"/>
              </a:lnSpc>
              <a:spcBef>
                <a:spcPts val="600"/>
              </a:spcBef>
              <a:spcAft>
                <a:spcPts val="0"/>
              </a:spcAft>
              <a:buSzPts val="1500"/>
              <a:buNone/>
              <a:defRPr>
                <a:solidFill>
                  <a:schemeClr val="lt2"/>
                </a:solidFill>
              </a:defRPr>
            </a:lvl5pPr>
            <a:lvl6pPr marL="2743200" lvl="5" indent="-317500" algn="l" rtl="0">
              <a:lnSpc>
                <a:spcPct val="90000"/>
              </a:lnSpc>
              <a:spcBef>
                <a:spcPts val="400"/>
              </a:spcBef>
              <a:spcAft>
                <a:spcPts val="0"/>
              </a:spcAft>
              <a:buSzPts val="1400"/>
              <a:buChar char="•"/>
              <a:defRPr/>
            </a:lvl6pPr>
            <a:lvl7pPr marL="3200400" lvl="6" indent="-317500" algn="l" rtl="0">
              <a:lnSpc>
                <a:spcPct val="90000"/>
              </a:lnSpc>
              <a:spcBef>
                <a:spcPts val="400"/>
              </a:spcBef>
              <a:spcAft>
                <a:spcPts val="0"/>
              </a:spcAft>
              <a:buSzPts val="1400"/>
              <a:buChar char="•"/>
              <a:defRPr/>
            </a:lvl7pPr>
            <a:lvl8pPr marL="3657600" lvl="7" indent="-317500" algn="l" rtl="0">
              <a:lnSpc>
                <a:spcPct val="90000"/>
              </a:lnSpc>
              <a:spcBef>
                <a:spcPts val="400"/>
              </a:spcBef>
              <a:spcAft>
                <a:spcPts val="0"/>
              </a:spcAft>
              <a:buSzPts val="1400"/>
              <a:buChar char="•"/>
              <a:defRPr/>
            </a:lvl8pPr>
            <a:lvl9pPr marL="4114800" lvl="8" indent="-317500" algn="l" rtl="0">
              <a:lnSpc>
                <a:spcPct val="90000"/>
              </a:lnSpc>
              <a:spcBef>
                <a:spcPts val="400"/>
              </a:spcBef>
              <a:spcAft>
                <a:spcPts val="0"/>
              </a:spcAft>
              <a:buSzPts val="1400"/>
              <a:buChar char="•"/>
              <a:defRPr/>
            </a:lvl9pPr>
          </a:lstStyle>
          <a:p>
            <a:endParaRPr/>
          </a:p>
        </p:txBody>
      </p:sp>
      <p:grpSp>
        <p:nvGrpSpPr>
          <p:cNvPr id="4210" name="Google Shape;4210;p53"/>
          <p:cNvGrpSpPr/>
          <p:nvPr/>
        </p:nvGrpSpPr>
        <p:grpSpPr>
          <a:xfrm>
            <a:off x="-1530678" y="2991543"/>
            <a:ext cx="1404225" cy="2177094"/>
            <a:chOff x="6195941" y="562596"/>
            <a:chExt cx="1872300" cy="2902792"/>
          </a:xfrm>
        </p:grpSpPr>
        <p:grpSp>
          <p:nvGrpSpPr>
            <p:cNvPr id="4211" name="Google Shape;4211;p53"/>
            <p:cNvGrpSpPr/>
            <p:nvPr/>
          </p:nvGrpSpPr>
          <p:grpSpPr>
            <a:xfrm>
              <a:off x="6195941" y="832605"/>
              <a:ext cx="1872300" cy="2632784"/>
              <a:chOff x="-1872716" y="660661"/>
              <a:chExt cx="1872300" cy="1974637"/>
            </a:xfrm>
          </p:grpSpPr>
          <p:sp>
            <p:nvSpPr>
              <p:cNvPr id="4212" name="Google Shape;4212;p53"/>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en-GB" sz="825" b="0" i="0" u="none" strike="noStrike" cap="none">
                    <a:solidFill>
                      <a:srgbClr val="000000"/>
                    </a:solidFill>
                    <a:latin typeface="Arial"/>
                    <a:ea typeface="Arial"/>
                    <a:cs typeface="Arial"/>
                    <a:sym typeface="Arial"/>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a:p>
              <a:p>
                <a:pPr marL="0" marR="0" lvl="0" indent="0" algn="l" rtl="0">
                  <a:lnSpc>
                    <a:spcPct val="100000"/>
                  </a:lnSpc>
                  <a:spcBef>
                    <a:spcPts val="0"/>
                  </a:spcBef>
                  <a:spcAft>
                    <a:spcPts val="0"/>
                  </a:spcAft>
                  <a:buNone/>
                </a:pPr>
                <a:endParaRPr sz="825"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None/>
                </a:pPr>
                <a:r>
                  <a:rPr lang="en-GB" sz="825" b="0" i="0" u="none" strike="noStrike" cap="none">
                    <a:solidFill>
                      <a:srgbClr val="000000"/>
                    </a:solidFill>
                    <a:latin typeface="Arial"/>
                    <a:ea typeface="Arial"/>
                    <a:cs typeface="Arial"/>
                    <a:sym typeface="Arial"/>
                  </a:rPr>
                  <a:t>Do not use the bullet point button to format your text.</a:t>
                </a:r>
                <a:endParaRPr sz="825" b="0" i="0" u="none" strike="noStrike" cap="none">
                  <a:solidFill>
                    <a:srgbClr val="000000"/>
                  </a:solidFill>
                  <a:latin typeface="Arial"/>
                  <a:ea typeface="Arial"/>
                  <a:cs typeface="Arial"/>
                  <a:sym typeface="Arial"/>
                </a:endParaRPr>
              </a:p>
            </p:txBody>
          </p:sp>
          <p:pic>
            <p:nvPicPr>
              <p:cNvPr id="4213" name="Google Shape;4213;p53"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4214" name="Google Shape;4214;p53"/>
            <p:cNvGrpSpPr/>
            <p:nvPr/>
          </p:nvGrpSpPr>
          <p:grpSpPr>
            <a:xfrm>
              <a:off x="6303954" y="562596"/>
              <a:ext cx="540000" cy="540000"/>
              <a:chOff x="6303954" y="562596"/>
              <a:chExt cx="540000" cy="540000"/>
            </a:xfrm>
          </p:grpSpPr>
          <p:sp>
            <p:nvSpPr>
              <p:cNvPr id="4215" name="Google Shape;4215;p53"/>
              <p:cNvSpPr/>
              <p:nvPr/>
            </p:nvSpPr>
            <p:spPr>
              <a:xfrm>
                <a:off x="6303954" y="562596"/>
                <a:ext cx="540000" cy="540000"/>
              </a:xfrm>
              <a:prstGeom prst="donut">
                <a:avLst>
                  <a:gd name="adj" fmla="val 7083"/>
                </a:avLst>
              </a:prstGeom>
              <a:solidFill>
                <a:srgbClr val="000000"/>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050" b="0" i="0" u="none" strike="noStrike" cap="none">
                  <a:solidFill>
                    <a:schemeClr val="dk1"/>
                  </a:solidFill>
                  <a:latin typeface="Arial"/>
                  <a:ea typeface="Arial"/>
                  <a:cs typeface="Arial"/>
                  <a:sym typeface="Arial"/>
                </a:endParaRPr>
              </a:p>
            </p:txBody>
          </p:sp>
          <p:pic>
            <p:nvPicPr>
              <p:cNvPr id="4216" name="Google Shape;4216;p53"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4217" name="Google Shape;4217;p53"/>
          <p:cNvSpPr/>
          <p:nvPr/>
        </p:nvSpPr>
        <p:spPr>
          <a:xfrm>
            <a:off x="3474452" y="1545637"/>
            <a:ext cx="6642652" cy="465178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0D3253">
              <a:alpha val="980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grpSp>
        <p:nvGrpSpPr>
          <p:cNvPr id="4218" name="Google Shape;4218;p53"/>
          <p:cNvGrpSpPr/>
          <p:nvPr/>
        </p:nvGrpSpPr>
        <p:grpSpPr>
          <a:xfrm>
            <a:off x="7916400" y="221400"/>
            <a:ext cx="893995" cy="358950"/>
            <a:chOff x="1899" y="899"/>
            <a:chExt cx="4163" cy="1671"/>
          </a:xfrm>
        </p:grpSpPr>
        <p:sp>
          <p:nvSpPr>
            <p:cNvPr id="4219" name="Google Shape;4219;p53"/>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20" name="Google Shape;4220;p53"/>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21" name="Google Shape;4221;p53"/>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22" name="Google Shape;4222;p53"/>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23" name="Google Shape;4223;p53"/>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24" name="Google Shape;4224;p53"/>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25" name="Google Shape;4225;p53"/>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26" name="Google Shape;4226;p53"/>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27" name="Google Shape;4227;p53"/>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28" name="Google Shape;4228;p53"/>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29" name="Google Shape;4229;p53"/>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30" name="Google Shape;4230;p53"/>
            <p:cNvSpPr/>
            <p:nvPr/>
          </p:nvSpPr>
          <p:spPr>
            <a:xfrm>
              <a:off x="2762" y="2203"/>
              <a:ext cx="0" cy="0"/>
            </a:xfrm>
            <a:prstGeom prst="rect">
              <a:avLst/>
            </a:pr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31" name="Google Shape;4231;p53"/>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32" name="Google Shape;4232;p53"/>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33" name="Google Shape;4233;p53"/>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34" name="Google Shape;4234;p53"/>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35" name="Google Shape;4235;p53"/>
            <p:cNvSpPr/>
            <p:nvPr/>
          </p:nvSpPr>
          <p:spPr>
            <a:xfrm>
              <a:off x="3203" y="2203"/>
              <a:ext cx="0" cy="0"/>
            </a:xfrm>
            <a:prstGeom prst="rect">
              <a:avLst/>
            </a:pr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36" name="Google Shape;4236;p53"/>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37" name="Google Shape;4237;p53"/>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38" name="Google Shape;4238;p53"/>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39" name="Google Shape;4239;p53"/>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40" name="Google Shape;4240;p53"/>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41" name="Google Shape;4241;p53"/>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42" name="Google Shape;4242;p53"/>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43" name="Google Shape;4243;p53"/>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44" name="Google Shape;4244;p53"/>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45" name="Google Shape;4245;p53"/>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46" name="Google Shape;4246;p53"/>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47" name="Google Shape;4247;p53"/>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48" name="Google Shape;4248;p53"/>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49" name="Google Shape;4249;p53"/>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50" name="Google Shape;4250;p53"/>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51" name="Google Shape;4251;p53"/>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52" name="Google Shape;4252;p53"/>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53" name="Google Shape;4253;p53"/>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54" name="Google Shape;4254;p53"/>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55" name="Google Shape;4255;p53"/>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56" name="Google Shape;4256;p53"/>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57" name="Google Shape;4257;p53"/>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58" name="Google Shape;4258;p53"/>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59" name="Google Shape;4259;p53"/>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60" name="Google Shape;4260;p53"/>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61" name="Google Shape;4261;p53"/>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62" name="Google Shape;4262;p53"/>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63" name="Google Shape;4263;p53"/>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64" name="Google Shape;4264;p53"/>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65" name="Google Shape;4265;p53"/>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66" name="Google Shape;4266;p53"/>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67" name="Google Shape;4267;p53"/>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68" name="Google Shape;4268;p53"/>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69" name="Google Shape;4269;p53"/>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70" name="Google Shape;4270;p53"/>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71" name="Google Shape;4271;p53"/>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72" name="Google Shape;4272;p53"/>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73" name="Google Shape;4273;p53"/>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74" name="Google Shape;4274;p53"/>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75" name="Google Shape;4275;p53"/>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76" name="Google Shape;4276;p53"/>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77" name="Google Shape;4277;p53"/>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78" name="Google Shape;4278;p53"/>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79" name="Google Shape;4279;p53"/>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80" name="Google Shape;4280;p53"/>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81" name="Google Shape;4281;p53"/>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82" name="Google Shape;4282;p53"/>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83" name="Google Shape;4283;p53"/>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84" name="Google Shape;4284;p53"/>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85" name="Google Shape;4285;p53"/>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86" name="Google Shape;4286;p53"/>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87" name="Google Shape;4287;p53"/>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88" name="Google Shape;4288;p53"/>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89" name="Google Shape;4289;p53"/>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90" name="Google Shape;4290;p53"/>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91" name="Google Shape;4291;p53"/>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92" name="Google Shape;4292;p53"/>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93" name="Google Shape;4293;p53"/>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94" name="Google Shape;4294;p53"/>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95" name="Google Shape;4295;p53"/>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96" name="Google Shape;4296;p53"/>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97" name="Google Shape;4297;p53"/>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98" name="Google Shape;4298;p53"/>
            <p:cNvSpPr/>
            <p:nvPr/>
          </p:nvSpPr>
          <p:spPr>
            <a:xfrm>
              <a:off x="4838" y="2425"/>
              <a:ext cx="0" cy="0"/>
            </a:xfrm>
            <a:prstGeom prst="rect">
              <a:avLst/>
            </a:pr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299" name="Google Shape;4299;p53"/>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00" name="Google Shape;4300;p53"/>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01" name="Google Shape;4301;p53"/>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02" name="Google Shape;4302;p53"/>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03" name="Google Shape;4303;p53"/>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04" name="Google Shape;4304;p53"/>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05" name="Google Shape;4305;p53"/>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06" name="Google Shape;4306;p53"/>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07" name="Google Shape;4307;p53"/>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08" name="Google Shape;4308;p53"/>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09" name="Google Shape;4309;p53"/>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10" name="Google Shape;4310;p53"/>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11" name="Google Shape;4311;p53"/>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cxnSp>
          <p:nvCxnSpPr>
            <p:cNvPr id="4312" name="Google Shape;4312;p53"/>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extLst>
    <p:ext uri="{DCECCB84-F9BA-43D5-87BE-67443E8EF086}">
      <p15:sldGuideLst xmlns:p15="http://schemas.microsoft.com/office/powerpoint/2012/main">
        <p15:guide id="1" orient="horz" pos="2160">
          <p15:clr>
            <a:srgbClr val="FBAE40"/>
          </p15:clr>
        </p15:guide>
        <p15:guide id="2" pos="6630">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5"/>
        <p:cNvGrpSpPr/>
        <p:nvPr/>
      </p:nvGrpSpPr>
      <p:grpSpPr>
        <a:xfrm>
          <a:off x="0" y="0"/>
          <a:ext cx="0" cy="0"/>
          <a:chOff x="0" y="0"/>
          <a:chExt cx="0" cy="0"/>
        </a:xfrm>
      </p:grpSpPr>
      <p:sp>
        <p:nvSpPr>
          <p:cNvPr id="26" name="Google Shape;26;p6"/>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7" name="Google Shape;27;p6"/>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10_Title and content (2 column)">
  <p:cSld name="10_Title and content (2 column)">
    <p:bg>
      <p:bgPr>
        <a:solidFill>
          <a:schemeClr val="lt1"/>
        </a:solidFill>
        <a:effectLst/>
      </p:bgPr>
    </p:bg>
    <p:spTree>
      <p:nvGrpSpPr>
        <p:cNvPr id="1" name="Shape 4313"/>
        <p:cNvGrpSpPr/>
        <p:nvPr/>
      </p:nvGrpSpPr>
      <p:grpSpPr>
        <a:xfrm>
          <a:off x="0" y="0"/>
          <a:ext cx="0" cy="0"/>
          <a:chOff x="0" y="0"/>
          <a:chExt cx="0" cy="0"/>
        </a:xfrm>
      </p:grpSpPr>
      <p:sp>
        <p:nvSpPr>
          <p:cNvPr id="4314" name="Google Shape;4314;p54"/>
          <p:cNvSpPr/>
          <p:nvPr/>
        </p:nvSpPr>
        <p:spPr>
          <a:xfrm>
            <a:off x="1" y="0"/>
            <a:ext cx="9153600" cy="5143500"/>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050" b="0" i="0" u="none" strike="noStrike" cap="none">
              <a:solidFill>
                <a:schemeClr val="lt1"/>
              </a:solidFill>
              <a:latin typeface="Arial"/>
              <a:ea typeface="Arial"/>
              <a:cs typeface="Arial"/>
              <a:sym typeface="Arial"/>
            </a:endParaRPr>
          </a:p>
        </p:txBody>
      </p:sp>
      <p:sp>
        <p:nvSpPr>
          <p:cNvPr id="4315" name="Google Shape;4315;p54"/>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noAutofit/>
          </a:bodyPr>
          <a:lstStyle>
            <a:lvl1pPr lvl="0" algn="l" rtl="0">
              <a:lnSpc>
                <a:spcPct val="90000"/>
              </a:lnSpc>
              <a:spcBef>
                <a:spcPts val="0"/>
              </a:spcBef>
              <a:spcAft>
                <a:spcPts val="0"/>
              </a:spcAft>
              <a:buSzPts val="2100"/>
              <a:buNone/>
              <a:defRPr>
                <a:solidFill>
                  <a:schemeClr val="accent2"/>
                </a:solidFill>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4316" name="Google Shape;4316;p5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4317" name="Google Shape;4317;p5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4318" name="Google Shape;4318;p5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a:lvl1pPr>
            <a:lvl2pPr marL="0" marR="0" lvl="1" indent="0" algn="r" rtl="0">
              <a:lnSpc>
                <a:spcPct val="100000"/>
              </a:lnSpc>
              <a:spcBef>
                <a:spcPts val="0"/>
              </a:spcBef>
              <a:spcAft>
                <a:spcPts val="0"/>
              </a:spcAft>
              <a:buClr>
                <a:srgbClr val="000000"/>
              </a:buClr>
              <a:buSzPts val="1200"/>
              <a:buFont typeface="Arial"/>
              <a:buNone/>
              <a:defRPr/>
            </a:lvl2pPr>
            <a:lvl3pPr marL="0" marR="0" lvl="2" indent="0" algn="r" rtl="0">
              <a:lnSpc>
                <a:spcPct val="100000"/>
              </a:lnSpc>
              <a:spcBef>
                <a:spcPts val="0"/>
              </a:spcBef>
              <a:spcAft>
                <a:spcPts val="0"/>
              </a:spcAft>
              <a:buClr>
                <a:srgbClr val="000000"/>
              </a:buClr>
              <a:buSzPts val="1200"/>
              <a:buFont typeface="Arial"/>
              <a:buNone/>
              <a:defRPr/>
            </a:lvl3pPr>
            <a:lvl4pPr marL="0" marR="0" lvl="3" indent="0" algn="r" rtl="0">
              <a:lnSpc>
                <a:spcPct val="100000"/>
              </a:lnSpc>
              <a:spcBef>
                <a:spcPts val="0"/>
              </a:spcBef>
              <a:spcAft>
                <a:spcPts val="0"/>
              </a:spcAft>
              <a:buClr>
                <a:srgbClr val="000000"/>
              </a:buClr>
              <a:buSzPts val="1200"/>
              <a:buFont typeface="Arial"/>
              <a:buNone/>
              <a:defRPr/>
            </a:lvl4pPr>
            <a:lvl5pPr marL="0" marR="0" lvl="4" indent="0" algn="r" rtl="0">
              <a:lnSpc>
                <a:spcPct val="100000"/>
              </a:lnSpc>
              <a:spcBef>
                <a:spcPts val="0"/>
              </a:spcBef>
              <a:spcAft>
                <a:spcPts val="0"/>
              </a:spcAft>
              <a:buClr>
                <a:srgbClr val="000000"/>
              </a:buClr>
              <a:buSzPts val="1200"/>
              <a:buFont typeface="Arial"/>
              <a:buNone/>
              <a:defRPr/>
            </a:lvl5pPr>
            <a:lvl6pPr marL="0" marR="0" lvl="5" indent="0" algn="r" rtl="0">
              <a:lnSpc>
                <a:spcPct val="100000"/>
              </a:lnSpc>
              <a:spcBef>
                <a:spcPts val="0"/>
              </a:spcBef>
              <a:spcAft>
                <a:spcPts val="0"/>
              </a:spcAft>
              <a:buClr>
                <a:srgbClr val="000000"/>
              </a:buClr>
              <a:buSzPts val="1200"/>
              <a:buFont typeface="Arial"/>
              <a:buNone/>
              <a:defRPr/>
            </a:lvl6pPr>
            <a:lvl7pPr marL="0" marR="0" lvl="6" indent="0" algn="r" rtl="0">
              <a:lnSpc>
                <a:spcPct val="100000"/>
              </a:lnSpc>
              <a:spcBef>
                <a:spcPts val="0"/>
              </a:spcBef>
              <a:spcAft>
                <a:spcPts val="0"/>
              </a:spcAft>
              <a:buClr>
                <a:srgbClr val="000000"/>
              </a:buClr>
              <a:buSzPts val="1200"/>
              <a:buFont typeface="Arial"/>
              <a:buNone/>
              <a:defRPr/>
            </a:lvl7pPr>
            <a:lvl8pPr marL="0" marR="0" lvl="7" indent="0" algn="r" rtl="0">
              <a:lnSpc>
                <a:spcPct val="100000"/>
              </a:lnSpc>
              <a:spcBef>
                <a:spcPts val="0"/>
              </a:spcBef>
              <a:spcAft>
                <a:spcPts val="0"/>
              </a:spcAft>
              <a:buClr>
                <a:srgbClr val="000000"/>
              </a:buClr>
              <a:buSzPts val="1200"/>
              <a:buFont typeface="Arial"/>
              <a:buNone/>
              <a:defRPr/>
            </a:lvl8pPr>
            <a:lvl9pPr marL="0" marR="0" lvl="8" indent="0" algn="r" rtl="0">
              <a:lnSpc>
                <a:spcPct val="100000"/>
              </a:lnSpc>
              <a:spcBef>
                <a:spcPts val="0"/>
              </a:spcBef>
              <a:spcAft>
                <a:spcPts val="0"/>
              </a:spcAft>
              <a:buClr>
                <a:srgbClr val="000000"/>
              </a:buClr>
              <a:buSzPts val="1200"/>
              <a:buFont typeface="Arial"/>
              <a:buNone/>
              <a:defRPr/>
            </a:lvl9pPr>
          </a:lstStyle>
          <a:p>
            <a:pPr marL="0" lvl="0" indent="0" algn="r" rtl="0">
              <a:spcBef>
                <a:spcPts val="0"/>
              </a:spcBef>
              <a:spcAft>
                <a:spcPts val="0"/>
              </a:spcAft>
              <a:buNone/>
            </a:pPr>
            <a:fld id="{00000000-1234-1234-1234-123412341234}" type="slidenum">
              <a:rPr lang="en-GB"/>
              <a:t>‹#›</a:t>
            </a:fld>
            <a:endParaRPr/>
          </a:p>
        </p:txBody>
      </p:sp>
      <p:sp>
        <p:nvSpPr>
          <p:cNvPr id="4319" name="Google Shape;4319;p54"/>
          <p:cNvSpPr txBox="1">
            <a:spLocks noGrp="1"/>
          </p:cNvSpPr>
          <p:nvPr>
            <p:ph type="body" idx="1"/>
          </p:nvPr>
        </p:nvSpPr>
        <p:spPr>
          <a:xfrm>
            <a:off x="386099" y="1697955"/>
            <a:ext cx="7507800" cy="2772300"/>
          </a:xfrm>
          <a:prstGeom prst="rect">
            <a:avLst/>
          </a:prstGeom>
          <a:noFill/>
          <a:ln>
            <a:noFill/>
          </a:ln>
        </p:spPr>
        <p:txBody>
          <a:bodyPr spcFirstLastPara="1" wrap="square" lIns="0" tIns="0" rIns="0" bIns="0" anchor="t" anchorCtr="0">
            <a:noAutofit/>
          </a:bodyPr>
          <a:lstStyle>
            <a:lvl1pPr marL="457200" lvl="0" indent="-228600" algn="l" rtl="0">
              <a:lnSpc>
                <a:spcPct val="90000"/>
              </a:lnSpc>
              <a:spcBef>
                <a:spcPts val="300"/>
              </a:spcBef>
              <a:spcAft>
                <a:spcPts val="0"/>
              </a:spcAft>
              <a:buSzPts val="1500"/>
              <a:buNone/>
              <a:defRPr>
                <a:solidFill>
                  <a:schemeClr val="lt2"/>
                </a:solidFill>
              </a:defRPr>
            </a:lvl1pPr>
            <a:lvl2pPr marL="914400" lvl="1" indent="-228600" algn="l" rtl="0">
              <a:lnSpc>
                <a:spcPct val="90000"/>
              </a:lnSpc>
              <a:spcBef>
                <a:spcPts val="300"/>
              </a:spcBef>
              <a:spcAft>
                <a:spcPts val="0"/>
              </a:spcAft>
              <a:buSzPts val="1400"/>
              <a:buNone/>
              <a:defRPr>
                <a:solidFill>
                  <a:schemeClr val="lt2"/>
                </a:solidFill>
              </a:defRPr>
            </a:lvl2pPr>
            <a:lvl3pPr marL="1371600" lvl="2" indent="-317500" algn="l" rtl="0">
              <a:lnSpc>
                <a:spcPct val="90000"/>
              </a:lnSpc>
              <a:spcBef>
                <a:spcPts val="300"/>
              </a:spcBef>
              <a:spcAft>
                <a:spcPts val="0"/>
              </a:spcAft>
              <a:buClr>
                <a:schemeClr val="accent2"/>
              </a:buClr>
              <a:buSzPts val="1400"/>
              <a:buChar char="•"/>
              <a:defRPr>
                <a:solidFill>
                  <a:schemeClr val="lt2"/>
                </a:solidFill>
              </a:defRPr>
            </a:lvl3pPr>
            <a:lvl4pPr marL="1828800" lvl="3" indent="-304800" algn="l" rtl="0">
              <a:lnSpc>
                <a:spcPct val="90000"/>
              </a:lnSpc>
              <a:spcBef>
                <a:spcPts val="300"/>
              </a:spcBef>
              <a:spcAft>
                <a:spcPts val="0"/>
              </a:spcAft>
              <a:buClr>
                <a:schemeClr val="accent2"/>
              </a:buClr>
              <a:buSzPts val="1200"/>
              <a:buChar char="•"/>
              <a:defRPr>
                <a:solidFill>
                  <a:schemeClr val="lt2"/>
                </a:solidFill>
              </a:defRPr>
            </a:lvl4pPr>
            <a:lvl5pPr marL="2286000" lvl="4" indent="-228600" algn="l" rtl="0">
              <a:lnSpc>
                <a:spcPct val="90000"/>
              </a:lnSpc>
              <a:spcBef>
                <a:spcPts val="600"/>
              </a:spcBef>
              <a:spcAft>
                <a:spcPts val="0"/>
              </a:spcAft>
              <a:buSzPts val="1500"/>
              <a:buNone/>
              <a:defRPr>
                <a:solidFill>
                  <a:schemeClr val="lt2"/>
                </a:solidFill>
              </a:defRPr>
            </a:lvl5pPr>
            <a:lvl6pPr marL="2743200" lvl="5" indent="-317500" algn="l" rtl="0">
              <a:lnSpc>
                <a:spcPct val="90000"/>
              </a:lnSpc>
              <a:spcBef>
                <a:spcPts val="400"/>
              </a:spcBef>
              <a:spcAft>
                <a:spcPts val="0"/>
              </a:spcAft>
              <a:buSzPts val="1400"/>
              <a:buChar char="•"/>
              <a:defRPr/>
            </a:lvl6pPr>
            <a:lvl7pPr marL="3200400" lvl="6" indent="-317500" algn="l" rtl="0">
              <a:lnSpc>
                <a:spcPct val="90000"/>
              </a:lnSpc>
              <a:spcBef>
                <a:spcPts val="400"/>
              </a:spcBef>
              <a:spcAft>
                <a:spcPts val="0"/>
              </a:spcAft>
              <a:buSzPts val="1400"/>
              <a:buChar char="•"/>
              <a:defRPr/>
            </a:lvl7pPr>
            <a:lvl8pPr marL="3657600" lvl="7" indent="-317500" algn="l" rtl="0">
              <a:lnSpc>
                <a:spcPct val="90000"/>
              </a:lnSpc>
              <a:spcBef>
                <a:spcPts val="400"/>
              </a:spcBef>
              <a:spcAft>
                <a:spcPts val="0"/>
              </a:spcAft>
              <a:buSzPts val="1400"/>
              <a:buChar char="•"/>
              <a:defRPr/>
            </a:lvl8pPr>
            <a:lvl9pPr marL="4114800" lvl="8" indent="-317500" algn="l" rtl="0">
              <a:lnSpc>
                <a:spcPct val="90000"/>
              </a:lnSpc>
              <a:spcBef>
                <a:spcPts val="400"/>
              </a:spcBef>
              <a:spcAft>
                <a:spcPts val="0"/>
              </a:spcAft>
              <a:buSzPts val="1400"/>
              <a:buChar char="•"/>
              <a:defRPr/>
            </a:lvl9pPr>
          </a:lstStyle>
          <a:p>
            <a:endParaRPr/>
          </a:p>
        </p:txBody>
      </p:sp>
      <p:grpSp>
        <p:nvGrpSpPr>
          <p:cNvPr id="4320" name="Google Shape;4320;p54"/>
          <p:cNvGrpSpPr/>
          <p:nvPr/>
        </p:nvGrpSpPr>
        <p:grpSpPr>
          <a:xfrm>
            <a:off x="-1530678" y="2991543"/>
            <a:ext cx="1404225" cy="2177094"/>
            <a:chOff x="6195941" y="562596"/>
            <a:chExt cx="1872300" cy="2902792"/>
          </a:xfrm>
        </p:grpSpPr>
        <p:grpSp>
          <p:nvGrpSpPr>
            <p:cNvPr id="4321" name="Google Shape;4321;p54"/>
            <p:cNvGrpSpPr/>
            <p:nvPr/>
          </p:nvGrpSpPr>
          <p:grpSpPr>
            <a:xfrm>
              <a:off x="6195941" y="832605"/>
              <a:ext cx="1872300" cy="2632784"/>
              <a:chOff x="-1872716" y="660661"/>
              <a:chExt cx="1872300" cy="1974637"/>
            </a:xfrm>
          </p:grpSpPr>
          <p:sp>
            <p:nvSpPr>
              <p:cNvPr id="4322" name="Google Shape;4322;p54"/>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en-GB" sz="825" b="0" i="0" u="none" strike="noStrike" cap="none">
                    <a:solidFill>
                      <a:srgbClr val="000000"/>
                    </a:solidFill>
                    <a:latin typeface="Arial"/>
                    <a:ea typeface="Arial"/>
                    <a:cs typeface="Arial"/>
                    <a:sym typeface="Arial"/>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a:p>
              <a:p>
                <a:pPr marL="0" marR="0" lvl="0" indent="0" algn="l" rtl="0">
                  <a:lnSpc>
                    <a:spcPct val="100000"/>
                  </a:lnSpc>
                  <a:spcBef>
                    <a:spcPts val="0"/>
                  </a:spcBef>
                  <a:spcAft>
                    <a:spcPts val="0"/>
                  </a:spcAft>
                  <a:buNone/>
                </a:pPr>
                <a:endParaRPr sz="825"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None/>
                </a:pPr>
                <a:r>
                  <a:rPr lang="en-GB" sz="825" b="0" i="0" u="none" strike="noStrike" cap="none">
                    <a:solidFill>
                      <a:srgbClr val="000000"/>
                    </a:solidFill>
                    <a:latin typeface="Arial"/>
                    <a:ea typeface="Arial"/>
                    <a:cs typeface="Arial"/>
                    <a:sym typeface="Arial"/>
                  </a:rPr>
                  <a:t>Do not use the bullet point button to format your text.</a:t>
                </a:r>
                <a:endParaRPr sz="825" b="0" i="0" u="none" strike="noStrike" cap="none">
                  <a:solidFill>
                    <a:srgbClr val="000000"/>
                  </a:solidFill>
                  <a:latin typeface="Arial"/>
                  <a:ea typeface="Arial"/>
                  <a:cs typeface="Arial"/>
                  <a:sym typeface="Arial"/>
                </a:endParaRPr>
              </a:p>
            </p:txBody>
          </p:sp>
          <p:pic>
            <p:nvPicPr>
              <p:cNvPr id="4323" name="Google Shape;4323;p54"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4324" name="Google Shape;4324;p54"/>
            <p:cNvGrpSpPr/>
            <p:nvPr/>
          </p:nvGrpSpPr>
          <p:grpSpPr>
            <a:xfrm>
              <a:off x="6303954" y="562596"/>
              <a:ext cx="540000" cy="540000"/>
              <a:chOff x="6303954" y="562596"/>
              <a:chExt cx="540000" cy="540000"/>
            </a:xfrm>
          </p:grpSpPr>
          <p:sp>
            <p:nvSpPr>
              <p:cNvPr id="4325" name="Google Shape;4325;p54"/>
              <p:cNvSpPr/>
              <p:nvPr/>
            </p:nvSpPr>
            <p:spPr>
              <a:xfrm>
                <a:off x="6303954" y="562596"/>
                <a:ext cx="540000" cy="540000"/>
              </a:xfrm>
              <a:prstGeom prst="donut">
                <a:avLst>
                  <a:gd name="adj" fmla="val 7083"/>
                </a:avLst>
              </a:prstGeom>
              <a:solidFill>
                <a:srgbClr val="000000"/>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050" b="0" i="0" u="none" strike="noStrike" cap="none">
                  <a:solidFill>
                    <a:schemeClr val="dk1"/>
                  </a:solidFill>
                  <a:latin typeface="Arial"/>
                  <a:ea typeface="Arial"/>
                  <a:cs typeface="Arial"/>
                  <a:sym typeface="Arial"/>
                </a:endParaRPr>
              </a:p>
            </p:txBody>
          </p:sp>
          <p:pic>
            <p:nvPicPr>
              <p:cNvPr id="4326" name="Google Shape;4326;p54"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4327" name="Google Shape;4327;p54"/>
          <p:cNvSpPr/>
          <p:nvPr/>
        </p:nvSpPr>
        <p:spPr>
          <a:xfrm>
            <a:off x="3474452" y="1545637"/>
            <a:ext cx="6642652" cy="465178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0D3253">
              <a:alpha val="980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grpSp>
        <p:nvGrpSpPr>
          <p:cNvPr id="4328" name="Google Shape;4328;p54"/>
          <p:cNvGrpSpPr/>
          <p:nvPr/>
        </p:nvGrpSpPr>
        <p:grpSpPr>
          <a:xfrm>
            <a:off x="7916400" y="221400"/>
            <a:ext cx="893995" cy="358950"/>
            <a:chOff x="1899" y="899"/>
            <a:chExt cx="4163" cy="1671"/>
          </a:xfrm>
        </p:grpSpPr>
        <p:sp>
          <p:nvSpPr>
            <p:cNvPr id="4329" name="Google Shape;4329;p54"/>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30" name="Google Shape;4330;p54"/>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31" name="Google Shape;4331;p54"/>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32" name="Google Shape;4332;p54"/>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33" name="Google Shape;4333;p54"/>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34" name="Google Shape;4334;p54"/>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35" name="Google Shape;4335;p54"/>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36" name="Google Shape;4336;p54"/>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37" name="Google Shape;4337;p54"/>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38" name="Google Shape;4338;p54"/>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39" name="Google Shape;4339;p54"/>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40" name="Google Shape;4340;p54"/>
            <p:cNvSpPr/>
            <p:nvPr/>
          </p:nvSpPr>
          <p:spPr>
            <a:xfrm>
              <a:off x="2762" y="2203"/>
              <a:ext cx="0" cy="0"/>
            </a:xfrm>
            <a:prstGeom prst="rect">
              <a:avLst/>
            </a:pr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41" name="Google Shape;4341;p54"/>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42" name="Google Shape;4342;p54"/>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43" name="Google Shape;4343;p54"/>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44" name="Google Shape;4344;p54"/>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45" name="Google Shape;4345;p54"/>
            <p:cNvSpPr/>
            <p:nvPr/>
          </p:nvSpPr>
          <p:spPr>
            <a:xfrm>
              <a:off x="3203" y="2203"/>
              <a:ext cx="0" cy="0"/>
            </a:xfrm>
            <a:prstGeom prst="rect">
              <a:avLst/>
            </a:pr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46" name="Google Shape;4346;p54"/>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47" name="Google Shape;4347;p54"/>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48" name="Google Shape;4348;p54"/>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49" name="Google Shape;4349;p54"/>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50" name="Google Shape;4350;p54"/>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51" name="Google Shape;4351;p54"/>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52" name="Google Shape;4352;p54"/>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53" name="Google Shape;4353;p54"/>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54" name="Google Shape;4354;p54"/>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55" name="Google Shape;4355;p54"/>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56" name="Google Shape;4356;p54"/>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57" name="Google Shape;4357;p54"/>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58" name="Google Shape;4358;p54"/>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59" name="Google Shape;4359;p54"/>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60" name="Google Shape;4360;p54"/>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61" name="Google Shape;4361;p54"/>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62" name="Google Shape;4362;p54"/>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63" name="Google Shape;4363;p54"/>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64" name="Google Shape;4364;p54"/>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65" name="Google Shape;4365;p54"/>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66" name="Google Shape;4366;p54"/>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67" name="Google Shape;4367;p54"/>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68" name="Google Shape;4368;p54"/>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69" name="Google Shape;4369;p54"/>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70" name="Google Shape;4370;p54"/>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71" name="Google Shape;4371;p54"/>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72" name="Google Shape;4372;p54"/>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73" name="Google Shape;4373;p54"/>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74" name="Google Shape;4374;p54"/>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75" name="Google Shape;4375;p54"/>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76" name="Google Shape;4376;p54"/>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77" name="Google Shape;4377;p54"/>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78" name="Google Shape;4378;p54"/>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79" name="Google Shape;4379;p54"/>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80" name="Google Shape;4380;p54"/>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81" name="Google Shape;4381;p54"/>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82" name="Google Shape;4382;p54"/>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83" name="Google Shape;4383;p54"/>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84" name="Google Shape;4384;p54"/>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85" name="Google Shape;4385;p54"/>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86" name="Google Shape;4386;p54"/>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87" name="Google Shape;4387;p54"/>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88" name="Google Shape;4388;p54"/>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89" name="Google Shape;4389;p54"/>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90" name="Google Shape;4390;p54"/>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91" name="Google Shape;4391;p54"/>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92" name="Google Shape;4392;p54"/>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93" name="Google Shape;4393;p54"/>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94" name="Google Shape;4394;p54"/>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95" name="Google Shape;4395;p54"/>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96" name="Google Shape;4396;p54"/>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97" name="Google Shape;4397;p54"/>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98" name="Google Shape;4398;p54"/>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399" name="Google Shape;4399;p54"/>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00" name="Google Shape;4400;p54"/>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01" name="Google Shape;4401;p54"/>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02" name="Google Shape;4402;p54"/>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03" name="Google Shape;4403;p54"/>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04" name="Google Shape;4404;p54"/>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05" name="Google Shape;4405;p54"/>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06" name="Google Shape;4406;p54"/>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07" name="Google Shape;4407;p54"/>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08" name="Google Shape;4408;p54"/>
            <p:cNvSpPr/>
            <p:nvPr/>
          </p:nvSpPr>
          <p:spPr>
            <a:xfrm>
              <a:off x="4838" y="2425"/>
              <a:ext cx="0" cy="0"/>
            </a:xfrm>
            <a:prstGeom prst="rect">
              <a:avLst/>
            </a:pr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09" name="Google Shape;4409;p54"/>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10" name="Google Shape;4410;p54"/>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11" name="Google Shape;4411;p54"/>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12" name="Google Shape;4412;p54"/>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13" name="Google Shape;4413;p54"/>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14" name="Google Shape;4414;p54"/>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15" name="Google Shape;4415;p54"/>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16" name="Google Shape;4416;p54"/>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17" name="Google Shape;4417;p54"/>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18" name="Google Shape;4418;p54"/>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19" name="Google Shape;4419;p54"/>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20" name="Google Shape;4420;p54"/>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21" name="Google Shape;4421;p54"/>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cxnSp>
          <p:nvCxnSpPr>
            <p:cNvPr id="4422" name="Google Shape;4422;p54"/>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extLst>
    <p:ext uri="{DCECCB84-F9BA-43D5-87BE-67443E8EF086}">
      <p15:sldGuideLst xmlns:p15="http://schemas.microsoft.com/office/powerpoint/2012/main">
        <p15:guide id="1" orient="horz" pos="2160">
          <p15:clr>
            <a:srgbClr val="FBAE40"/>
          </p15:clr>
        </p15:guide>
        <p15:guide id="2" pos="6630">
          <p15:clr>
            <a:srgbClr val="FBAE40"/>
          </p15:clr>
        </p15:guide>
      </p15:sldGuideLst>
    </p:ext>
  </p:extLst>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11_Title and content (2 column)">
  <p:cSld name="11_Title and content (2 column)">
    <p:bg>
      <p:bgPr>
        <a:solidFill>
          <a:schemeClr val="lt1"/>
        </a:solidFill>
        <a:effectLst/>
      </p:bgPr>
    </p:bg>
    <p:spTree>
      <p:nvGrpSpPr>
        <p:cNvPr id="1" name="Shape 4423"/>
        <p:cNvGrpSpPr/>
        <p:nvPr/>
      </p:nvGrpSpPr>
      <p:grpSpPr>
        <a:xfrm>
          <a:off x="0" y="0"/>
          <a:ext cx="0" cy="0"/>
          <a:chOff x="0" y="0"/>
          <a:chExt cx="0" cy="0"/>
        </a:xfrm>
      </p:grpSpPr>
      <p:sp>
        <p:nvSpPr>
          <p:cNvPr id="4424" name="Google Shape;4424;p55"/>
          <p:cNvSpPr/>
          <p:nvPr/>
        </p:nvSpPr>
        <p:spPr>
          <a:xfrm>
            <a:off x="1" y="0"/>
            <a:ext cx="9153600" cy="5143500"/>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050" b="0" i="0" u="none" strike="noStrike" cap="none">
              <a:solidFill>
                <a:schemeClr val="lt1"/>
              </a:solidFill>
              <a:latin typeface="Arial"/>
              <a:ea typeface="Arial"/>
              <a:cs typeface="Arial"/>
              <a:sym typeface="Arial"/>
            </a:endParaRPr>
          </a:p>
        </p:txBody>
      </p:sp>
      <p:sp>
        <p:nvSpPr>
          <p:cNvPr id="4425" name="Google Shape;4425;p55"/>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noAutofit/>
          </a:bodyPr>
          <a:lstStyle>
            <a:lvl1pPr lvl="0" algn="l" rtl="0">
              <a:lnSpc>
                <a:spcPct val="90000"/>
              </a:lnSpc>
              <a:spcBef>
                <a:spcPts val="0"/>
              </a:spcBef>
              <a:spcAft>
                <a:spcPts val="0"/>
              </a:spcAft>
              <a:buSzPts val="2100"/>
              <a:buNone/>
              <a:defRPr>
                <a:solidFill>
                  <a:schemeClr val="accent2"/>
                </a:solidFill>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4426" name="Google Shape;4426;p55"/>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4427" name="Google Shape;4427;p55"/>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4428" name="Google Shape;4428;p5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a:lvl1pPr>
            <a:lvl2pPr marL="0" marR="0" lvl="1" indent="0" algn="r" rtl="0">
              <a:lnSpc>
                <a:spcPct val="100000"/>
              </a:lnSpc>
              <a:spcBef>
                <a:spcPts val="0"/>
              </a:spcBef>
              <a:spcAft>
                <a:spcPts val="0"/>
              </a:spcAft>
              <a:buClr>
                <a:srgbClr val="000000"/>
              </a:buClr>
              <a:buSzPts val="1200"/>
              <a:buFont typeface="Arial"/>
              <a:buNone/>
              <a:defRPr/>
            </a:lvl2pPr>
            <a:lvl3pPr marL="0" marR="0" lvl="2" indent="0" algn="r" rtl="0">
              <a:lnSpc>
                <a:spcPct val="100000"/>
              </a:lnSpc>
              <a:spcBef>
                <a:spcPts val="0"/>
              </a:spcBef>
              <a:spcAft>
                <a:spcPts val="0"/>
              </a:spcAft>
              <a:buClr>
                <a:srgbClr val="000000"/>
              </a:buClr>
              <a:buSzPts val="1200"/>
              <a:buFont typeface="Arial"/>
              <a:buNone/>
              <a:defRPr/>
            </a:lvl3pPr>
            <a:lvl4pPr marL="0" marR="0" lvl="3" indent="0" algn="r" rtl="0">
              <a:lnSpc>
                <a:spcPct val="100000"/>
              </a:lnSpc>
              <a:spcBef>
                <a:spcPts val="0"/>
              </a:spcBef>
              <a:spcAft>
                <a:spcPts val="0"/>
              </a:spcAft>
              <a:buClr>
                <a:srgbClr val="000000"/>
              </a:buClr>
              <a:buSzPts val="1200"/>
              <a:buFont typeface="Arial"/>
              <a:buNone/>
              <a:defRPr/>
            </a:lvl4pPr>
            <a:lvl5pPr marL="0" marR="0" lvl="4" indent="0" algn="r" rtl="0">
              <a:lnSpc>
                <a:spcPct val="100000"/>
              </a:lnSpc>
              <a:spcBef>
                <a:spcPts val="0"/>
              </a:spcBef>
              <a:spcAft>
                <a:spcPts val="0"/>
              </a:spcAft>
              <a:buClr>
                <a:srgbClr val="000000"/>
              </a:buClr>
              <a:buSzPts val="1200"/>
              <a:buFont typeface="Arial"/>
              <a:buNone/>
              <a:defRPr/>
            </a:lvl5pPr>
            <a:lvl6pPr marL="0" marR="0" lvl="5" indent="0" algn="r" rtl="0">
              <a:lnSpc>
                <a:spcPct val="100000"/>
              </a:lnSpc>
              <a:spcBef>
                <a:spcPts val="0"/>
              </a:spcBef>
              <a:spcAft>
                <a:spcPts val="0"/>
              </a:spcAft>
              <a:buClr>
                <a:srgbClr val="000000"/>
              </a:buClr>
              <a:buSzPts val="1200"/>
              <a:buFont typeface="Arial"/>
              <a:buNone/>
              <a:defRPr/>
            </a:lvl6pPr>
            <a:lvl7pPr marL="0" marR="0" lvl="6" indent="0" algn="r" rtl="0">
              <a:lnSpc>
                <a:spcPct val="100000"/>
              </a:lnSpc>
              <a:spcBef>
                <a:spcPts val="0"/>
              </a:spcBef>
              <a:spcAft>
                <a:spcPts val="0"/>
              </a:spcAft>
              <a:buClr>
                <a:srgbClr val="000000"/>
              </a:buClr>
              <a:buSzPts val="1200"/>
              <a:buFont typeface="Arial"/>
              <a:buNone/>
              <a:defRPr/>
            </a:lvl7pPr>
            <a:lvl8pPr marL="0" marR="0" lvl="7" indent="0" algn="r" rtl="0">
              <a:lnSpc>
                <a:spcPct val="100000"/>
              </a:lnSpc>
              <a:spcBef>
                <a:spcPts val="0"/>
              </a:spcBef>
              <a:spcAft>
                <a:spcPts val="0"/>
              </a:spcAft>
              <a:buClr>
                <a:srgbClr val="000000"/>
              </a:buClr>
              <a:buSzPts val="1200"/>
              <a:buFont typeface="Arial"/>
              <a:buNone/>
              <a:defRPr/>
            </a:lvl8pPr>
            <a:lvl9pPr marL="0" marR="0" lvl="8" indent="0" algn="r" rtl="0">
              <a:lnSpc>
                <a:spcPct val="100000"/>
              </a:lnSpc>
              <a:spcBef>
                <a:spcPts val="0"/>
              </a:spcBef>
              <a:spcAft>
                <a:spcPts val="0"/>
              </a:spcAft>
              <a:buClr>
                <a:srgbClr val="000000"/>
              </a:buClr>
              <a:buSzPts val="1200"/>
              <a:buFont typeface="Arial"/>
              <a:buNone/>
              <a:defRPr/>
            </a:lvl9pPr>
          </a:lstStyle>
          <a:p>
            <a:pPr marL="0" lvl="0" indent="0" algn="r" rtl="0">
              <a:spcBef>
                <a:spcPts val="0"/>
              </a:spcBef>
              <a:spcAft>
                <a:spcPts val="0"/>
              </a:spcAft>
              <a:buNone/>
            </a:pPr>
            <a:fld id="{00000000-1234-1234-1234-123412341234}" type="slidenum">
              <a:rPr lang="en-GB"/>
              <a:t>‹#›</a:t>
            </a:fld>
            <a:endParaRPr/>
          </a:p>
        </p:txBody>
      </p:sp>
      <p:sp>
        <p:nvSpPr>
          <p:cNvPr id="4429" name="Google Shape;4429;p55"/>
          <p:cNvSpPr txBox="1">
            <a:spLocks noGrp="1"/>
          </p:cNvSpPr>
          <p:nvPr>
            <p:ph type="body" idx="1"/>
          </p:nvPr>
        </p:nvSpPr>
        <p:spPr>
          <a:xfrm>
            <a:off x="386099" y="1697955"/>
            <a:ext cx="7507800" cy="2772300"/>
          </a:xfrm>
          <a:prstGeom prst="rect">
            <a:avLst/>
          </a:prstGeom>
          <a:noFill/>
          <a:ln>
            <a:noFill/>
          </a:ln>
        </p:spPr>
        <p:txBody>
          <a:bodyPr spcFirstLastPara="1" wrap="square" lIns="0" tIns="0" rIns="0" bIns="0" anchor="t" anchorCtr="0">
            <a:noAutofit/>
          </a:bodyPr>
          <a:lstStyle>
            <a:lvl1pPr marL="457200" lvl="0" indent="-228600" algn="l" rtl="0">
              <a:lnSpc>
                <a:spcPct val="90000"/>
              </a:lnSpc>
              <a:spcBef>
                <a:spcPts val="300"/>
              </a:spcBef>
              <a:spcAft>
                <a:spcPts val="0"/>
              </a:spcAft>
              <a:buSzPts val="1500"/>
              <a:buNone/>
              <a:defRPr>
                <a:solidFill>
                  <a:schemeClr val="lt2"/>
                </a:solidFill>
              </a:defRPr>
            </a:lvl1pPr>
            <a:lvl2pPr marL="914400" lvl="1" indent="-228600" algn="l" rtl="0">
              <a:lnSpc>
                <a:spcPct val="90000"/>
              </a:lnSpc>
              <a:spcBef>
                <a:spcPts val="300"/>
              </a:spcBef>
              <a:spcAft>
                <a:spcPts val="0"/>
              </a:spcAft>
              <a:buSzPts val="1400"/>
              <a:buNone/>
              <a:defRPr>
                <a:solidFill>
                  <a:schemeClr val="lt2"/>
                </a:solidFill>
              </a:defRPr>
            </a:lvl2pPr>
            <a:lvl3pPr marL="1371600" lvl="2" indent="-317500" algn="l" rtl="0">
              <a:lnSpc>
                <a:spcPct val="90000"/>
              </a:lnSpc>
              <a:spcBef>
                <a:spcPts val="300"/>
              </a:spcBef>
              <a:spcAft>
                <a:spcPts val="0"/>
              </a:spcAft>
              <a:buClr>
                <a:schemeClr val="accent2"/>
              </a:buClr>
              <a:buSzPts val="1400"/>
              <a:buChar char="•"/>
              <a:defRPr>
                <a:solidFill>
                  <a:schemeClr val="lt2"/>
                </a:solidFill>
              </a:defRPr>
            </a:lvl3pPr>
            <a:lvl4pPr marL="1828800" lvl="3" indent="-304800" algn="l" rtl="0">
              <a:lnSpc>
                <a:spcPct val="90000"/>
              </a:lnSpc>
              <a:spcBef>
                <a:spcPts val="300"/>
              </a:spcBef>
              <a:spcAft>
                <a:spcPts val="0"/>
              </a:spcAft>
              <a:buClr>
                <a:schemeClr val="accent2"/>
              </a:buClr>
              <a:buSzPts val="1200"/>
              <a:buChar char="•"/>
              <a:defRPr>
                <a:solidFill>
                  <a:schemeClr val="lt2"/>
                </a:solidFill>
              </a:defRPr>
            </a:lvl4pPr>
            <a:lvl5pPr marL="2286000" lvl="4" indent="-228600" algn="l" rtl="0">
              <a:lnSpc>
                <a:spcPct val="90000"/>
              </a:lnSpc>
              <a:spcBef>
                <a:spcPts val="600"/>
              </a:spcBef>
              <a:spcAft>
                <a:spcPts val="0"/>
              </a:spcAft>
              <a:buSzPts val="1500"/>
              <a:buNone/>
              <a:defRPr>
                <a:solidFill>
                  <a:schemeClr val="lt2"/>
                </a:solidFill>
              </a:defRPr>
            </a:lvl5pPr>
            <a:lvl6pPr marL="2743200" lvl="5" indent="-317500" algn="l" rtl="0">
              <a:lnSpc>
                <a:spcPct val="90000"/>
              </a:lnSpc>
              <a:spcBef>
                <a:spcPts val="400"/>
              </a:spcBef>
              <a:spcAft>
                <a:spcPts val="0"/>
              </a:spcAft>
              <a:buSzPts val="1400"/>
              <a:buChar char="•"/>
              <a:defRPr/>
            </a:lvl6pPr>
            <a:lvl7pPr marL="3200400" lvl="6" indent="-317500" algn="l" rtl="0">
              <a:lnSpc>
                <a:spcPct val="90000"/>
              </a:lnSpc>
              <a:spcBef>
                <a:spcPts val="400"/>
              </a:spcBef>
              <a:spcAft>
                <a:spcPts val="0"/>
              </a:spcAft>
              <a:buSzPts val="1400"/>
              <a:buChar char="•"/>
              <a:defRPr/>
            </a:lvl7pPr>
            <a:lvl8pPr marL="3657600" lvl="7" indent="-317500" algn="l" rtl="0">
              <a:lnSpc>
                <a:spcPct val="90000"/>
              </a:lnSpc>
              <a:spcBef>
                <a:spcPts val="400"/>
              </a:spcBef>
              <a:spcAft>
                <a:spcPts val="0"/>
              </a:spcAft>
              <a:buSzPts val="1400"/>
              <a:buChar char="•"/>
              <a:defRPr/>
            </a:lvl8pPr>
            <a:lvl9pPr marL="4114800" lvl="8" indent="-317500" algn="l" rtl="0">
              <a:lnSpc>
                <a:spcPct val="90000"/>
              </a:lnSpc>
              <a:spcBef>
                <a:spcPts val="400"/>
              </a:spcBef>
              <a:spcAft>
                <a:spcPts val="0"/>
              </a:spcAft>
              <a:buSzPts val="1400"/>
              <a:buChar char="•"/>
              <a:defRPr/>
            </a:lvl9pPr>
          </a:lstStyle>
          <a:p>
            <a:endParaRPr/>
          </a:p>
        </p:txBody>
      </p:sp>
      <p:grpSp>
        <p:nvGrpSpPr>
          <p:cNvPr id="4430" name="Google Shape;4430;p55"/>
          <p:cNvGrpSpPr/>
          <p:nvPr/>
        </p:nvGrpSpPr>
        <p:grpSpPr>
          <a:xfrm>
            <a:off x="-1530678" y="2991543"/>
            <a:ext cx="1404225" cy="2177094"/>
            <a:chOff x="6195941" y="562596"/>
            <a:chExt cx="1872300" cy="2902792"/>
          </a:xfrm>
        </p:grpSpPr>
        <p:grpSp>
          <p:nvGrpSpPr>
            <p:cNvPr id="4431" name="Google Shape;4431;p55"/>
            <p:cNvGrpSpPr/>
            <p:nvPr/>
          </p:nvGrpSpPr>
          <p:grpSpPr>
            <a:xfrm>
              <a:off x="6195941" y="832605"/>
              <a:ext cx="1872300" cy="2632784"/>
              <a:chOff x="-1872716" y="660661"/>
              <a:chExt cx="1872300" cy="1974637"/>
            </a:xfrm>
          </p:grpSpPr>
          <p:sp>
            <p:nvSpPr>
              <p:cNvPr id="4432" name="Google Shape;4432;p55"/>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en-GB" sz="825" b="0" i="0" u="none" strike="noStrike" cap="none">
                    <a:solidFill>
                      <a:srgbClr val="000000"/>
                    </a:solidFill>
                    <a:latin typeface="Arial"/>
                    <a:ea typeface="Arial"/>
                    <a:cs typeface="Arial"/>
                    <a:sym typeface="Arial"/>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a:p>
              <a:p>
                <a:pPr marL="0" marR="0" lvl="0" indent="0" algn="l" rtl="0">
                  <a:lnSpc>
                    <a:spcPct val="100000"/>
                  </a:lnSpc>
                  <a:spcBef>
                    <a:spcPts val="0"/>
                  </a:spcBef>
                  <a:spcAft>
                    <a:spcPts val="0"/>
                  </a:spcAft>
                  <a:buNone/>
                </a:pPr>
                <a:endParaRPr sz="825"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None/>
                </a:pPr>
                <a:r>
                  <a:rPr lang="en-GB" sz="825" b="0" i="0" u="none" strike="noStrike" cap="none">
                    <a:solidFill>
                      <a:srgbClr val="000000"/>
                    </a:solidFill>
                    <a:latin typeface="Arial"/>
                    <a:ea typeface="Arial"/>
                    <a:cs typeface="Arial"/>
                    <a:sym typeface="Arial"/>
                  </a:rPr>
                  <a:t>Do not use the bullet point button to format your text.</a:t>
                </a:r>
                <a:endParaRPr sz="825" b="0" i="0" u="none" strike="noStrike" cap="none">
                  <a:solidFill>
                    <a:srgbClr val="000000"/>
                  </a:solidFill>
                  <a:latin typeface="Arial"/>
                  <a:ea typeface="Arial"/>
                  <a:cs typeface="Arial"/>
                  <a:sym typeface="Arial"/>
                </a:endParaRPr>
              </a:p>
            </p:txBody>
          </p:sp>
          <p:pic>
            <p:nvPicPr>
              <p:cNvPr id="4433" name="Google Shape;4433;p55"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4434" name="Google Shape;4434;p55"/>
            <p:cNvGrpSpPr/>
            <p:nvPr/>
          </p:nvGrpSpPr>
          <p:grpSpPr>
            <a:xfrm>
              <a:off x="6303954" y="562596"/>
              <a:ext cx="540000" cy="540000"/>
              <a:chOff x="6303954" y="562596"/>
              <a:chExt cx="540000" cy="540000"/>
            </a:xfrm>
          </p:grpSpPr>
          <p:sp>
            <p:nvSpPr>
              <p:cNvPr id="4435" name="Google Shape;4435;p55"/>
              <p:cNvSpPr/>
              <p:nvPr/>
            </p:nvSpPr>
            <p:spPr>
              <a:xfrm>
                <a:off x="6303954" y="562596"/>
                <a:ext cx="540000" cy="540000"/>
              </a:xfrm>
              <a:prstGeom prst="donut">
                <a:avLst>
                  <a:gd name="adj" fmla="val 7083"/>
                </a:avLst>
              </a:prstGeom>
              <a:solidFill>
                <a:srgbClr val="000000"/>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050" b="0" i="0" u="none" strike="noStrike" cap="none">
                  <a:solidFill>
                    <a:schemeClr val="dk1"/>
                  </a:solidFill>
                  <a:latin typeface="Arial"/>
                  <a:ea typeface="Arial"/>
                  <a:cs typeface="Arial"/>
                  <a:sym typeface="Arial"/>
                </a:endParaRPr>
              </a:p>
            </p:txBody>
          </p:sp>
          <p:pic>
            <p:nvPicPr>
              <p:cNvPr id="4436" name="Google Shape;4436;p55"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4437" name="Google Shape;4437;p55"/>
          <p:cNvSpPr/>
          <p:nvPr/>
        </p:nvSpPr>
        <p:spPr>
          <a:xfrm>
            <a:off x="3474452" y="1545637"/>
            <a:ext cx="6642652" cy="465178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0D3253">
              <a:alpha val="980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grpSp>
        <p:nvGrpSpPr>
          <p:cNvPr id="4438" name="Google Shape;4438;p55"/>
          <p:cNvGrpSpPr/>
          <p:nvPr/>
        </p:nvGrpSpPr>
        <p:grpSpPr>
          <a:xfrm>
            <a:off x="7916400" y="221400"/>
            <a:ext cx="893995" cy="358950"/>
            <a:chOff x="1899" y="899"/>
            <a:chExt cx="4163" cy="1671"/>
          </a:xfrm>
        </p:grpSpPr>
        <p:sp>
          <p:nvSpPr>
            <p:cNvPr id="4439" name="Google Shape;4439;p55"/>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40" name="Google Shape;4440;p55"/>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41" name="Google Shape;4441;p55"/>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42" name="Google Shape;4442;p55"/>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43" name="Google Shape;4443;p55"/>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44" name="Google Shape;4444;p55"/>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45" name="Google Shape;4445;p55"/>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46" name="Google Shape;4446;p55"/>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47" name="Google Shape;4447;p55"/>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48" name="Google Shape;4448;p55"/>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49" name="Google Shape;4449;p55"/>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50" name="Google Shape;4450;p55"/>
            <p:cNvSpPr/>
            <p:nvPr/>
          </p:nvSpPr>
          <p:spPr>
            <a:xfrm>
              <a:off x="2762" y="2203"/>
              <a:ext cx="0" cy="0"/>
            </a:xfrm>
            <a:prstGeom prst="rect">
              <a:avLst/>
            </a:pr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51" name="Google Shape;4451;p55"/>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52" name="Google Shape;4452;p55"/>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53" name="Google Shape;4453;p55"/>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54" name="Google Shape;4454;p55"/>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55" name="Google Shape;4455;p55"/>
            <p:cNvSpPr/>
            <p:nvPr/>
          </p:nvSpPr>
          <p:spPr>
            <a:xfrm>
              <a:off x="3203" y="2203"/>
              <a:ext cx="0" cy="0"/>
            </a:xfrm>
            <a:prstGeom prst="rect">
              <a:avLst/>
            </a:pr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56" name="Google Shape;4456;p55"/>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57" name="Google Shape;4457;p55"/>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58" name="Google Shape;4458;p55"/>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59" name="Google Shape;4459;p55"/>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60" name="Google Shape;4460;p55"/>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61" name="Google Shape;4461;p55"/>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62" name="Google Shape;4462;p55"/>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63" name="Google Shape;4463;p55"/>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64" name="Google Shape;4464;p55"/>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65" name="Google Shape;4465;p55"/>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66" name="Google Shape;4466;p55"/>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67" name="Google Shape;4467;p55"/>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68" name="Google Shape;4468;p55"/>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69" name="Google Shape;4469;p55"/>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70" name="Google Shape;4470;p55"/>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71" name="Google Shape;4471;p55"/>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72" name="Google Shape;4472;p55"/>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73" name="Google Shape;4473;p55"/>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74" name="Google Shape;4474;p55"/>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75" name="Google Shape;4475;p55"/>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76" name="Google Shape;4476;p55"/>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77" name="Google Shape;4477;p55"/>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78" name="Google Shape;4478;p55"/>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79" name="Google Shape;4479;p55"/>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80" name="Google Shape;4480;p55"/>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81" name="Google Shape;4481;p55"/>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82" name="Google Shape;4482;p55"/>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83" name="Google Shape;4483;p55"/>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84" name="Google Shape;4484;p55"/>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85" name="Google Shape;4485;p55"/>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86" name="Google Shape;4486;p55"/>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87" name="Google Shape;4487;p55"/>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88" name="Google Shape;4488;p55"/>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89" name="Google Shape;4489;p55"/>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90" name="Google Shape;4490;p55"/>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91" name="Google Shape;4491;p55"/>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92" name="Google Shape;4492;p55"/>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93" name="Google Shape;4493;p55"/>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94" name="Google Shape;4494;p55"/>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95" name="Google Shape;4495;p55"/>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96" name="Google Shape;4496;p55"/>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97" name="Google Shape;4497;p55"/>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98" name="Google Shape;4498;p55"/>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499" name="Google Shape;4499;p55"/>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00" name="Google Shape;4500;p55"/>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01" name="Google Shape;4501;p55"/>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02" name="Google Shape;4502;p55"/>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03" name="Google Shape;4503;p55"/>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04" name="Google Shape;4504;p55"/>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05" name="Google Shape;4505;p55"/>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06" name="Google Shape;4506;p55"/>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07" name="Google Shape;4507;p55"/>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08" name="Google Shape;4508;p55"/>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09" name="Google Shape;4509;p55"/>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10" name="Google Shape;4510;p55"/>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11" name="Google Shape;4511;p55"/>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12" name="Google Shape;4512;p55"/>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13" name="Google Shape;4513;p55"/>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14" name="Google Shape;4514;p55"/>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15" name="Google Shape;4515;p55"/>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16" name="Google Shape;4516;p55"/>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17" name="Google Shape;4517;p55"/>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18" name="Google Shape;4518;p55"/>
            <p:cNvSpPr/>
            <p:nvPr/>
          </p:nvSpPr>
          <p:spPr>
            <a:xfrm>
              <a:off x="4838" y="2425"/>
              <a:ext cx="0" cy="0"/>
            </a:xfrm>
            <a:prstGeom prst="rect">
              <a:avLst/>
            </a:pr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19" name="Google Shape;4519;p55"/>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20" name="Google Shape;4520;p55"/>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21" name="Google Shape;4521;p55"/>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22" name="Google Shape;4522;p55"/>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23" name="Google Shape;4523;p55"/>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24" name="Google Shape;4524;p55"/>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25" name="Google Shape;4525;p55"/>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26" name="Google Shape;4526;p55"/>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27" name="Google Shape;4527;p55"/>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28" name="Google Shape;4528;p55"/>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29" name="Google Shape;4529;p55"/>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30" name="Google Shape;4530;p55"/>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31" name="Google Shape;4531;p55"/>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cxnSp>
          <p:nvCxnSpPr>
            <p:cNvPr id="4532" name="Google Shape;4532;p55"/>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extLst>
    <p:ext uri="{DCECCB84-F9BA-43D5-87BE-67443E8EF086}">
      <p15:sldGuideLst xmlns:p15="http://schemas.microsoft.com/office/powerpoint/2012/main">
        <p15:guide id="1" orient="horz" pos="2160">
          <p15:clr>
            <a:srgbClr val="FBAE40"/>
          </p15:clr>
        </p15:guide>
        <p15:guide id="2" pos="6630">
          <p15:clr>
            <a:srgbClr val="FBAE40"/>
          </p15:clr>
        </p15:guide>
      </p15:sldGuideLst>
    </p:ext>
  </p:extLst>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13_Title and content (2 column)">
  <p:cSld name="13_Title and content (2 column)">
    <p:bg>
      <p:bgPr>
        <a:solidFill>
          <a:schemeClr val="lt1"/>
        </a:solidFill>
        <a:effectLst/>
      </p:bgPr>
    </p:bg>
    <p:spTree>
      <p:nvGrpSpPr>
        <p:cNvPr id="1" name="Shape 4533"/>
        <p:cNvGrpSpPr/>
        <p:nvPr/>
      </p:nvGrpSpPr>
      <p:grpSpPr>
        <a:xfrm>
          <a:off x="0" y="0"/>
          <a:ext cx="0" cy="0"/>
          <a:chOff x="0" y="0"/>
          <a:chExt cx="0" cy="0"/>
        </a:xfrm>
      </p:grpSpPr>
      <p:sp>
        <p:nvSpPr>
          <p:cNvPr id="4534" name="Google Shape;4534;p56"/>
          <p:cNvSpPr/>
          <p:nvPr/>
        </p:nvSpPr>
        <p:spPr>
          <a:xfrm>
            <a:off x="1" y="0"/>
            <a:ext cx="9153600" cy="5143500"/>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050" b="0" i="0" u="none" strike="noStrike" cap="none">
              <a:solidFill>
                <a:schemeClr val="lt1"/>
              </a:solidFill>
              <a:latin typeface="Arial"/>
              <a:ea typeface="Arial"/>
              <a:cs typeface="Arial"/>
              <a:sym typeface="Arial"/>
            </a:endParaRPr>
          </a:p>
        </p:txBody>
      </p:sp>
      <p:sp>
        <p:nvSpPr>
          <p:cNvPr id="4535" name="Google Shape;4535;p56"/>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noAutofit/>
          </a:bodyPr>
          <a:lstStyle>
            <a:lvl1pPr lvl="0" algn="l" rtl="0">
              <a:lnSpc>
                <a:spcPct val="90000"/>
              </a:lnSpc>
              <a:spcBef>
                <a:spcPts val="0"/>
              </a:spcBef>
              <a:spcAft>
                <a:spcPts val="0"/>
              </a:spcAft>
              <a:buSzPts val="2100"/>
              <a:buNone/>
              <a:defRPr>
                <a:solidFill>
                  <a:schemeClr val="accent2"/>
                </a:solidFill>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4536" name="Google Shape;4536;p5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4537" name="Google Shape;4537;p5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4538" name="Google Shape;4538;p5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a:lvl1pPr>
            <a:lvl2pPr marL="0" marR="0" lvl="1" indent="0" algn="r" rtl="0">
              <a:lnSpc>
                <a:spcPct val="100000"/>
              </a:lnSpc>
              <a:spcBef>
                <a:spcPts val="0"/>
              </a:spcBef>
              <a:spcAft>
                <a:spcPts val="0"/>
              </a:spcAft>
              <a:buClr>
                <a:srgbClr val="000000"/>
              </a:buClr>
              <a:buSzPts val="1200"/>
              <a:buFont typeface="Arial"/>
              <a:buNone/>
              <a:defRPr/>
            </a:lvl2pPr>
            <a:lvl3pPr marL="0" marR="0" lvl="2" indent="0" algn="r" rtl="0">
              <a:lnSpc>
                <a:spcPct val="100000"/>
              </a:lnSpc>
              <a:spcBef>
                <a:spcPts val="0"/>
              </a:spcBef>
              <a:spcAft>
                <a:spcPts val="0"/>
              </a:spcAft>
              <a:buClr>
                <a:srgbClr val="000000"/>
              </a:buClr>
              <a:buSzPts val="1200"/>
              <a:buFont typeface="Arial"/>
              <a:buNone/>
              <a:defRPr/>
            </a:lvl3pPr>
            <a:lvl4pPr marL="0" marR="0" lvl="3" indent="0" algn="r" rtl="0">
              <a:lnSpc>
                <a:spcPct val="100000"/>
              </a:lnSpc>
              <a:spcBef>
                <a:spcPts val="0"/>
              </a:spcBef>
              <a:spcAft>
                <a:spcPts val="0"/>
              </a:spcAft>
              <a:buClr>
                <a:srgbClr val="000000"/>
              </a:buClr>
              <a:buSzPts val="1200"/>
              <a:buFont typeface="Arial"/>
              <a:buNone/>
              <a:defRPr/>
            </a:lvl4pPr>
            <a:lvl5pPr marL="0" marR="0" lvl="4" indent="0" algn="r" rtl="0">
              <a:lnSpc>
                <a:spcPct val="100000"/>
              </a:lnSpc>
              <a:spcBef>
                <a:spcPts val="0"/>
              </a:spcBef>
              <a:spcAft>
                <a:spcPts val="0"/>
              </a:spcAft>
              <a:buClr>
                <a:srgbClr val="000000"/>
              </a:buClr>
              <a:buSzPts val="1200"/>
              <a:buFont typeface="Arial"/>
              <a:buNone/>
              <a:defRPr/>
            </a:lvl5pPr>
            <a:lvl6pPr marL="0" marR="0" lvl="5" indent="0" algn="r" rtl="0">
              <a:lnSpc>
                <a:spcPct val="100000"/>
              </a:lnSpc>
              <a:spcBef>
                <a:spcPts val="0"/>
              </a:spcBef>
              <a:spcAft>
                <a:spcPts val="0"/>
              </a:spcAft>
              <a:buClr>
                <a:srgbClr val="000000"/>
              </a:buClr>
              <a:buSzPts val="1200"/>
              <a:buFont typeface="Arial"/>
              <a:buNone/>
              <a:defRPr/>
            </a:lvl6pPr>
            <a:lvl7pPr marL="0" marR="0" lvl="6" indent="0" algn="r" rtl="0">
              <a:lnSpc>
                <a:spcPct val="100000"/>
              </a:lnSpc>
              <a:spcBef>
                <a:spcPts val="0"/>
              </a:spcBef>
              <a:spcAft>
                <a:spcPts val="0"/>
              </a:spcAft>
              <a:buClr>
                <a:srgbClr val="000000"/>
              </a:buClr>
              <a:buSzPts val="1200"/>
              <a:buFont typeface="Arial"/>
              <a:buNone/>
              <a:defRPr/>
            </a:lvl7pPr>
            <a:lvl8pPr marL="0" marR="0" lvl="7" indent="0" algn="r" rtl="0">
              <a:lnSpc>
                <a:spcPct val="100000"/>
              </a:lnSpc>
              <a:spcBef>
                <a:spcPts val="0"/>
              </a:spcBef>
              <a:spcAft>
                <a:spcPts val="0"/>
              </a:spcAft>
              <a:buClr>
                <a:srgbClr val="000000"/>
              </a:buClr>
              <a:buSzPts val="1200"/>
              <a:buFont typeface="Arial"/>
              <a:buNone/>
              <a:defRPr/>
            </a:lvl8pPr>
            <a:lvl9pPr marL="0" marR="0" lvl="8" indent="0" algn="r" rtl="0">
              <a:lnSpc>
                <a:spcPct val="100000"/>
              </a:lnSpc>
              <a:spcBef>
                <a:spcPts val="0"/>
              </a:spcBef>
              <a:spcAft>
                <a:spcPts val="0"/>
              </a:spcAft>
              <a:buClr>
                <a:srgbClr val="000000"/>
              </a:buClr>
              <a:buSzPts val="1200"/>
              <a:buFont typeface="Arial"/>
              <a:buNone/>
              <a:defRPr/>
            </a:lvl9pPr>
          </a:lstStyle>
          <a:p>
            <a:pPr marL="0" lvl="0" indent="0" algn="r" rtl="0">
              <a:spcBef>
                <a:spcPts val="0"/>
              </a:spcBef>
              <a:spcAft>
                <a:spcPts val="0"/>
              </a:spcAft>
              <a:buNone/>
            </a:pPr>
            <a:fld id="{00000000-1234-1234-1234-123412341234}" type="slidenum">
              <a:rPr lang="en-GB"/>
              <a:t>‹#›</a:t>
            </a:fld>
            <a:endParaRPr/>
          </a:p>
        </p:txBody>
      </p:sp>
      <p:sp>
        <p:nvSpPr>
          <p:cNvPr id="4539" name="Google Shape;4539;p56"/>
          <p:cNvSpPr txBox="1">
            <a:spLocks noGrp="1"/>
          </p:cNvSpPr>
          <p:nvPr>
            <p:ph type="body" idx="1"/>
          </p:nvPr>
        </p:nvSpPr>
        <p:spPr>
          <a:xfrm>
            <a:off x="386099" y="1697955"/>
            <a:ext cx="7507800" cy="2772300"/>
          </a:xfrm>
          <a:prstGeom prst="rect">
            <a:avLst/>
          </a:prstGeom>
          <a:noFill/>
          <a:ln>
            <a:noFill/>
          </a:ln>
        </p:spPr>
        <p:txBody>
          <a:bodyPr spcFirstLastPara="1" wrap="square" lIns="0" tIns="0" rIns="0" bIns="0" anchor="t" anchorCtr="0">
            <a:noAutofit/>
          </a:bodyPr>
          <a:lstStyle>
            <a:lvl1pPr marL="457200" lvl="0" indent="-228600" algn="l" rtl="0">
              <a:lnSpc>
                <a:spcPct val="90000"/>
              </a:lnSpc>
              <a:spcBef>
                <a:spcPts val="300"/>
              </a:spcBef>
              <a:spcAft>
                <a:spcPts val="0"/>
              </a:spcAft>
              <a:buSzPts val="1500"/>
              <a:buNone/>
              <a:defRPr>
                <a:solidFill>
                  <a:schemeClr val="lt2"/>
                </a:solidFill>
              </a:defRPr>
            </a:lvl1pPr>
            <a:lvl2pPr marL="914400" lvl="1" indent="-228600" algn="l" rtl="0">
              <a:lnSpc>
                <a:spcPct val="90000"/>
              </a:lnSpc>
              <a:spcBef>
                <a:spcPts val="300"/>
              </a:spcBef>
              <a:spcAft>
                <a:spcPts val="0"/>
              </a:spcAft>
              <a:buSzPts val="1400"/>
              <a:buNone/>
              <a:defRPr>
                <a:solidFill>
                  <a:schemeClr val="lt2"/>
                </a:solidFill>
              </a:defRPr>
            </a:lvl2pPr>
            <a:lvl3pPr marL="1371600" lvl="2" indent="-317500" algn="l" rtl="0">
              <a:lnSpc>
                <a:spcPct val="90000"/>
              </a:lnSpc>
              <a:spcBef>
                <a:spcPts val="300"/>
              </a:spcBef>
              <a:spcAft>
                <a:spcPts val="0"/>
              </a:spcAft>
              <a:buClr>
                <a:schemeClr val="accent2"/>
              </a:buClr>
              <a:buSzPts val="1400"/>
              <a:buChar char="•"/>
              <a:defRPr>
                <a:solidFill>
                  <a:schemeClr val="lt2"/>
                </a:solidFill>
              </a:defRPr>
            </a:lvl3pPr>
            <a:lvl4pPr marL="1828800" lvl="3" indent="-304800" algn="l" rtl="0">
              <a:lnSpc>
                <a:spcPct val="90000"/>
              </a:lnSpc>
              <a:spcBef>
                <a:spcPts val="300"/>
              </a:spcBef>
              <a:spcAft>
                <a:spcPts val="0"/>
              </a:spcAft>
              <a:buClr>
                <a:schemeClr val="accent2"/>
              </a:buClr>
              <a:buSzPts val="1200"/>
              <a:buChar char="•"/>
              <a:defRPr>
                <a:solidFill>
                  <a:schemeClr val="lt2"/>
                </a:solidFill>
              </a:defRPr>
            </a:lvl4pPr>
            <a:lvl5pPr marL="2286000" lvl="4" indent="-228600" algn="l" rtl="0">
              <a:lnSpc>
                <a:spcPct val="90000"/>
              </a:lnSpc>
              <a:spcBef>
                <a:spcPts val="600"/>
              </a:spcBef>
              <a:spcAft>
                <a:spcPts val="0"/>
              </a:spcAft>
              <a:buSzPts val="1500"/>
              <a:buNone/>
              <a:defRPr>
                <a:solidFill>
                  <a:schemeClr val="lt2"/>
                </a:solidFill>
              </a:defRPr>
            </a:lvl5pPr>
            <a:lvl6pPr marL="2743200" lvl="5" indent="-317500" algn="l" rtl="0">
              <a:lnSpc>
                <a:spcPct val="90000"/>
              </a:lnSpc>
              <a:spcBef>
                <a:spcPts val="400"/>
              </a:spcBef>
              <a:spcAft>
                <a:spcPts val="0"/>
              </a:spcAft>
              <a:buSzPts val="1400"/>
              <a:buChar char="•"/>
              <a:defRPr/>
            </a:lvl6pPr>
            <a:lvl7pPr marL="3200400" lvl="6" indent="-317500" algn="l" rtl="0">
              <a:lnSpc>
                <a:spcPct val="90000"/>
              </a:lnSpc>
              <a:spcBef>
                <a:spcPts val="400"/>
              </a:spcBef>
              <a:spcAft>
                <a:spcPts val="0"/>
              </a:spcAft>
              <a:buSzPts val="1400"/>
              <a:buChar char="•"/>
              <a:defRPr/>
            </a:lvl7pPr>
            <a:lvl8pPr marL="3657600" lvl="7" indent="-317500" algn="l" rtl="0">
              <a:lnSpc>
                <a:spcPct val="90000"/>
              </a:lnSpc>
              <a:spcBef>
                <a:spcPts val="400"/>
              </a:spcBef>
              <a:spcAft>
                <a:spcPts val="0"/>
              </a:spcAft>
              <a:buSzPts val="1400"/>
              <a:buChar char="•"/>
              <a:defRPr/>
            </a:lvl8pPr>
            <a:lvl9pPr marL="4114800" lvl="8" indent="-317500" algn="l" rtl="0">
              <a:lnSpc>
                <a:spcPct val="90000"/>
              </a:lnSpc>
              <a:spcBef>
                <a:spcPts val="400"/>
              </a:spcBef>
              <a:spcAft>
                <a:spcPts val="0"/>
              </a:spcAft>
              <a:buSzPts val="1400"/>
              <a:buChar char="•"/>
              <a:defRPr/>
            </a:lvl9pPr>
          </a:lstStyle>
          <a:p>
            <a:endParaRPr/>
          </a:p>
        </p:txBody>
      </p:sp>
      <p:grpSp>
        <p:nvGrpSpPr>
          <p:cNvPr id="4540" name="Google Shape;4540;p56"/>
          <p:cNvGrpSpPr/>
          <p:nvPr/>
        </p:nvGrpSpPr>
        <p:grpSpPr>
          <a:xfrm>
            <a:off x="-1530678" y="2991543"/>
            <a:ext cx="1404225" cy="2177094"/>
            <a:chOff x="6195941" y="562596"/>
            <a:chExt cx="1872300" cy="2902792"/>
          </a:xfrm>
        </p:grpSpPr>
        <p:grpSp>
          <p:nvGrpSpPr>
            <p:cNvPr id="4541" name="Google Shape;4541;p56"/>
            <p:cNvGrpSpPr/>
            <p:nvPr/>
          </p:nvGrpSpPr>
          <p:grpSpPr>
            <a:xfrm>
              <a:off x="6195941" y="832605"/>
              <a:ext cx="1872300" cy="2632784"/>
              <a:chOff x="-1872716" y="660661"/>
              <a:chExt cx="1872300" cy="1974637"/>
            </a:xfrm>
          </p:grpSpPr>
          <p:sp>
            <p:nvSpPr>
              <p:cNvPr id="4542" name="Google Shape;4542;p56"/>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en-GB" sz="825" b="0" i="0" u="none" strike="noStrike" cap="none">
                    <a:solidFill>
                      <a:srgbClr val="000000"/>
                    </a:solidFill>
                    <a:latin typeface="Arial"/>
                    <a:ea typeface="Arial"/>
                    <a:cs typeface="Arial"/>
                    <a:sym typeface="Arial"/>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a:p>
              <a:p>
                <a:pPr marL="0" marR="0" lvl="0" indent="0" algn="l" rtl="0">
                  <a:lnSpc>
                    <a:spcPct val="100000"/>
                  </a:lnSpc>
                  <a:spcBef>
                    <a:spcPts val="0"/>
                  </a:spcBef>
                  <a:spcAft>
                    <a:spcPts val="0"/>
                  </a:spcAft>
                  <a:buNone/>
                </a:pPr>
                <a:endParaRPr sz="825"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None/>
                </a:pPr>
                <a:r>
                  <a:rPr lang="en-GB" sz="825" b="0" i="0" u="none" strike="noStrike" cap="none">
                    <a:solidFill>
                      <a:srgbClr val="000000"/>
                    </a:solidFill>
                    <a:latin typeface="Arial"/>
                    <a:ea typeface="Arial"/>
                    <a:cs typeface="Arial"/>
                    <a:sym typeface="Arial"/>
                  </a:rPr>
                  <a:t>Do not use the bullet point button to format your text.</a:t>
                </a:r>
                <a:endParaRPr sz="825" b="0" i="0" u="none" strike="noStrike" cap="none">
                  <a:solidFill>
                    <a:srgbClr val="000000"/>
                  </a:solidFill>
                  <a:latin typeface="Arial"/>
                  <a:ea typeface="Arial"/>
                  <a:cs typeface="Arial"/>
                  <a:sym typeface="Arial"/>
                </a:endParaRPr>
              </a:p>
            </p:txBody>
          </p:sp>
          <p:pic>
            <p:nvPicPr>
              <p:cNvPr id="4543" name="Google Shape;4543;p56"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4544" name="Google Shape;4544;p56"/>
            <p:cNvGrpSpPr/>
            <p:nvPr/>
          </p:nvGrpSpPr>
          <p:grpSpPr>
            <a:xfrm>
              <a:off x="6303954" y="562596"/>
              <a:ext cx="540000" cy="540000"/>
              <a:chOff x="6303954" y="562596"/>
              <a:chExt cx="540000" cy="540000"/>
            </a:xfrm>
          </p:grpSpPr>
          <p:sp>
            <p:nvSpPr>
              <p:cNvPr id="4545" name="Google Shape;4545;p56"/>
              <p:cNvSpPr/>
              <p:nvPr/>
            </p:nvSpPr>
            <p:spPr>
              <a:xfrm>
                <a:off x="6303954" y="562596"/>
                <a:ext cx="540000" cy="540000"/>
              </a:xfrm>
              <a:prstGeom prst="donut">
                <a:avLst>
                  <a:gd name="adj" fmla="val 7083"/>
                </a:avLst>
              </a:prstGeom>
              <a:solidFill>
                <a:srgbClr val="000000"/>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050" b="0" i="0" u="none" strike="noStrike" cap="none">
                  <a:solidFill>
                    <a:schemeClr val="dk1"/>
                  </a:solidFill>
                  <a:latin typeface="Arial"/>
                  <a:ea typeface="Arial"/>
                  <a:cs typeface="Arial"/>
                  <a:sym typeface="Arial"/>
                </a:endParaRPr>
              </a:p>
            </p:txBody>
          </p:sp>
          <p:pic>
            <p:nvPicPr>
              <p:cNvPr id="4546" name="Google Shape;4546;p56"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4547" name="Google Shape;4547;p56"/>
          <p:cNvSpPr/>
          <p:nvPr/>
        </p:nvSpPr>
        <p:spPr>
          <a:xfrm>
            <a:off x="3474452" y="1545637"/>
            <a:ext cx="6642652" cy="465178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0D3253">
              <a:alpha val="980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grpSp>
        <p:nvGrpSpPr>
          <p:cNvPr id="4548" name="Google Shape;4548;p56"/>
          <p:cNvGrpSpPr/>
          <p:nvPr/>
        </p:nvGrpSpPr>
        <p:grpSpPr>
          <a:xfrm>
            <a:off x="7916400" y="221400"/>
            <a:ext cx="893995" cy="358950"/>
            <a:chOff x="1899" y="899"/>
            <a:chExt cx="4163" cy="1671"/>
          </a:xfrm>
        </p:grpSpPr>
        <p:sp>
          <p:nvSpPr>
            <p:cNvPr id="4549" name="Google Shape;4549;p56"/>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50" name="Google Shape;4550;p56"/>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51" name="Google Shape;4551;p56"/>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52" name="Google Shape;4552;p56"/>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53" name="Google Shape;4553;p56"/>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54" name="Google Shape;4554;p56"/>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55" name="Google Shape;4555;p56"/>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56" name="Google Shape;4556;p56"/>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57" name="Google Shape;4557;p56"/>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58" name="Google Shape;4558;p56"/>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59" name="Google Shape;4559;p56"/>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60" name="Google Shape;4560;p56"/>
            <p:cNvSpPr/>
            <p:nvPr/>
          </p:nvSpPr>
          <p:spPr>
            <a:xfrm>
              <a:off x="2762" y="2203"/>
              <a:ext cx="0" cy="0"/>
            </a:xfrm>
            <a:prstGeom prst="rect">
              <a:avLst/>
            </a:pr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61" name="Google Shape;4561;p56"/>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62" name="Google Shape;4562;p56"/>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63" name="Google Shape;4563;p56"/>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64" name="Google Shape;4564;p56"/>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65" name="Google Shape;4565;p56"/>
            <p:cNvSpPr/>
            <p:nvPr/>
          </p:nvSpPr>
          <p:spPr>
            <a:xfrm>
              <a:off x="3203" y="2203"/>
              <a:ext cx="0" cy="0"/>
            </a:xfrm>
            <a:prstGeom prst="rect">
              <a:avLst/>
            </a:pr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66" name="Google Shape;4566;p56"/>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67" name="Google Shape;4567;p56"/>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68" name="Google Shape;4568;p56"/>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69" name="Google Shape;4569;p56"/>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70" name="Google Shape;4570;p56"/>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71" name="Google Shape;4571;p56"/>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72" name="Google Shape;4572;p56"/>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73" name="Google Shape;4573;p56"/>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74" name="Google Shape;4574;p56"/>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75" name="Google Shape;4575;p56"/>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76" name="Google Shape;4576;p56"/>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77" name="Google Shape;4577;p56"/>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78" name="Google Shape;4578;p56"/>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79" name="Google Shape;4579;p56"/>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80" name="Google Shape;4580;p56"/>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81" name="Google Shape;4581;p56"/>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82" name="Google Shape;4582;p56"/>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83" name="Google Shape;4583;p56"/>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84" name="Google Shape;4584;p56"/>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85" name="Google Shape;4585;p56"/>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86" name="Google Shape;4586;p56"/>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87" name="Google Shape;4587;p56"/>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88" name="Google Shape;4588;p56"/>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89" name="Google Shape;4589;p56"/>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90" name="Google Shape;4590;p56"/>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91" name="Google Shape;4591;p56"/>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92" name="Google Shape;4592;p56"/>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93" name="Google Shape;4593;p56"/>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94" name="Google Shape;4594;p56"/>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95" name="Google Shape;4595;p56"/>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96" name="Google Shape;4596;p56"/>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97" name="Google Shape;4597;p56"/>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98" name="Google Shape;4598;p56"/>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599" name="Google Shape;4599;p56"/>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00" name="Google Shape;4600;p56"/>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01" name="Google Shape;4601;p56"/>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02" name="Google Shape;4602;p56"/>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03" name="Google Shape;4603;p56"/>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04" name="Google Shape;4604;p56"/>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05" name="Google Shape;4605;p56"/>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06" name="Google Shape;4606;p56"/>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07" name="Google Shape;4607;p56"/>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08" name="Google Shape;4608;p56"/>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09" name="Google Shape;4609;p56"/>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10" name="Google Shape;4610;p56"/>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11" name="Google Shape;4611;p56"/>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12" name="Google Shape;4612;p56"/>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13" name="Google Shape;4613;p56"/>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14" name="Google Shape;4614;p56"/>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15" name="Google Shape;4615;p56"/>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16" name="Google Shape;4616;p56"/>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17" name="Google Shape;4617;p56"/>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18" name="Google Shape;4618;p56"/>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19" name="Google Shape;4619;p56"/>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20" name="Google Shape;4620;p56"/>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21" name="Google Shape;4621;p56"/>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22" name="Google Shape;4622;p56"/>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23" name="Google Shape;4623;p56"/>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24" name="Google Shape;4624;p56"/>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25" name="Google Shape;4625;p56"/>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26" name="Google Shape;4626;p56"/>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27" name="Google Shape;4627;p56"/>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28" name="Google Shape;4628;p56"/>
            <p:cNvSpPr/>
            <p:nvPr/>
          </p:nvSpPr>
          <p:spPr>
            <a:xfrm>
              <a:off x="4838" y="2425"/>
              <a:ext cx="0" cy="0"/>
            </a:xfrm>
            <a:prstGeom prst="rect">
              <a:avLst/>
            </a:pr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29" name="Google Shape;4629;p56"/>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30" name="Google Shape;4630;p56"/>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31" name="Google Shape;4631;p56"/>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32" name="Google Shape;4632;p56"/>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33" name="Google Shape;4633;p56"/>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34" name="Google Shape;4634;p56"/>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35" name="Google Shape;4635;p56"/>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36" name="Google Shape;4636;p56"/>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37" name="Google Shape;4637;p56"/>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38" name="Google Shape;4638;p56"/>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39" name="Google Shape;4639;p56"/>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40" name="Google Shape;4640;p56"/>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41" name="Google Shape;4641;p56"/>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cxnSp>
          <p:nvCxnSpPr>
            <p:cNvPr id="4642" name="Google Shape;4642;p56"/>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extLst>
    <p:ext uri="{DCECCB84-F9BA-43D5-87BE-67443E8EF086}">
      <p15:sldGuideLst xmlns:p15="http://schemas.microsoft.com/office/powerpoint/2012/main">
        <p15:guide id="1" orient="horz" pos="2160">
          <p15:clr>
            <a:srgbClr val="FBAE40"/>
          </p15:clr>
        </p15:guide>
        <p15:guide id="2" pos="6630">
          <p15:clr>
            <a:srgbClr val="FBAE40"/>
          </p15:clr>
        </p15:guide>
      </p15:sldGuideLst>
    </p:ext>
  </p:extLst>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1_Title and content larger text">
  <p:cSld name="1_Title and content larger text">
    <p:bg>
      <p:bgPr>
        <a:solidFill>
          <a:schemeClr val="lt1"/>
        </a:solidFill>
        <a:effectLst/>
      </p:bgPr>
    </p:bg>
    <p:spTree>
      <p:nvGrpSpPr>
        <p:cNvPr id="1" name="Shape 4643"/>
        <p:cNvGrpSpPr/>
        <p:nvPr/>
      </p:nvGrpSpPr>
      <p:grpSpPr>
        <a:xfrm>
          <a:off x="0" y="0"/>
          <a:ext cx="0" cy="0"/>
          <a:chOff x="0" y="0"/>
          <a:chExt cx="0" cy="0"/>
        </a:xfrm>
      </p:grpSpPr>
      <p:sp>
        <p:nvSpPr>
          <p:cNvPr id="4644" name="Google Shape;4644;p57"/>
          <p:cNvSpPr/>
          <p:nvPr/>
        </p:nvSpPr>
        <p:spPr>
          <a:xfrm>
            <a:off x="1" y="0"/>
            <a:ext cx="9153600" cy="5143500"/>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050" b="0" i="0" u="none" strike="noStrike" cap="none">
              <a:solidFill>
                <a:schemeClr val="lt1"/>
              </a:solidFill>
              <a:latin typeface="Arial"/>
              <a:ea typeface="Arial"/>
              <a:cs typeface="Arial"/>
              <a:sym typeface="Arial"/>
            </a:endParaRPr>
          </a:p>
        </p:txBody>
      </p:sp>
      <p:sp>
        <p:nvSpPr>
          <p:cNvPr id="4645" name="Google Shape;4645;p57"/>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noAutofit/>
          </a:bodyPr>
          <a:lstStyle>
            <a:lvl1pPr lvl="0" algn="l" rtl="0">
              <a:lnSpc>
                <a:spcPct val="90000"/>
              </a:lnSpc>
              <a:spcBef>
                <a:spcPts val="0"/>
              </a:spcBef>
              <a:spcAft>
                <a:spcPts val="0"/>
              </a:spcAft>
              <a:buSzPts val="2100"/>
              <a:buNone/>
              <a:defRPr>
                <a:solidFill>
                  <a:schemeClr val="accent2"/>
                </a:solidFill>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4646" name="Google Shape;4646;p5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4647" name="Google Shape;4647;p5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4648" name="Google Shape;4648;p5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a:lvl1pPr>
            <a:lvl2pPr marL="0" marR="0" lvl="1" indent="0" algn="r" rtl="0">
              <a:lnSpc>
                <a:spcPct val="100000"/>
              </a:lnSpc>
              <a:spcBef>
                <a:spcPts val="0"/>
              </a:spcBef>
              <a:spcAft>
                <a:spcPts val="0"/>
              </a:spcAft>
              <a:buClr>
                <a:srgbClr val="000000"/>
              </a:buClr>
              <a:buSzPts val="1200"/>
              <a:buFont typeface="Arial"/>
              <a:buNone/>
              <a:defRPr/>
            </a:lvl2pPr>
            <a:lvl3pPr marL="0" marR="0" lvl="2" indent="0" algn="r" rtl="0">
              <a:lnSpc>
                <a:spcPct val="100000"/>
              </a:lnSpc>
              <a:spcBef>
                <a:spcPts val="0"/>
              </a:spcBef>
              <a:spcAft>
                <a:spcPts val="0"/>
              </a:spcAft>
              <a:buClr>
                <a:srgbClr val="000000"/>
              </a:buClr>
              <a:buSzPts val="1200"/>
              <a:buFont typeface="Arial"/>
              <a:buNone/>
              <a:defRPr/>
            </a:lvl3pPr>
            <a:lvl4pPr marL="0" marR="0" lvl="3" indent="0" algn="r" rtl="0">
              <a:lnSpc>
                <a:spcPct val="100000"/>
              </a:lnSpc>
              <a:spcBef>
                <a:spcPts val="0"/>
              </a:spcBef>
              <a:spcAft>
                <a:spcPts val="0"/>
              </a:spcAft>
              <a:buClr>
                <a:srgbClr val="000000"/>
              </a:buClr>
              <a:buSzPts val="1200"/>
              <a:buFont typeface="Arial"/>
              <a:buNone/>
              <a:defRPr/>
            </a:lvl4pPr>
            <a:lvl5pPr marL="0" marR="0" lvl="4" indent="0" algn="r" rtl="0">
              <a:lnSpc>
                <a:spcPct val="100000"/>
              </a:lnSpc>
              <a:spcBef>
                <a:spcPts val="0"/>
              </a:spcBef>
              <a:spcAft>
                <a:spcPts val="0"/>
              </a:spcAft>
              <a:buClr>
                <a:srgbClr val="000000"/>
              </a:buClr>
              <a:buSzPts val="1200"/>
              <a:buFont typeface="Arial"/>
              <a:buNone/>
              <a:defRPr/>
            </a:lvl5pPr>
            <a:lvl6pPr marL="0" marR="0" lvl="5" indent="0" algn="r" rtl="0">
              <a:lnSpc>
                <a:spcPct val="100000"/>
              </a:lnSpc>
              <a:spcBef>
                <a:spcPts val="0"/>
              </a:spcBef>
              <a:spcAft>
                <a:spcPts val="0"/>
              </a:spcAft>
              <a:buClr>
                <a:srgbClr val="000000"/>
              </a:buClr>
              <a:buSzPts val="1200"/>
              <a:buFont typeface="Arial"/>
              <a:buNone/>
              <a:defRPr/>
            </a:lvl6pPr>
            <a:lvl7pPr marL="0" marR="0" lvl="6" indent="0" algn="r" rtl="0">
              <a:lnSpc>
                <a:spcPct val="100000"/>
              </a:lnSpc>
              <a:spcBef>
                <a:spcPts val="0"/>
              </a:spcBef>
              <a:spcAft>
                <a:spcPts val="0"/>
              </a:spcAft>
              <a:buClr>
                <a:srgbClr val="000000"/>
              </a:buClr>
              <a:buSzPts val="1200"/>
              <a:buFont typeface="Arial"/>
              <a:buNone/>
              <a:defRPr/>
            </a:lvl7pPr>
            <a:lvl8pPr marL="0" marR="0" lvl="7" indent="0" algn="r" rtl="0">
              <a:lnSpc>
                <a:spcPct val="100000"/>
              </a:lnSpc>
              <a:spcBef>
                <a:spcPts val="0"/>
              </a:spcBef>
              <a:spcAft>
                <a:spcPts val="0"/>
              </a:spcAft>
              <a:buClr>
                <a:srgbClr val="000000"/>
              </a:buClr>
              <a:buSzPts val="1200"/>
              <a:buFont typeface="Arial"/>
              <a:buNone/>
              <a:defRPr/>
            </a:lvl8pPr>
            <a:lvl9pPr marL="0" marR="0" lvl="8" indent="0" algn="r" rtl="0">
              <a:lnSpc>
                <a:spcPct val="100000"/>
              </a:lnSpc>
              <a:spcBef>
                <a:spcPts val="0"/>
              </a:spcBef>
              <a:spcAft>
                <a:spcPts val="0"/>
              </a:spcAft>
              <a:buClr>
                <a:srgbClr val="000000"/>
              </a:buClr>
              <a:buSzPts val="1200"/>
              <a:buFont typeface="Arial"/>
              <a:buNone/>
              <a:defRPr/>
            </a:lvl9pPr>
          </a:lstStyle>
          <a:p>
            <a:pPr marL="0" lvl="0" indent="0" algn="r" rtl="0">
              <a:spcBef>
                <a:spcPts val="0"/>
              </a:spcBef>
              <a:spcAft>
                <a:spcPts val="0"/>
              </a:spcAft>
              <a:buNone/>
            </a:pPr>
            <a:fld id="{00000000-1234-1234-1234-123412341234}" type="slidenum">
              <a:rPr lang="en-GB"/>
              <a:t>‹#›</a:t>
            </a:fld>
            <a:endParaRPr/>
          </a:p>
        </p:txBody>
      </p:sp>
      <p:sp>
        <p:nvSpPr>
          <p:cNvPr id="4649" name="Google Shape;4649;p57"/>
          <p:cNvSpPr txBox="1">
            <a:spLocks noGrp="1"/>
          </p:cNvSpPr>
          <p:nvPr>
            <p:ph type="body" idx="1"/>
          </p:nvPr>
        </p:nvSpPr>
        <p:spPr>
          <a:xfrm>
            <a:off x="386099" y="1697955"/>
            <a:ext cx="7507800" cy="2772300"/>
          </a:xfrm>
          <a:prstGeom prst="rect">
            <a:avLst/>
          </a:prstGeom>
          <a:noFill/>
          <a:ln>
            <a:noFill/>
          </a:ln>
        </p:spPr>
        <p:txBody>
          <a:bodyPr spcFirstLastPara="1" wrap="square" lIns="0" tIns="0" rIns="0" bIns="0" anchor="t" anchorCtr="0">
            <a:noAutofit/>
          </a:bodyPr>
          <a:lstStyle>
            <a:lvl1pPr marL="457200" lvl="0" indent="-228600" algn="l" rtl="0">
              <a:lnSpc>
                <a:spcPct val="90000"/>
              </a:lnSpc>
              <a:spcBef>
                <a:spcPts val="300"/>
              </a:spcBef>
              <a:spcAft>
                <a:spcPts val="0"/>
              </a:spcAft>
              <a:buSzPts val="1500"/>
              <a:buNone/>
              <a:defRPr sz="2100">
                <a:solidFill>
                  <a:schemeClr val="lt2"/>
                </a:solidFill>
              </a:defRPr>
            </a:lvl1pPr>
            <a:lvl2pPr marL="914400" lvl="1" indent="-228600" algn="l" rtl="0">
              <a:lnSpc>
                <a:spcPct val="90000"/>
              </a:lnSpc>
              <a:spcBef>
                <a:spcPts val="300"/>
              </a:spcBef>
              <a:spcAft>
                <a:spcPts val="0"/>
              </a:spcAft>
              <a:buSzPts val="1400"/>
              <a:buNone/>
              <a:defRPr sz="1350">
                <a:solidFill>
                  <a:schemeClr val="lt2"/>
                </a:solidFill>
              </a:defRPr>
            </a:lvl2pPr>
            <a:lvl3pPr marL="1371600" lvl="2" indent="-317500" algn="l" rtl="0">
              <a:lnSpc>
                <a:spcPct val="90000"/>
              </a:lnSpc>
              <a:spcBef>
                <a:spcPts val="300"/>
              </a:spcBef>
              <a:spcAft>
                <a:spcPts val="0"/>
              </a:spcAft>
              <a:buClr>
                <a:schemeClr val="accent2"/>
              </a:buClr>
              <a:buSzPts val="1400"/>
              <a:buChar char="•"/>
              <a:defRPr sz="1350">
                <a:solidFill>
                  <a:schemeClr val="lt2"/>
                </a:solidFill>
              </a:defRPr>
            </a:lvl3pPr>
            <a:lvl4pPr marL="1828800" lvl="3" indent="-304800" algn="l" rtl="0">
              <a:lnSpc>
                <a:spcPct val="90000"/>
              </a:lnSpc>
              <a:spcBef>
                <a:spcPts val="300"/>
              </a:spcBef>
              <a:spcAft>
                <a:spcPts val="0"/>
              </a:spcAft>
              <a:buClr>
                <a:schemeClr val="accent2"/>
              </a:buClr>
              <a:buSzPts val="1200"/>
              <a:buChar char="•"/>
              <a:defRPr sz="1200">
                <a:solidFill>
                  <a:schemeClr val="lt2"/>
                </a:solidFill>
              </a:defRPr>
            </a:lvl4pPr>
            <a:lvl5pPr marL="2286000" lvl="4" indent="-228600" algn="l" rtl="0">
              <a:lnSpc>
                <a:spcPct val="90000"/>
              </a:lnSpc>
              <a:spcBef>
                <a:spcPts val="600"/>
              </a:spcBef>
              <a:spcAft>
                <a:spcPts val="0"/>
              </a:spcAft>
              <a:buSzPts val="1500"/>
              <a:buNone/>
              <a:defRPr sz="2100">
                <a:solidFill>
                  <a:schemeClr val="lt2"/>
                </a:solidFill>
              </a:defRPr>
            </a:lvl5pPr>
            <a:lvl6pPr marL="2743200" lvl="5" indent="-317500" algn="l" rtl="0">
              <a:lnSpc>
                <a:spcPct val="90000"/>
              </a:lnSpc>
              <a:spcBef>
                <a:spcPts val="400"/>
              </a:spcBef>
              <a:spcAft>
                <a:spcPts val="0"/>
              </a:spcAft>
              <a:buSzPts val="1400"/>
              <a:buChar char="•"/>
              <a:defRPr/>
            </a:lvl6pPr>
            <a:lvl7pPr marL="3200400" lvl="6" indent="-317500" algn="l" rtl="0">
              <a:lnSpc>
                <a:spcPct val="90000"/>
              </a:lnSpc>
              <a:spcBef>
                <a:spcPts val="400"/>
              </a:spcBef>
              <a:spcAft>
                <a:spcPts val="0"/>
              </a:spcAft>
              <a:buSzPts val="1400"/>
              <a:buChar char="•"/>
              <a:defRPr/>
            </a:lvl7pPr>
            <a:lvl8pPr marL="3657600" lvl="7" indent="-317500" algn="l" rtl="0">
              <a:lnSpc>
                <a:spcPct val="90000"/>
              </a:lnSpc>
              <a:spcBef>
                <a:spcPts val="400"/>
              </a:spcBef>
              <a:spcAft>
                <a:spcPts val="0"/>
              </a:spcAft>
              <a:buSzPts val="1400"/>
              <a:buChar char="•"/>
              <a:defRPr/>
            </a:lvl8pPr>
            <a:lvl9pPr marL="4114800" lvl="8" indent="-317500" algn="l" rtl="0">
              <a:lnSpc>
                <a:spcPct val="90000"/>
              </a:lnSpc>
              <a:spcBef>
                <a:spcPts val="400"/>
              </a:spcBef>
              <a:spcAft>
                <a:spcPts val="0"/>
              </a:spcAft>
              <a:buSzPts val="1400"/>
              <a:buChar char="•"/>
              <a:defRPr/>
            </a:lvl9pPr>
          </a:lstStyle>
          <a:p>
            <a:endParaRPr/>
          </a:p>
        </p:txBody>
      </p:sp>
      <p:grpSp>
        <p:nvGrpSpPr>
          <p:cNvPr id="4650" name="Google Shape;4650;p57"/>
          <p:cNvGrpSpPr/>
          <p:nvPr/>
        </p:nvGrpSpPr>
        <p:grpSpPr>
          <a:xfrm>
            <a:off x="-1530678" y="2991543"/>
            <a:ext cx="1404225" cy="2177094"/>
            <a:chOff x="6195941" y="562596"/>
            <a:chExt cx="1872300" cy="2902792"/>
          </a:xfrm>
        </p:grpSpPr>
        <p:grpSp>
          <p:nvGrpSpPr>
            <p:cNvPr id="4651" name="Google Shape;4651;p57"/>
            <p:cNvGrpSpPr/>
            <p:nvPr/>
          </p:nvGrpSpPr>
          <p:grpSpPr>
            <a:xfrm>
              <a:off x="6195941" y="832605"/>
              <a:ext cx="1872300" cy="2632784"/>
              <a:chOff x="-1872716" y="660661"/>
              <a:chExt cx="1872300" cy="1974637"/>
            </a:xfrm>
          </p:grpSpPr>
          <p:sp>
            <p:nvSpPr>
              <p:cNvPr id="4652" name="Google Shape;4652;p57"/>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en-GB" sz="825" b="0" i="0" u="none" strike="noStrike" cap="none">
                    <a:solidFill>
                      <a:srgbClr val="000000"/>
                    </a:solidFill>
                    <a:latin typeface="Arial"/>
                    <a:ea typeface="Arial"/>
                    <a:cs typeface="Arial"/>
                    <a:sym typeface="Arial"/>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a:p>
              <a:p>
                <a:pPr marL="0" marR="0" lvl="0" indent="0" algn="l" rtl="0">
                  <a:lnSpc>
                    <a:spcPct val="100000"/>
                  </a:lnSpc>
                  <a:spcBef>
                    <a:spcPts val="0"/>
                  </a:spcBef>
                  <a:spcAft>
                    <a:spcPts val="0"/>
                  </a:spcAft>
                  <a:buNone/>
                </a:pPr>
                <a:endParaRPr sz="825"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None/>
                </a:pPr>
                <a:r>
                  <a:rPr lang="en-GB" sz="825" b="0" i="0" u="none" strike="noStrike" cap="none">
                    <a:solidFill>
                      <a:srgbClr val="000000"/>
                    </a:solidFill>
                    <a:latin typeface="Arial"/>
                    <a:ea typeface="Arial"/>
                    <a:cs typeface="Arial"/>
                    <a:sym typeface="Arial"/>
                  </a:rPr>
                  <a:t>Do not use the bullet point button to format your text.</a:t>
                </a:r>
                <a:endParaRPr sz="825" b="0" i="0" u="none" strike="noStrike" cap="none">
                  <a:solidFill>
                    <a:srgbClr val="000000"/>
                  </a:solidFill>
                  <a:latin typeface="Arial"/>
                  <a:ea typeface="Arial"/>
                  <a:cs typeface="Arial"/>
                  <a:sym typeface="Arial"/>
                </a:endParaRPr>
              </a:p>
            </p:txBody>
          </p:sp>
          <p:pic>
            <p:nvPicPr>
              <p:cNvPr id="4653" name="Google Shape;4653;p57"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4654" name="Google Shape;4654;p57"/>
            <p:cNvGrpSpPr/>
            <p:nvPr/>
          </p:nvGrpSpPr>
          <p:grpSpPr>
            <a:xfrm>
              <a:off x="6303954" y="562596"/>
              <a:ext cx="540000" cy="540000"/>
              <a:chOff x="6303954" y="562596"/>
              <a:chExt cx="540000" cy="540000"/>
            </a:xfrm>
          </p:grpSpPr>
          <p:sp>
            <p:nvSpPr>
              <p:cNvPr id="4655" name="Google Shape;4655;p57"/>
              <p:cNvSpPr/>
              <p:nvPr/>
            </p:nvSpPr>
            <p:spPr>
              <a:xfrm>
                <a:off x="6303954" y="562596"/>
                <a:ext cx="540000" cy="540000"/>
              </a:xfrm>
              <a:prstGeom prst="donut">
                <a:avLst>
                  <a:gd name="adj" fmla="val 7083"/>
                </a:avLst>
              </a:prstGeom>
              <a:solidFill>
                <a:srgbClr val="000000"/>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050" b="0" i="0" u="none" strike="noStrike" cap="none">
                  <a:solidFill>
                    <a:schemeClr val="dk1"/>
                  </a:solidFill>
                  <a:latin typeface="Arial"/>
                  <a:ea typeface="Arial"/>
                  <a:cs typeface="Arial"/>
                  <a:sym typeface="Arial"/>
                </a:endParaRPr>
              </a:p>
            </p:txBody>
          </p:sp>
          <p:pic>
            <p:nvPicPr>
              <p:cNvPr id="4656" name="Google Shape;4656;p57"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4657" name="Google Shape;4657;p57"/>
          <p:cNvSpPr/>
          <p:nvPr/>
        </p:nvSpPr>
        <p:spPr>
          <a:xfrm>
            <a:off x="1752561" y="-1211567"/>
            <a:ext cx="12848286" cy="8997541"/>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0D3253">
              <a:alpha val="980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grpSp>
        <p:nvGrpSpPr>
          <p:cNvPr id="4658" name="Google Shape;4658;p57"/>
          <p:cNvGrpSpPr/>
          <p:nvPr/>
        </p:nvGrpSpPr>
        <p:grpSpPr>
          <a:xfrm>
            <a:off x="7916400" y="221400"/>
            <a:ext cx="893995" cy="358950"/>
            <a:chOff x="1899" y="899"/>
            <a:chExt cx="4163" cy="1671"/>
          </a:xfrm>
        </p:grpSpPr>
        <p:sp>
          <p:nvSpPr>
            <p:cNvPr id="4659" name="Google Shape;4659;p57"/>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60" name="Google Shape;4660;p57"/>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61" name="Google Shape;4661;p57"/>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62" name="Google Shape;4662;p57"/>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63" name="Google Shape;4663;p57"/>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64" name="Google Shape;4664;p57"/>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65" name="Google Shape;4665;p57"/>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66" name="Google Shape;4666;p57"/>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67" name="Google Shape;4667;p57"/>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68" name="Google Shape;4668;p57"/>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69" name="Google Shape;4669;p57"/>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70" name="Google Shape;4670;p57"/>
            <p:cNvSpPr/>
            <p:nvPr/>
          </p:nvSpPr>
          <p:spPr>
            <a:xfrm>
              <a:off x="2762" y="2203"/>
              <a:ext cx="0" cy="0"/>
            </a:xfrm>
            <a:prstGeom prst="rect">
              <a:avLst/>
            </a:pr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71" name="Google Shape;4671;p57"/>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72" name="Google Shape;4672;p57"/>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73" name="Google Shape;4673;p57"/>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74" name="Google Shape;4674;p57"/>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75" name="Google Shape;4675;p57"/>
            <p:cNvSpPr/>
            <p:nvPr/>
          </p:nvSpPr>
          <p:spPr>
            <a:xfrm>
              <a:off x="3203" y="2203"/>
              <a:ext cx="0" cy="0"/>
            </a:xfrm>
            <a:prstGeom prst="rect">
              <a:avLst/>
            </a:pr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76" name="Google Shape;4676;p57"/>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77" name="Google Shape;4677;p57"/>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78" name="Google Shape;4678;p57"/>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79" name="Google Shape;4679;p57"/>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80" name="Google Shape;4680;p57"/>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81" name="Google Shape;4681;p57"/>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82" name="Google Shape;4682;p57"/>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83" name="Google Shape;4683;p57"/>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84" name="Google Shape;4684;p57"/>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85" name="Google Shape;4685;p57"/>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86" name="Google Shape;4686;p57"/>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87" name="Google Shape;4687;p57"/>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88" name="Google Shape;4688;p57"/>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89" name="Google Shape;4689;p57"/>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90" name="Google Shape;4690;p57"/>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91" name="Google Shape;4691;p57"/>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92" name="Google Shape;4692;p57"/>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93" name="Google Shape;4693;p57"/>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94" name="Google Shape;4694;p57"/>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95" name="Google Shape;4695;p57"/>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96" name="Google Shape;4696;p57"/>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97" name="Google Shape;4697;p57"/>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98" name="Google Shape;4698;p57"/>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699" name="Google Shape;4699;p57"/>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00" name="Google Shape;4700;p57"/>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01" name="Google Shape;4701;p57"/>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02" name="Google Shape;4702;p57"/>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03" name="Google Shape;4703;p57"/>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04" name="Google Shape;4704;p57"/>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05" name="Google Shape;4705;p57"/>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06" name="Google Shape;4706;p57"/>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07" name="Google Shape;4707;p57"/>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08" name="Google Shape;4708;p57"/>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09" name="Google Shape;4709;p57"/>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10" name="Google Shape;4710;p57"/>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11" name="Google Shape;4711;p57"/>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12" name="Google Shape;4712;p57"/>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13" name="Google Shape;4713;p57"/>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14" name="Google Shape;4714;p57"/>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15" name="Google Shape;4715;p57"/>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16" name="Google Shape;4716;p57"/>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17" name="Google Shape;4717;p57"/>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18" name="Google Shape;4718;p57"/>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19" name="Google Shape;4719;p57"/>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20" name="Google Shape;4720;p57"/>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21" name="Google Shape;4721;p57"/>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22" name="Google Shape;4722;p57"/>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23" name="Google Shape;4723;p57"/>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24" name="Google Shape;4724;p57"/>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25" name="Google Shape;4725;p57"/>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26" name="Google Shape;4726;p57"/>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27" name="Google Shape;4727;p57"/>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28" name="Google Shape;4728;p57"/>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29" name="Google Shape;4729;p57"/>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30" name="Google Shape;4730;p57"/>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31" name="Google Shape;4731;p57"/>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32" name="Google Shape;4732;p57"/>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33" name="Google Shape;4733;p57"/>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34" name="Google Shape;4734;p57"/>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35" name="Google Shape;4735;p57"/>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36" name="Google Shape;4736;p57"/>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37" name="Google Shape;4737;p57"/>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38" name="Google Shape;4738;p57"/>
            <p:cNvSpPr/>
            <p:nvPr/>
          </p:nvSpPr>
          <p:spPr>
            <a:xfrm>
              <a:off x="4838" y="2425"/>
              <a:ext cx="0" cy="0"/>
            </a:xfrm>
            <a:prstGeom prst="rect">
              <a:avLst/>
            </a:pr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39" name="Google Shape;4739;p57"/>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40" name="Google Shape;4740;p57"/>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41" name="Google Shape;4741;p57"/>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42" name="Google Shape;4742;p57"/>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43" name="Google Shape;4743;p57"/>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44" name="Google Shape;4744;p57"/>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45" name="Google Shape;4745;p57"/>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46" name="Google Shape;4746;p57"/>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47" name="Google Shape;4747;p57"/>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48" name="Google Shape;4748;p57"/>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49" name="Google Shape;4749;p57"/>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50" name="Google Shape;4750;p57"/>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51" name="Google Shape;4751;p57"/>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cxnSp>
          <p:nvCxnSpPr>
            <p:cNvPr id="4752" name="Google Shape;4752;p57"/>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extLst>
    <p:ext uri="{DCECCB84-F9BA-43D5-87BE-67443E8EF086}">
      <p15:sldGuideLst xmlns:p15="http://schemas.microsoft.com/office/powerpoint/2012/main">
        <p15:guide id="1" orient="horz" pos="2160">
          <p15:clr>
            <a:srgbClr val="FBAE40"/>
          </p15:clr>
        </p15:guide>
        <p15:guide id="2" pos="6630">
          <p15:clr>
            <a:srgbClr val="FBAE40"/>
          </p15:clr>
        </p15:guide>
      </p15:sldGuideLst>
    </p:ext>
  </p:extLst>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2_Title and content larger text">
  <p:cSld name="2_Title and content larger text">
    <p:bg>
      <p:bgPr>
        <a:solidFill>
          <a:schemeClr val="lt1"/>
        </a:solidFill>
        <a:effectLst/>
      </p:bgPr>
    </p:bg>
    <p:spTree>
      <p:nvGrpSpPr>
        <p:cNvPr id="1" name="Shape 4753"/>
        <p:cNvGrpSpPr/>
        <p:nvPr/>
      </p:nvGrpSpPr>
      <p:grpSpPr>
        <a:xfrm>
          <a:off x="0" y="0"/>
          <a:ext cx="0" cy="0"/>
          <a:chOff x="0" y="0"/>
          <a:chExt cx="0" cy="0"/>
        </a:xfrm>
      </p:grpSpPr>
      <p:sp>
        <p:nvSpPr>
          <p:cNvPr id="4754" name="Google Shape;4754;p58"/>
          <p:cNvSpPr/>
          <p:nvPr/>
        </p:nvSpPr>
        <p:spPr>
          <a:xfrm>
            <a:off x="1" y="0"/>
            <a:ext cx="9153600" cy="5143500"/>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050" b="0" i="0" u="none" strike="noStrike" cap="none">
              <a:solidFill>
                <a:schemeClr val="lt1"/>
              </a:solidFill>
              <a:latin typeface="Arial"/>
              <a:ea typeface="Arial"/>
              <a:cs typeface="Arial"/>
              <a:sym typeface="Arial"/>
            </a:endParaRPr>
          </a:p>
        </p:txBody>
      </p:sp>
      <p:sp>
        <p:nvSpPr>
          <p:cNvPr id="4755" name="Google Shape;4755;p58"/>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noAutofit/>
          </a:bodyPr>
          <a:lstStyle>
            <a:lvl1pPr lvl="0" algn="l" rtl="0">
              <a:lnSpc>
                <a:spcPct val="90000"/>
              </a:lnSpc>
              <a:spcBef>
                <a:spcPts val="0"/>
              </a:spcBef>
              <a:spcAft>
                <a:spcPts val="0"/>
              </a:spcAft>
              <a:buSzPts val="2100"/>
              <a:buNone/>
              <a:defRPr>
                <a:solidFill>
                  <a:schemeClr val="accent2"/>
                </a:solidFill>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4756" name="Google Shape;4756;p58"/>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4757" name="Google Shape;4757;p58"/>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4758" name="Google Shape;4758;p58"/>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a:lvl1pPr>
            <a:lvl2pPr marL="0" marR="0" lvl="1" indent="0" algn="r" rtl="0">
              <a:lnSpc>
                <a:spcPct val="100000"/>
              </a:lnSpc>
              <a:spcBef>
                <a:spcPts val="0"/>
              </a:spcBef>
              <a:spcAft>
                <a:spcPts val="0"/>
              </a:spcAft>
              <a:buClr>
                <a:srgbClr val="000000"/>
              </a:buClr>
              <a:buSzPts val="1200"/>
              <a:buFont typeface="Arial"/>
              <a:buNone/>
              <a:defRPr/>
            </a:lvl2pPr>
            <a:lvl3pPr marL="0" marR="0" lvl="2" indent="0" algn="r" rtl="0">
              <a:lnSpc>
                <a:spcPct val="100000"/>
              </a:lnSpc>
              <a:spcBef>
                <a:spcPts val="0"/>
              </a:spcBef>
              <a:spcAft>
                <a:spcPts val="0"/>
              </a:spcAft>
              <a:buClr>
                <a:srgbClr val="000000"/>
              </a:buClr>
              <a:buSzPts val="1200"/>
              <a:buFont typeface="Arial"/>
              <a:buNone/>
              <a:defRPr/>
            </a:lvl3pPr>
            <a:lvl4pPr marL="0" marR="0" lvl="3" indent="0" algn="r" rtl="0">
              <a:lnSpc>
                <a:spcPct val="100000"/>
              </a:lnSpc>
              <a:spcBef>
                <a:spcPts val="0"/>
              </a:spcBef>
              <a:spcAft>
                <a:spcPts val="0"/>
              </a:spcAft>
              <a:buClr>
                <a:srgbClr val="000000"/>
              </a:buClr>
              <a:buSzPts val="1200"/>
              <a:buFont typeface="Arial"/>
              <a:buNone/>
              <a:defRPr/>
            </a:lvl4pPr>
            <a:lvl5pPr marL="0" marR="0" lvl="4" indent="0" algn="r" rtl="0">
              <a:lnSpc>
                <a:spcPct val="100000"/>
              </a:lnSpc>
              <a:spcBef>
                <a:spcPts val="0"/>
              </a:spcBef>
              <a:spcAft>
                <a:spcPts val="0"/>
              </a:spcAft>
              <a:buClr>
                <a:srgbClr val="000000"/>
              </a:buClr>
              <a:buSzPts val="1200"/>
              <a:buFont typeface="Arial"/>
              <a:buNone/>
              <a:defRPr/>
            </a:lvl5pPr>
            <a:lvl6pPr marL="0" marR="0" lvl="5" indent="0" algn="r" rtl="0">
              <a:lnSpc>
                <a:spcPct val="100000"/>
              </a:lnSpc>
              <a:spcBef>
                <a:spcPts val="0"/>
              </a:spcBef>
              <a:spcAft>
                <a:spcPts val="0"/>
              </a:spcAft>
              <a:buClr>
                <a:srgbClr val="000000"/>
              </a:buClr>
              <a:buSzPts val="1200"/>
              <a:buFont typeface="Arial"/>
              <a:buNone/>
              <a:defRPr/>
            </a:lvl6pPr>
            <a:lvl7pPr marL="0" marR="0" lvl="6" indent="0" algn="r" rtl="0">
              <a:lnSpc>
                <a:spcPct val="100000"/>
              </a:lnSpc>
              <a:spcBef>
                <a:spcPts val="0"/>
              </a:spcBef>
              <a:spcAft>
                <a:spcPts val="0"/>
              </a:spcAft>
              <a:buClr>
                <a:srgbClr val="000000"/>
              </a:buClr>
              <a:buSzPts val="1200"/>
              <a:buFont typeface="Arial"/>
              <a:buNone/>
              <a:defRPr/>
            </a:lvl7pPr>
            <a:lvl8pPr marL="0" marR="0" lvl="7" indent="0" algn="r" rtl="0">
              <a:lnSpc>
                <a:spcPct val="100000"/>
              </a:lnSpc>
              <a:spcBef>
                <a:spcPts val="0"/>
              </a:spcBef>
              <a:spcAft>
                <a:spcPts val="0"/>
              </a:spcAft>
              <a:buClr>
                <a:srgbClr val="000000"/>
              </a:buClr>
              <a:buSzPts val="1200"/>
              <a:buFont typeface="Arial"/>
              <a:buNone/>
              <a:defRPr/>
            </a:lvl8pPr>
            <a:lvl9pPr marL="0" marR="0" lvl="8" indent="0" algn="r" rtl="0">
              <a:lnSpc>
                <a:spcPct val="100000"/>
              </a:lnSpc>
              <a:spcBef>
                <a:spcPts val="0"/>
              </a:spcBef>
              <a:spcAft>
                <a:spcPts val="0"/>
              </a:spcAft>
              <a:buClr>
                <a:srgbClr val="000000"/>
              </a:buClr>
              <a:buSzPts val="1200"/>
              <a:buFont typeface="Arial"/>
              <a:buNone/>
              <a:defRPr/>
            </a:lvl9pPr>
          </a:lstStyle>
          <a:p>
            <a:pPr marL="0" lvl="0" indent="0" algn="r" rtl="0">
              <a:spcBef>
                <a:spcPts val="0"/>
              </a:spcBef>
              <a:spcAft>
                <a:spcPts val="0"/>
              </a:spcAft>
              <a:buNone/>
            </a:pPr>
            <a:fld id="{00000000-1234-1234-1234-123412341234}" type="slidenum">
              <a:rPr lang="en-GB"/>
              <a:t>‹#›</a:t>
            </a:fld>
            <a:endParaRPr/>
          </a:p>
        </p:txBody>
      </p:sp>
      <p:sp>
        <p:nvSpPr>
          <p:cNvPr id="4759" name="Google Shape;4759;p58"/>
          <p:cNvSpPr txBox="1">
            <a:spLocks noGrp="1"/>
          </p:cNvSpPr>
          <p:nvPr>
            <p:ph type="body" idx="1"/>
          </p:nvPr>
        </p:nvSpPr>
        <p:spPr>
          <a:xfrm>
            <a:off x="386099" y="1697955"/>
            <a:ext cx="7507800" cy="2772300"/>
          </a:xfrm>
          <a:prstGeom prst="rect">
            <a:avLst/>
          </a:prstGeom>
          <a:noFill/>
          <a:ln>
            <a:noFill/>
          </a:ln>
        </p:spPr>
        <p:txBody>
          <a:bodyPr spcFirstLastPara="1" wrap="square" lIns="0" tIns="0" rIns="0" bIns="0" anchor="t" anchorCtr="0">
            <a:noAutofit/>
          </a:bodyPr>
          <a:lstStyle>
            <a:lvl1pPr marL="457200" lvl="0" indent="-228600" algn="l" rtl="0">
              <a:lnSpc>
                <a:spcPct val="90000"/>
              </a:lnSpc>
              <a:spcBef>
                <a:spcPts val="300"/>
              </a:spcBef>
              <a:spcAft>
                <a:spcPts val="0"/>
              </a:spcAft>
              <a:buSzPts val="1500"/>
              <a:buNone/>
              <a:defRPr sz="2100">
                <a:solidFill>
                  <a:schemeClr val="lt2"/>
                </a:solidFill>
              </a:defRPr>
            </a:lvl1pPr>
            <a:lvl2pPr marL="914400" lvl="1" indent="-228600" algn="l" rtl="0">
              <a:lnSpc>
                <a:spcPct val="90000"/>
              </a:lnSpc>
              <a:spcBef>
                <a:spcPts val="300"/>
              </a:spcBef>
              <a:spcAft>
                <a:spcPts val="0"/>
              </a:spcAft>
              <a:buSzPts val="1400"/>
              <a:buNone/>
              <a:defRPr sz="1350">
                <a:solidFill>
                  <a:schemeClr val="lt2"/>
                </a:solidFill>
              </a:defRPr>
            </a:lvl2pPr>
            <a:lvl3pPr marL="1371600" lvl="2" indent="-317500" algn="l" rtl="0">
              <a:lnSpc>
                <a:spcPct val="90000"/>
              </a:lnSpc>
              <a:spcBef>
                <a:spcPts val="300"/>
              </a:spcBef>
              <a:spcAft>
                <a:spcPts val="0"/>
              </a:spcAft>
              <a:buClr>
                <a:schemeClr val="accent2"/>
              </a:buClr>
              <a:buSzPts val="1400"/>
              <a:buChar char="•"/>
              <a:defRPr sz="1350">
                <a:solidFill>
                  <a:schemeClr val="lt2"/>
                </a:solidFill>
              </a:defRPr>
            </a:lvl3pPr>
            <a:lvl4pPr marL="1828800" lvl="3" indent="-304800" algn="l" rtl="0">
              <a:lnSpc>
                <a:spcPct val="90000"/>
              </a:lnSpc>
              <a:spcBef>
                <a:spcPts val="300"/>
              </a:spcBef>
              <a:spcAft>
                <a:spcPts val="0"/>
              </a:spcAft>
              <a:buClr>
                <a:schemeClr val="accent2"/>
              </a:buClr>
              <a:buSzPts val="1200"/>
              <a:buChar char="•"/>
              <a:defRPr sz="1200">
                <a:solidFill>
                  <a:schemeClr val="lt2"/>
                </a:solidFill>
              </a:defRPr>
            </a:lvl4pPr>
            <a:lvl5pPr marL="2286000" lvl="4" indent="-228600" algn="l" rtl="0">
              <a:lnSpc>
                <a:spcPct val="90000"/>
              </a:lnSpc>
              <a:spcBef>
                <a:spcPts val="600"/>
              </a:spcBef>
              <a:spcAft>
                <a:spcPts val="0"/>
              </a:spcAft>
              <a:buSzPts val="1500"/>
              <a:buNone/>
              <a:defRPr sz="2100">
                <a:solidFill>
                  <a:schemeClr val="lt2"/>
                </a:solidFill>
              </a:defRPr>
            </a:lvl5pPr>
            <a:lvl6pPr marL="2743200" lvl="5" indent="-317500" algn="l" rtl="0">
              <a:lnSpc>
                <a:spcPct val="90000"/>
              </a:lnSpc>
              <a:spcBef>
                <a:spcPts val="400"/>
              </a:spcBef>
              <a:spcAft>
                <a:spcPts val="0"/>
              </a:spcAft>
              <a:buSzPts val="1400"/>
              <a:buChar char="•"/>
              <a:defRPr/>
            </a:lvl6pPr>
            <a:lvl7pPr marL="3200400" lvl="6" indent="-317500" algn="l" rtl="0">
              <a:lnSpc>
                <a:spcPct val="90000"/>
              </a:lnSpc>
              <a:spcBef>
                <a:spcPts val="400"/>
              </a:spcBef>
              <a:spcAft>
                <a:spcPts val="0"/>
              </a:spcAft>
              <a:buSzPts val="1400"/>
              <a:buChar char="•"/>
              <a:defRPr/>
            </a:lvl7pPr>
            <a:lvl8pPr marL="3657600" lvl="7" indent="-317500" algn="l" rtl="0">
              <a:lnSpc>
                <a:spcPct val="90000"/>
              </a:lnSpc>
              <a:spcBef>
                <a:spcPts val="400"/>
              </a:spcBef>
              <a:spcAft>
                <a:spcPts val="0"/>
              </a:spcAft>
              <a:buSzPts val="1400"/>
              <a:buChar char="•"/>
              <a:defRPr/>
            </a:lvl8pPr>
            <a:lvl9pPr marL="4114800" lvl="8" indent="-317500" algn="l" rtl="0">
              <a:lnSpc>
                <a:spcPct val="90000"/>
              </a:lnSpc>
              <a:spcBef>
                <a:spcPts val="400"/>
              </a:spcBef>
              <a:spcAft>
                <a:spcPts val="0"/>
              </a:spcAft>
              <a:buSzPts val="1400"/>
              <a:buChar char="•"/>
              <a:defRPr/>
            </a:lvl9pPr>
          </a:lstStyle>
          <a:p>
            <a:endParaRPr/>
          </a:p>
        </p:txBody>
      </p:sp>
      <p:grpSp>
        <p:nvGrpSpPr>
          <p:cNvPr id="4760" name="Google Shape;4760;p58"/>
          <p:cNvGrpSpPr/>
          <p:nvPr/>
        </p:nvGrpSpPr>
        <p:grpSpPr>
          <a:xfrm>
            <a:off x="-1530678" y="2991543"/>
            <a:ext cx="1404225" cy="2177094"/>
            <a:chOff x="6195941" y="562596"/>
            <a:chExt cx="1872300" cy="2902792"/>
          </a:xfrm>
        </p:grpSpPr>
        <p:grpSp>
          <p:nvGrpSpPr>
            <p:cNvPr id="4761" name="Google Shape;4761;p58"/>
            <p:cNvGrpSpPr/>
            <p:nvPr/>
          </p:nvGrpSpPr>
          <p:grpSpPr>
            <a:xfrm>
              <a:off x="6195941" y="832605"/>
              <a:ext cx="1872300" cy="2632784"/>
              <a:chOff x="-1872716" y="660661"/>
              <a:chExt cx="1872300" cy="1974637"/>
            </a:xfrm>
          </p:grpSpPr>
          <p:sp>
            <p:nvSpPr>
              <p:cNvPr id="4762" name="Google Shape;4762;p58"/>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en-GB" sz="825" b="0" i="0" u="none" strike="noStrike" cap="none">
                    <a:solidFill>
                      <a:srgbClr val="000000"/>
                    </a:solidFill>
                    <a:latin typeface="Arial"/>
                    <a:ea typeface="Arial"/>
                    <a:cs typeface="Arial"/>
                    <a:sym typeface="Arial"/>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a:p>
              <a:p>
                <a:pPr marL="0" marR="0" lvl="0" indent="0" algn="l" rtl="0">
                  <a:lnSpc>
                    <a:spcPct val="100000"/>
                  </a:lnSpc>
                  <a:spcBef>
                    <a:spcPts val="0"/>
                  </a:spcBef>
                  <a:spcAft>
                    <a:spcPts val="0"/>
                  </a:spcAft>
                  <a:buNone/>
                </a:pPr>
                <a:endParaRPr sz="825"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None/>
                </a:pPr>
                <a:r>
                  <a:rPr lang="en-GB" sz="825" b="0" i="0" u="none" strike="noStrike" cap="none">
                    <a:solidFill>
                      <a:srgbClr val="000000"/>
                    </a:solidFill>
                    <a:latin typeface="Arial"/>
                    <a:ea typeface="Arial"/>
                    <a:cs typeface="Arial"/>
                    <a:sym typeface="Arial"/>
                  </a:rPr>
                  <a:t>Do not use the bullet point button to format your text.</a:t>
                </a:r>
                <a:endParaRPr sz="825" b="0" i="0" u="none" strike="noStrike" cap="none">
                  <a:solidFill>
                    <a:srgbClr val="000000"/>
                  </a:solidFill>
                  <a:latin typeface="Arial"/>
                  <a:ea typeface="Arial"/>
                  <a:cs typeface="Arial"/>
                  <a:sym typeface="Arial"/>
                </a:endParaRPr>
              </a:p>
            </p:txBody>
          </p:sp>
          <p:pic>
            <p:nvPicPr>
              <p:cNvPr id="4763" name="Google Shape;4763;p58"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4764" name="Google Shape;4764;p58"/>
            <p:cNvGrpSpPr/>
            <p:nvPr/>
          </p:nvGrpSpPr>
          <p:grpSpPr>
            <a:xfrm>
              <a:off x="6303954" y="562596"/>
              <a:ext cx="540000" cy="540000"/>
              <a:chOff x="6303954" y="562596"/>
              <a:chExt cx="540000" cy="540000"/>
            </a:xfrm>
          </p:grpSpPr>
          <p:sp>
            <p:nvSpPr>
              <p:cNvPr id="4765" name="Google Shape;4765;p58"/>
              <p:cNvSpPr/>
              <p:nvPr/>
            </p:nvSpPr>
            <p:spPr>
              <a:xfrm>
                <a:off x="6303954" y="562596"/>
                <a:ext cx="540000" cy="540000"/>
              </a:xfrm>
              <a:prstGeom prst="donut">
                <a:avLst>
                  <a:gd name="adj" fmla="val 7083"/>
                </a:avLst>
              </a:prstGeom>
              <a:solidFill>
                <a:srgbClr val="000000"/>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050" b="0" i="0" u="none" strike="noStrike" cap="none">
                  <a:solidFill>
                    <a:schemeClr val="dk1"/>
                  </a:solidFill>
                  <a:latin typeface="Arial"/>
                  <a:ea typeface="Arial"/>
                  <a:cs typeface="Arial"/>
                  <a:sym typeface="Arial"/>
                </a:endParaRPr>
              </a:p>
            </p:txBody>
          </p:sp>
          <p:pic>
            <p:nvPicPr>
              <p:cNvPr id="4766" name="Google Shape;4766;p58"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4767" name="Google Shape;4767;p58"/>
          <p:cNvSpPr/>
          <p:nvPr/>
        </p:nvSpPr>
        <p:spPr>
          <a:xfrm>
            <a:off x="1752561" y="-1211567"/>
            <a:ext cx="12848286" cy="8997541"/>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0D3253">
              <a:alpha val="980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grpSp>
        <p:nvGrpSpPr>
          <p:cNvPr id="4768" name="Google Shape;4768;p58"/>
          <p:cNvGrpSpPr/>
          <p:nvPr/>
        </p:nvGrpSpPr>
        <p:grpSpPr>
          <a:xfrm>
            <a:off x="7916400" y="221400"/>
            <a:ext cx="893995" cy="358950"/>
            <a:chOff x="1899" y="899"/>
            <a:chExt cx="4163" cy="1671"/>
          </a:xfrm>
        </p:grpSpPr>
        <p:sp>
          <p:nvSpPr>
            <p:cNvPr id="4769" name="Google Shape;4769;p58"/>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70" name="Google Shape;4770;p58"/>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71" name="Google Shape;4771;p58"/>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72" name="Google Shape;4772;p58"/>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73" name="Google Shape;4773;p58"/>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74" name="Google Shape;4774;p58"/>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75" name="Google Shape;4775;p58"/>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76" name="Google Shape;4776;p58"/>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77" name="Google Shape;4777;p58"/>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78" name="Google Shape;4778;p58"/>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79" name="Google Shape;4779;p58"/>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80" name="Google Shape;4780;p58"/>
            <p:cNvSpPr/>
            <p:nvPr/>
          </p:nvSpPr>
          <p:spPr>
            <a:xfrm>
              <a:off x="2762" y="2203"/>
              <a:ext cx="0" cy="0"/>
            </a:xfrm>
            <a:prstGeom prst="rect">
              <a:avLst/>
            </a:pr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81" name="Google Shape;4781;p58"/>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82" name="Google Shape;4782;p58"/>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83" name="Google Shape;4783;p58"/>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84" name="Google Shape;4784;p58"/>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85" name="Google Shape;4785;p58"/>
            <p:cNvSpPr/>
            <p:nvPr/>
          </p:nvSpPr>
          <p:spPr>
            <a:xfrm>
              <a:off x="3203" y="2203"/>
              <a:ext cx="0" cy="0"/>
            </a:xfrm>
            <a:prstGeom prst="rect">
              <a:avLst/>
            </a:pr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86" name="Google Shape;4786;p58"/>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87" name="Google Shape;4787;p58"/>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88" name="Google Shape;4788;p58"/>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89" name="Google Shape;4789;p58"/>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90" name="Google Shape;4790;p58"/>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91" name="Google Shape;4791;p58"/>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92" name="Google Shape;4792;p58"/>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93" name="Google Shape;4793;p58"/>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94" name="Google Shape;4794;p58"/>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95" name="Google Shape;4795;p58"/>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96" name="Google Shape;4796;p58"/>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97" name="Google Shape;4797;p58"/>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98" name="Google Shape;4798;p58"/>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799" name="Google Shape;4799;p58"/>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00" name="Google Shape;4800;p58"/>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01" name="Google Shape;4801;p58"/>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02" name="Google Shape;4802;p58"/>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03" name="Google Shape;4803;p58"/>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04" name="Google Shape;4804;p58"/>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05" name="Google Shape;4805;p58"/>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06" name="Google Shape;4806;p58"/>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07" name="Google Shape;4807;p58"/>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08" name="Google Shape;4808;p58"/>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09" name="Google Shape;4809;p58"/>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10" name="Google Shape;4810;p58"/>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11" name="Google Shape;4811;p58"/>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12" name="Google Shape;4812;p58"/>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13" name="Google Shape;4813;p58"/>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14" name="Google Shape;4814;p58"/>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15" name="Google Shape;4815;p58"/>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16" name="Google Shape;4816;p58"/>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17" name="Google Shape;4817;p58"/>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18" name="Google Shape;4818;p58"/>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19" name="Google Shape;4819;p58"/>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20" name="Google Shape;4820;p58"/>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21" name="Google Shape;4821;p58"/>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22" name="Google Shape;4822;p58"/>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23" name="Google Shape;4823;p58"/>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24" name="Google Shape;4824;p58"/>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25" name="Google Shape;4825;p58"/>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26" name="Google Shape;4826;p58"/>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27" name="Google Shape;4827;p58"/>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28" name="Google Shape;4828;p58"/>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29" name="Google Shape;4829;p58"/>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30" name="Google Shape;4830;p58"/>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31" name="Google Shape;4831;p58"/>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32" name="Google Shape;4832;p58"/>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33" name="Google Shape;4833;p58"/>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34" name="Google Shape;4834;p58"/>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35" name="Google Shape;4835;p58"/>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36" name="Google Shape;4836;p58"/>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37" name="Google Shape;4837;p58"/>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38" name="Google Shape;4838;p58"/>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39" name="Google Shape;4839;p58"/>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40" name="Google Shape;4840;p58"/>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41" name="Google Shape;4841;p58"/>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42" name="Google Shape;4842;p58"/>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43" name="Google Shape;4843;p58"/>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44" name="Google Shape;4844;p58"/>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45" name="Google Shape;4845;p58"/>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46" name="Google Shape;4846;p58"/>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47" name="Google Shape;4847;p58"/>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48" name="Google Shape;4848;p58"/>
            <p:cNvSpPr/>
            <p:nvPr/>
          </p:nvSpPr>
          <p:spPr>
            <a:xfrm>
              <a:off x="4838" y="2425"/>
              <a:ext cx="0" cy="0"/>
            </a:xfrm>
            <a:prstGeom prst="rect">
              <a:avLst/>
            </a:pr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49" name="Google Shape;4849;p58"/>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50" name="Google Shape;4850;p58"/>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51" name="Google Shape;4851;p58"/>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52" name="Google Shape;4852;p58"/>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53" name="Google Shape;4853;p58"/>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54" name="Google Shape;4854;p58"/>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55" name="Google Shape;4855;p58"/>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56" name="Google Shape;4856;p58"/>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57" name="Google Shape;4857;p58"/>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58" name="Google Shape;4858;p58"/>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59" name="Google Shape;4859;p58"/>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60" name="Google Shape;4860;p58"/>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61" name="Google Shape;4861;p58"/>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cxnSp>
          <p:nvCxnSpPr>
            <p:cNvPr id="4862" name="Google Shape;4862;p58"/>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extLst>
    <p:ext uri="{DCECCB84-F9BA-43D5-87BE-67443E8EF086}">
      <p15:sldGuideLst xmlns:p15="http://schemas.microsoft.com/office/powerpoint/2012/main">
        <p15:guide id="1" orient="horz" pos="2160">
          <p15:clr>
            <a:srgbClr val="FBAE40"/>
          </p15:clr>
        </p15:guide>
        <p15:guide id="2" pos="6630">
          <p15:clr>
            <a:srgbClr val="FBAE40"/>
          </p15:clr>
        </p15:guide>
      </p15:sldGuideLst>
    </p:ext>
  </p:extLst>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3_Title and content larger text">
  <p:cSld name="3_Title and content larger text">
    <p:bg>
      <p:bgPr>
        <a:solidFill>
          <a:schemeClr val="lt1"/>
        </a:solidFill>
        <a:effectLst/>
      </p:bgPr>
    </p:bg>
    <p:spTree>
      <p:nvGrpSpPr>
        <p:cNvPr id="1" name="Shape 4863"/>
        <p:cNvGrpSpPr/>
        <p:nvPr/>
      </p:nvGrpSpPr>
      <p:grpSpPr>
        <a:xfrm>
          <a:off x="0" y="0"/>
          <a:ext cx="0" cy="0"/>
          <a:chOff x="0" y="0"/>
          <a:chExt cx="0" cy="0"/>
        </a:xfrm>
      </p:grpSpPr>
      <p:sp>
        <p:nvSpPr>
          <p:cNvPr id="4864" name="Google Shape;4864;p59"/>
          <p:cNvSpPr/>
          <p:nvPr/>
        </p:nvSpPr>
        <p:spPr>
          <a:xfrm>
            <a:off x="1" y="0"/>
            <a:ext cx="9153600" cy="5143500"/>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050" b="0" i="0" u="none" strike="noStrike" cap="none">
              <a:solidFill>
                <a:schemeClr val="lt1"/>
              </a:solidFill>
              <a:latin typeface="Arial"/>
              <a:ea typeface="Arial"/>
              <a:cs typeface="Arial"/>
              <a:sym typeface="Arial"/>
            </a:endParaRPr>
          </a:p>
        </p:txBody>
      </p:sp>
      <p:sp>
        <p:nvSpPr>
          <p:cNvPr id="4865" name="Google Shape;4865;p59"/>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noAutofit/>
          </a:bodyPr>
          <a:lstStyle>
            <a:lvl1pPr lvl="0" algn="l" rtl="0">
              <a:lnSpc>
                <a:spcPct val="90000"/>
              </a:lnSpc>
              <a:spcBef>
                <a:spcPts val="0"/>
              </a:spcBef>
              <a:spcAft>
                <a:spcPts val="0"/>
              </a:spcAft>
              <a:buSzPts val="2100"/>
              <a:buNone/>
              <a:defRPr>
                <a:solidFill>
                  <a:schemeClr val="accent2"/>
                </a:solidFill>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4866" name="Google Shape;4866;p59"/>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4867" name="Google Shape;4867;p59"/>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4868" name="Google Shape;4868;p5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a:lvl1pPr>
            <a:lvl2pPr marL="0" marR="0" lvl="1" indent="0" algn="r" rtl="0">
              <a:lnSpc>
                <a:spcPct val="100000"/>
              </a:lnSpc>
              <a:spcBef>
                <a:spcPts val="0"/>
              </a:spcBef>
              <a:spcAft>
                <a:spcPts val="0"/>
              </a:spcAft>
              <a:buClr>
                <a:srgbClr val="000000"/>
              </a:buClr>
              <a:buSzPts val="1200"/>
              <a:buFont typeface="Arial"/>
              <a:buNone/>
              <a:defRPr/>
            </a:lvl2pPr>
            <a:lvl3pPr marL="0" marR="0" lvl="2" indent="0" algn="r" rtl="0">
              <a:lnSpc>
                <a:spcPct val="100000"/>
              </a:lnSpc>
              <a:spcBef>
                <a:spcPts val="0"/>
              </a:spcBef>
              <a:spcAft>
                <a:spcPts val="0"/>
              </a:spcAft>
              <a:buClr>
                <a:srgbClr val="000000"/>
              </a:buClr>
              <a:buSzPts val="1200"/>
              <a:buFont typeface="Arial"/>
              <a:buNone/>
              <a:defRPr/>
            </a:lvl3pPr>
            <a:lvl4pPr marL="0" marR="0" lvl="3" indent="0" algn="r" rtl="0">
              <a:lnSpc>
                <a:spcPct val="100000"/>
              </a:lnSpc>
              <a:spcBef>
                <a:spcPts val="0"/>
              </a:spcBef>
              <a:spcAft>
                <a:spcPts val="0"/>
              </a:spcAft>
              <a:buClr>
                <a:srgbClr val="000000"/>
              </a:buClr>
              <a:buSzPts val="1200"/>
              <a:buFont typeface="Arial"/>
              <a:buNone/>
              <a:defRPr/>
            </a:lvl4pPr>
            <a:lvl5pPr marL="0" marR="0" lvl="4" indent="0" algn="r" rtl="0">
              <a:lnSpc>
                <a:spcPct val="100000"/>
              </a:lnSpc>
              <a:spcBef>
                <a:spcPts val="0"/>
              </a:spcBef>
              <a:spcAft>
                <a:spcPts val="0"/>
              </a:spcAft>
              <a:buClr>
                <a:srgbClr val="000000"/>
              </a:buClr>
              <a:buSzPts val="1200"/>
              <a:buFont typeface="Arial"/>
              <a:buNone/>
              <a:defRPr/>
            </a:lvl5pPr>
            <a:lvl6pPr marL="0" marR="0" lvl="5" indent="0" algn="r" rtl="0">
              <a:lnSpc>
                <a:spcPct val="100000"/>
              </a:lnSpc>
              <a:spcBef>
                <a:spcPts val="0"/>
              </a:spcBef>
              <a:spcAft>
                <a:spcPts val="0"/>
              </a:spcAft>
              <a:buClr>
                <a:srgbClr val="000000"/>
              </a:buClr>
              <a:buSzPts val="1200"/>
              <a:buFont typeface="Arial"/>
              <a:buNone/>
              <a:defRPr/>
            </a:lvl6pPr>
            <a:lvl7pPr marL="0" marR="0" lvl="6" indent="0" algn="r" rtl="0">
              <a:lnSpc>
                <a:spcPct val="100000"/>
              </a:lnSpc>
              <a:spcBef>
                <a:spcPts val="0"/>
              </a:spcBef>
              <a:spcAft>
                <a:spcPts val="0"/>
              </a:spcAft>
              <a:buClr>
                <a:srgbClr val="000000"/>
              </a:buClr>
              <a:buSzPts val="1200"/>
              <a:buFont typeface="Arial"/>
              <a:buNone/>
              <a:defRPr/>
            </a:lvl7pPr>
            <a:lvl8pPr marL="0" marR="0" lvl="7" indent="0" algn="r" rtl="0">
              <a:lnSpc>
                <a:spcPct val="100000"/>
              </a:lnSpc>
              <a:spcBef>
                <a:spcPts val="0"/>
              </a:spcBef>
              <a:spcAft>
                <a:spcPts val="0"/>
              </a:spcAft>
              <a:buClr>
                <a:srgbClr val="000000"/>
              </a:buClr>
              <a:buSzPts val="1200"/>
              <a:buFont typeface="Arial"/>
              <a:buNone/>
              <a:defRPr/>
            </a:lvl8pPr>
            <a:lvl9pPr marL="0" marR="0" lvl="8" indent="0" algn="r" rtl="0">
              <a:lnSpc>
                <a:spcPct val="100000"/>
              </a:lnSpc>
              <a:spcBef>
                <a:spcPts val="0"/>
              </a:spcBef>
              <a:spcAft>
                <a:spcPts val="0"/>
              </a:spcAft>
              <a:buClr>
                <a:srgbClr val="000000"/>
              </a:buClr>
              <a:buSzPts val="1200"/>
              <a:buFont typeface="Arial"/>
              <a:buNone/>
              <a:defRPr/>
            </a:lvl9pPr>
          </a:lstStyle>
          <a:p>
            <a:pPr marL="0" lvl="0" indent="0" algn="r" rtl="0">
              <a:spcBef>
                <a:spcPts val="0"/>
              </a:spcBef>
              <a:spcAft>
                <a:spcPts val="0"/>
              </a:spcAft>
              <a:buNone/>
            </a:pPr>
            <a:fld id="{00000000-1234-1234-1234-123412341234}" type="slidenum">
              <a:rPr lang="en-GB"/>
              <a:t>‹#›</a:t>
            </a:fld>
            <a:endParaRPr/>
          </a:p>
        </p:txBody>
      </p:sp>
      <p:sp>
        <p:nvSpPr>
          <p:cNvPr id="4869" name="Google Shape;4869;p59"/>
          <p:cNvSpPr txBox="1">
            <a:spLocks noGrp="1"/>
          </p:cNvSpPr>
          <p:nvPr>
            <p:ph type="body" idx="1"/>
          </p:nvPr>
        </p:nvSpPr>
        <p:spPr>
          <a:xfrm>
            <a:off x="386099" y="1697955"/>
            <a:ext cx="7507800" cy="2772300"/>
          </a:xfrm>
          <a:prstGeom prst="rect">
            <a:avLst/>
          </a:prstGeom>
          <a:noFill/>
          <a:ln>
            <a:noFill/>
          </a:ln>
        </p:spPr>
        <p:txBody>
          <a:bodyPr spcFirstLastPara="1" wrap="square" lIns="0" tIns="0" rIns="0" bIns="0" anchor="t" anchorCtr="0">
            <a:noAutofit/>
          </a:bodyPr>
          <a:lstStyle>
            <a:lvl1pPr marL="457200" lvl="0" indent="-228600" algn="l" rtl="0">
              <a:lnSpc>
                <a:spcPct val="90000"/>
              </a:lnSpc>
              <a:spcBef>
                <a:spcPts val="300"/>
              </a:spcBef>
              <a:spcAft>
                <a:spcPts val="0"/>
              </a:spcAft>
              <a:buSzPts val="1500"/>
              <a:buNone/>
              <a:defRPr sz="2100">
                <a:solidFill>
                  <a:schemeClr val="lt2"/>
                </a:solidFill>
              </a:defRPr>
            </a:lvl1pPr>
            <a:lvl2pPr marL="914400" lvl="1" indent="-228600" algn="l" rtl="0">
              <a:lnSpc>
                <a:spcPct val="90000"/>
              </a:lnSpc>
              <a:spcBef>
                <a:spcPts val="300"/>
              </a:spcBef>
              <a:spcAft>
                <a:spcPts val="0"/>
              </a:spcAft>
              <a:buSzPts val="1400"/>
              <a:buNone/>
              <a:defRPr sz="1350">
                <a:solidFill>
                  <a:schemeClr val="lt2"/>
                </a:solidFill>
              </a:defRPr>
            </a:lvl2pPr>
            <a:lvl3pPr marL="1371600" lvl="2" indent="-317500" algn="l" rtl="0">
              <a:lnSpc>
                <a:spcPct val="90000"/>
              </a:lnSpc>
              <a:spcBef>
                <a:spcPts val="300"/>
              </a:spcBef>
              <a:spcAft>
                <a:spcPts val="0"/>
              </a:spcAft>
              <a:buClr>
                <a:schemeClr val="accent2"/>
              </a:buClr>
              <a:buSzPts val="1400"/>
              <a:buChar char="•"/>
              <a:defRPr sz="1350">
                <a:solidFill>
                  <a:schemeClr val="lt2"/>
                </a:solidFill>
              </a:defRPr>
            </a:lvl3pPr>
            <a:lvl4pPr marL="1828800" lvl="3" indent="-304800" algn="l" rtl="0">
              <a:lnSpc>
                <a:spcPct val="90000"/>
              </a:lnSpc>
              <a:spcBef>
                <a:spcPts val="300"/>
              </a:spcBef>
              <a:spcAft>
                <a:spcPts val="0"/>
              </a:spcAft>
              <a:buClr>
                <a:schemeClr val="accent2"/>
              </a:buClr>
              <a:buSzPts val="1200"/>
              <a:buChar char="•"/>
              <a:defRPr sz="1200">
                <a:solidFill>
                  <a:schemeClr val="lt2"/>
                </a:solidFill>
              </a:defRPr>
            </a:lvl4pPr>
            <a:lvl5pPr marL="2286000" lvl="4" indent="-228600" algn="l" rtl="0">
              <a:lnSpc>
                <a:spcPct val="90000"/>
              </a:lnSpc>
              <a:spcBef>
                <a:spcPts val="600"/>
              </a:spcBef>
              <a:spcAft>
                <a:spcPts val="0"/>
              </a:spcAft>
              <a:buSzPts val="1500"/>
              <a:buNone/>
              <a:defRPr sz="2100">
                <a:solidFill>
                  <a:schemeClr val="lt2"/>
                </a:solidFill>
              </a:defRPr>
            </a:lvl5pPr>
            <a:lvl6pPr marL="2743200" lvl="5" indent="-317500" algn="l" rtl="0">
              <a:lnSpc>
                <a:spcPct val="90000"/>
              </a:lnSpc>
              <a:spcBef>
                <a:spcPts val="400"/>
              </a:spcBef>
              <a:spcAft>
                <a:spcPts val="0"/>
              </a:spcAft>
              <a:buSzPts val="1400"/>
              <a:buChar char="•"/>
              <a:defRPr/>
            </a:lvl6pPr>
            <a:lvl7pPr marL="3200400" lvl="6" indent="-317500" algn="l" rtl="0">
              <a:lnSpc>
                <a:spcPct val="90000"/>
              </a:lnSpc>
              <a:spcBef>
                <a:spcPts val="400"/>
              </a:spcBef>
              <a:spcAft>
                <a:spcPts val="0"/>
              </a:spcAft>
              <a:buSzPts val="1400"/>
              <a:buChar char="•"/>
              <a:defRPr/>
            </a:lvl7pPr>
            <a:lvl8pPr marL="3657600" lvl="7" indent="-317500" algn="l" rtl="0">
              <a:lnSpc>
                <a:spcPct val="90000"/>
              </a:lnSpc>
              <a:spcBef>
                <a:spcPts val="400"/>
              </a:spcBef>
              <a:spcAft>
                <a:spcPts val="0"/>
              </a:spcAft>
              <a:buSzPts val="1400"/>
              <a:buChar char="•"/>
              <a:defRPr/>
            </a:lvl8pPr>
            <a:lvl9pPr marL="4114800" lvl="8" indent="-317500" algn="l" rtl="0">
              <a:lnSpc>
                <a:spcPct val="90000"/>
              </a:lnSpc>
              <a:spcBef>
                <a:spcPts val="400"/>
              </a:spcBef>
              <a:spcAft>
                <a:spcPts val="0"/>
              </a:spcAft>
              <a:buSzPts val="1400"/>
              <a:buChar char="•"/>
              <a:defRPr/>
            </a:lvl9pPr>
          </a:lstStyle>
          <a:p>
            <a:endParaRPr/>
          </a:p>
        </p:txBody>
      </p:sp>
      <p:grpSp>
        <p:nvGrpSpPr>
          <p:cNvPr id="4870" name="Google Shape;4870;p59"/>
          <p:cNvGrpSpPr/>
          <p:nvPr/>
        </p:nvGrpSpPr>
        <p:grpSpPr>
          <a:xfrm>
            <a:off x="-1530678" y="2991543"/>
            <a:ext cx="1404225" cy="2177094"/>
            <a:chOff x="6195941" y="562596"/>
            <a:chExt cx="1872300" cy="2902792"/>
          </a:xfrm>
        </p:grpSpPr>
        <p:grpSp>
          <p:nvGrpSpPr>
            <p:cNvPr id="4871" name="Google Shape;4871;p59"/>
            <p:cNvGrpSpPr/>
            <p:nvPr/>
          </p:nvGrpSpPr>
          <p:grpSpPr>
            <a:xfrm>
              <a:off x="6195941" y="832605"/>
              <a:ext cx="1872300" cy="2632784"/>
              <a:chOff x="-1872716" y="660661"/>
              <a:chExt cx="1872300" cy="1974637"/>
            </a:xfrm>
          </p:grpSpPr>
          <p:sp>
            <p:nvSpPr>
              <p:cNvPr id="4872" name="Google Shape;4872;p59"/>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en-GB" sz="825" b="0" i="0" u="none" strike="noStrike" cap="none">
                    <a:solidFill>
                      <a:srgbClr val="000000"/>
                    </a:solidFill>
                    <a:latin typeface="Arial"/>
                    <a:ea typeface="Arial"/>
                    <a:cs typeface="Arial"/>
                    <a:sym typeface="Arial"/>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a:p>
              <a:p>
                <a:pPr marL="0" marR="0" lvl="0" indent="0" algn="l" rtl="0">
                  <a:lnSpc>
                    <a:spcPct val="100000"/>
                  </a:lnSpc>
                  <a:spcBef>
                    <a:spcPts val="0"/>
                  </a:spcBef>
                  <a:spcAft>
                    <a:spcPts val="0"/>
                  </a:spcAft>
                  <a:buNone/>
                </a:pPr>
                <a:endParaRPr sz="825"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None/>
                </a:pPr>
                <a:r>
                  <a:rPr lang="en-GB" sz="825" b="0" i="0" u="none" strike="noStrike" cap="none">
                    <a:solidFill>
                      <a:srgbClr val="000000"/>
                    </a:solidFill>
                    <a:latin typeface="Arial"/>
                    <a:ea typeface="Arial"/>
                    <a:cs typeface="Arial"/>
                    <a:sym typeface="Arial"/>
                  </a:rPr>
                  <a:t>Do not use the bullet point button to format your text.</a:t>
                </a:r>
                <a:endParaRPr sz="825" b="0" i="0" u="none" strike="noStrike" cap="none">
                  <a:solidFill>
                    <a:srgbClr val="000000"/>
                  </a:solidFill>
                  <a:latin typeface="Arial"/>
                  <a:ea typeface="Arial"/>
                  <a:cs typeface="Arial"/>
                  <a:sym typeface="Arial"/>
                </a:endParaRPr>
              </a:p>
            </p:txBody>
          </p:sp>
          <p:pic>
            <p:nvPicPr>
              <p:cNvPr id="4873" name="Google Shape;4873;p59"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4874" name="Google Shape;4874;p59"/>
            <p:cNvGrpSpPr/>
            <p:nvPr/>
          </p:nvGrpSpPr>
          <p:grpSpPr>
            <a:xfrm>
              <a:off x="6303954" y="562596"/>
              <a:ext cx="540000" cy="540000"/>
              <a:chOff x="6303954" y="562596"/>
              <a:chExt cx="540000" cy="540000"/>
            </a:xfrm>
          </p:grpSpPr>
          <p:sp>
            <p:nvSpPr>
              <p:cNvPr id="4875" name="Google Shape;4875;p59"/>
              <p:cNvSpPr/>
              <p:nvPr/>
            </p:nvSpPr>
            <p:spPr>
              <a:xfrm>
                <a:off x="6303954" y="562596"/>
                <a:ext cx="540000" cy="540000"/>
              </a:xfrm>
              <a:prstGeom prst="donut">
                <a:avLst>
                  <a:gd name="adj" fmla="val 7083"/>
                </a:avLst>
              </a:prstGeom>
              <a:solidFill>
                <a:srgbClr val="000000"/>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050" b="0" i="0" u="none" strike="noStrike" cap="none">
                  <a:solidFill>
                    <a:schemeClr val="dk1"/>
                  </a:solidFill>
                  <a:latin typeface="Arial"/>
                  <a:ea typeface="Arial"/>
                  <a:cs typeface="Arial"/>
                  <a:sym typeface="Arial"/>
                </a:endParaRPr>
              </a:p>
            </p:txBody>
          </p:sp>
          <p:pic>
            <p:nvPicPr>
              <p:cNvPr id="4876" name="Google Shape;4876;p59"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4877" name="Google Shape;4877;p59"/>
          <p:cNvSpPr/>
          <p:nvPr/>
        </p:nvSpPr>
        <p:spPr>
          <a:xfrm>
            <a:off x="1752561" y="-1211567"/>
            <a:ext cx="12848286" cy="8997541"/>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0D3253">
              <a:alpha val="980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grpSp>
        <p:nvGrpSpPr>
          <p:cNvPr id="4878" name="Google Shape;4878;p59"/>
          <p:cNvGrpSpPr/>
          <p:nvPr/>
        </p:nvGrpSpPr>
        <p:grpSpPr>
          <a:xfrm>
            <a:off x="7916400" y="221400"/>
            <a:ext cx="893995" cy="358950"/>
            <a:chOff x="1899" y="899"/>
            <a:chExt cx="4163" cy="1671"/>
          </a:xfrm>
        </p:grpSpPr>
        <p:sp>
          <p:nvSpPr>
            <p:cNvPr id="4879" name="Google Shape;4879;p59"/>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80" name="Google Shape;4880;p59"/>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81" name="Google Shape;4881;p59"/>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82" name="Google Shape;4882;p59"/>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83" name="Google Shape;4883;p59"/>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84" name="Google Shape;4884;p59"/>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85" name="Google Shape;4885;p59"/>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86" name="Google Shape;4886;p59"/>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87" name="Google Shape;4887;p59"/>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88" name="Google Shape;4888;p59"/>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89" name="Google Shape;4889;p59"/>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90" name="Google Shape;4890;p59"/>
            <p:cNvSpPr/>
            <p:nvPr/>
          </p:nvSpPr>
          <p:spPr>
            <a:xfrm>
              <a:off x="2762" y="2203"/>
              <a:ext cx="0" cy="0"/>
            </a:xfrm>
            <a:prstGeom prst="rect">
              <a:avLst/>
            </a:pr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91" name="Google Shape;4891;p59"/>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92" name="Google Shape;4892;p59"/>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93" name="Google Shape;4893;p59"/>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94" name="Google Shape;4894;p59"/>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95" name="Google Shape;4895;p59"/>
            <p:cNvSpPr/>
            <p:nvPr/>
          </p:nvSpPr>
          <p:spPr>
            <a:xfrm>
              <a:off x="3203" y="2203"/>
              <a:ext cx="0" cy="0"/>
            </a:xfrm>
            <a:prstGeom prst="rect">
              <a:avLst/>
            </a:pr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96" name="Google Shape;4896;p59"/>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97" name="Google Shape;4897;p59"/>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98" name="Google Shape;4898;p59"/>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899" name="Google Shape;4899;p59"/>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00" name="Google Shape;4900;p59"/>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01" name="Google Shape;4901;p59"/>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02" name="Google Shape;4902;p59"/>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03" name="Google Shape;4903;p59"/>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04" name="Google Shape;4904;p59"/>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05" name="Google Shape;4905;p59"/>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06" name="Google Shape;4906;p59"/>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07" name="Google Shape;4907;p59"/>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08" name="Google Shape;4908;p59"/>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09" name="Google Shape;4909;p59"/>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10" name="Google Shape;4910;p59"/>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11" name="Google Shape;4911;p59"/>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12" name="Google Shape;4912;p59"/>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13" name="Google Shape;4913;p59"/>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14" name="Google Shape;4914;p59"/>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15" name="Google Shape;4915;p59"/>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16" name="Google Shape;4916;p59"/>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17" name="Google Shape;4917;p59"/>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18" name="Google Shape;4918;p59"/>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19" name="Google Shape;4919;p59"/>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20" name="Google Shape;4920;p59"/>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21" name="Google Shape;4921;p59"/>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22" name="Google Shape;4922;p59"/>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23" name="Google Shape;4923;p59"/>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24" name="Google Shape;4924;p59"/>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25" name="Google Shape;4925;p59"/>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26" name="Google Shape;4926;p59"/>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27" name="Google Shape;4927;p59"/>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28" name="Google Shape;4928;p59"/>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29" name="Google Shape;4929;p59"/>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30" name="Google Shape;4930;p59"/>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31" name="Google Shape;4931;p59"/>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32" name="Google Shape;4932;p59"/>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33" name="Google Shape;4933;p59"/>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34" name="Google Shape;4934;p59"/>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35" name="Google Shape;4935;p59"/>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36" name="Google Shape;4936;p59"/>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37" name="Google Shape;4937;p59"/>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38" name="Google Shape;4938;p59"/>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39" name="Google Shape;4939;p59"/>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40" name="Google Shape;4940;p59"/>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41" name="Google Shape;4941;p59"/>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42" name="Google Shape;4942;p59"/>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43" name="Google Shape;4943;p59"/>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44" name="Google Shape;4944;p59"/>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45" name="Google Shape;4945;p59"/>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46" name="Google Shape;4946;p59"/>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47" name="Google Shape;4947;p59"/>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48" name="Google Shape;4948;p59"/>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49" name="Google Shape;4949;p59"/>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50" name="Google Shape;4950;p59"/>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51" name="Google Shape;4951;p59"/>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52" name="Google Shape;4952;p59"/>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53" name="Google Shape;4953;p59"/>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54" name="Google Shape;4954;p59"/>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55" name="Google Shape;4955;p59"/>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56" name="Google Shape;4956;p59"/>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57" name="Google Shape;4957;p59"/>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58" name="Google Shape;4958;p59"/>
            <p:cNvSpPr/>
            <p:nvPr/>
          </p:nvSpPr>
          <p:spPr>
            <a:xfrm>
              <a:off x="4838" y="2425"/>
              <a:ext cx="0" cy="0"/>
            </a:xfrm>
            <a:prstGeom prst="rect">
              <a:avLst/>
            </a:pr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59" name="Google Shape;4959;p59"/>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60" name="Google Shape;4960;p59"/>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61" name="Google Shape;4961;p59"/>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62" name="Google Shape;4962;p59"/>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63" name="Google Shape;4963;p59"/>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64" name="Google Shape;4964;p59"/>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65" name="Google Shape;4965;p59"/>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66" name="Google Shape;4966;p59"/>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67" name="Google Shape;4967;p59"/>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68" name="Google Shape;4968;p59"/>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69" name="Google Shape;4969;p59"/>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70" name="Google Shape;4970;p59"/>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71" name="Google Shape;4971;p59"/>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cxnSp>
          <p:nvCxnSpPr>
            <p:cNvPr id="4972" name="Google Shape;4972;p59"/>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extLst>
    <p:ext uri="{DCECCB84-F9BA-43D5-87BE-67443E8EF086}">
      <p15:sldGuideLst xmlns:p15="http://schemas.microsoft.com/office/powerpoint/2012/main">
        <p15:guide id="1" orient="horz" pos="2160">
          <p15:clr>
            <a:srgbClr val="FBAE40"/>
          </p15:clr>
        </p15:guide>
        <p15:guide id="2" pos="6630">
          <p15:clr>
            <a:srgbClr val="FBAE40"/>
          </p15:clr>
        </p15:guide>
      </p15:sldGuideLst>
    </p:ext>
  </p:extLst>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4_Title and content larger text">
  <p:cSld name="4_Title and content larger text">
    <p:bg>
      <p:bgPr>
        <a:solidFill>
          <a:schemeClr val="lt1"/>
        </a:solidFill>
        <a:effectLst/>
      </p:bgPr>
    </p:bg>
    <p:spTree>
      <p:nvGrpSpPr>
        <p:cNvPr id="1" name="Shape 4973"/>
        <p:cNvGrpSpPr/>
        <p:nvPr/>
      </p:nvGrpSpPr>
      <p:grpSpPr>
        <a:xfrm>
          <a:off x="0" y="0"/>
          <a:ext cx="0" cy="0"/>
          <a:chOff x="0" y="0"/>
          <a:chExt cx="0" cy="0"/>
        </a:xfrm>
      </p:grpSpPr>
      <p:sp>
        <p:nvSpPr>
          <p:cNvPr id="4974" name="Google Shape;4974;p60"/>
          <p:cNvSpPr/>
          <p:nvPr/>
        </p:nvSpPr>
        <p:spPr>
          <a:xfrm>
            <a:off x="1" y="0"/>
            <a:ext cx="9153600" cy="5143500"/>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050" b="0" i="0" u="none" strike="noStrike" cap="none">
              <a:solidFill>
                <a:schemeClr val="lt1"/>
              </a:solidFill>
              <a:latin typeface="Arial"/>
              <a:ea typeface="Arial"/>
              <a:cs typeface="Arial"/>
              <a:sym typeface="Arial"/>
            </a:endParaRPr>
          </a:p>
        </p:txBody>
      </p:sp>
      <p:sp>
        <p:nvSpPr>
          <p:cNvPr id="4975" name="Google Shape;4975;p60"/>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noAutofit/>
          </a:bodyPr>
          <a:lstStyle>
            <a:lvl1pPr lvl="0" algn="l" rtl="0">
              <a:lnSpc>
                <a:spcPct val="90000"/>
              </a:lnSpc>
              <a:spcBef>
                <a:spcPts val="0"/>
              </a:spcBef>
              <a:spcAft>
                <a:spcPts val="0"/>
              </a:spcAft>
              <a:buSzPts val="2100"/>
              <a:buNone/>
              <a:defRPr>
                <a:solidFill>
                  <a:schemeClr val="accent2"/>
                </a:solidFill>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4976" name="Google Shape;4976;p60"/>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4977" name="Google Shape;4977;p60"/>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4978" name="Google Shape;4978;p6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a:lvl1pPr>
            <a:lvl2pPr marL="0" marR="0" lvl="1" indent="0" algn="r" rtl="0">
              <a:lnSpc>
                <a:spcPct val="100000"/>
              </a:lnSpc>
              <a:spcBef>
                <a:spcPts val="0"/>
              </a:spcBef>
              <a:spcAft>
                <a:spcPts val="0"/>
              </a:spcAft>
              <a:buClr>
                <a:srgbClr val="000000"/>
              </a:buClr>
              <a:buSzPts val="1200"/>
              <a:buFont typeface="Arial"/>
              <a:buNone/>
              <a:defRPr/>
            </a:lvl2pPr>
            <a:lvl3pPr marL="0" marR="0" lvl="2" indent="0" algn="r" rtl="0">
              <a:lnSpc>
                <a:spcPct val="100000"/>
              </a:lnSpc>
              <a:spcBef>
                <a:spcPts val="0"/>
              </a:spcBef>
              <a:spcAft>
                <a:spcPts val="0"/>
              </a:spcAft>
              <a:buClr>
                <a:srgbClr val="000000"/>
              </a:buClr>
              <a:buSzPts val="1200"/>
              <a:buFont typeface="Arial"/>
              <a:buNone/>
              <a:defRPr/>
            </a:lvl3pPr>
            <a:lvl4pPr marL="0" marR="0" lvl="3" indent="0" algn="r" rtl="0">
              <a:lnSpc>
                <a:spcPct val="100000"/>
              </a:lnSpc>
              <a:spcBef>
                <a:spcPts val="0"/>
              </a:spcBef>
              <a:spcAft>
                <a:spcPts val="0"/>
              </a:spcAft>
              <a:buClr>
                <a:srgbClr val="000000"/>
              </a:buClr>
              <a:buSzPts val="1200"/>
              <a:buFont typeface="Arial"/>
              <a:buNone/>
              <a:defRPr/>
            </a:lvl4pPr>
            <a:lvl5pPr marL="0" marR="0" lvl="4" indent="0" algn="r" rtl="0">
              <a:lnSpc>
                <a:spcPct val="100000"/>
              </a:lnSpc>
              <a:spcBef>
                <a:spcPts val="0"/>
              </a:spcBef>
              <a:spcAft>
                <a:spcPts val="0"/>
              </a:spcAft>
              <a:buClr>
                <a:srgbClr val="000000"/>
              </a:buClr>
              <a:buSzPts val="1200"/>
              <a:buFont typeface="Arial"/>
              <a:buNone/>
              <a:defRPr/>
            </a:lvl5pPr>
            <a:lvl6pPr marL="0" marR="0" lvl="5" indent="0" algn="r" rtl="0">
              <a:lnSpc>
                <a:spcPct val="100000"/>
              </a:lnSpc>
              <a:spcBef>
                <a:spcPts val="0"/>
              </a:spcBef>
              <a:spcAft>
                <a:spcPts val="0"/>
              </a:spcAft>
              <a:buClr>
                <a:srgbClr val="000000"/>
              </a:buClr>
              <a:buSzPts val="1200"/>
              <a:buFont typeface="Arial"/>
              <a:buNone/>
              <a:defRPr/>
            </a:lvl6pPr>
            <a:lvl7pPr marL="0" marR="0" lvl="6" indent="0" algn="r" rtl="0">
              <a:lnSpc>
                <a:spcPct val="100000"/>
              </a:lnSpc>
              <a:spcBef>
                <a:spcPts val="0"/>
              </a:spcBef>
              <a:spcAft>
                <a:spcPts val="0"/>
              </a:spcAft>
              <a:buClr>
                <a:srgbClr val="000000"/>
              </a:buClr>
              <a:buSzPts val="1200"/>
              <a:buFont typeface="Arial"/>
              <a:buNone/>
              <a:defRPr/>
            </a:lvl7pPr>
            <a:lvl8pPr marL="0" marR="0" lvl="7" indent="0" algn="r" rtl="0">
              <a:lnSpc>
                <a:spcPct val="100000"/>
              </a:lnSpc>
              <a:spcBef>
                <a:spcPts val="0"/>
              </a:spcBef>
              <a:spcAft>
                <a:spcPts val="0"/>
              </a:spcAft>
              <a:buClr>
                <a:srgbClr val="000000"/>
              </a:buClr>
              <a:buSzPts val="1200"/>
              <a:buFont typeface="Arial"/>
              <a:buNone/>
              <a:defRPr/>
            </a:lvl8pPr>
            <a:lvl9pPr marL="0" marR="0" lvl="8" indent="0" algn="r" rtl="0">
              <a:lnSpc>
                <a:spcPct val="100000"/>
              </a:lnSpc>
              <a:spcBef>
                <a:spcPts val="0"/>
              </a:spcBef>
              <a:spcAft>
                <a:spcPts val="0"/>
              </a:spcAft>
              <a:buClr>
                <a:srgbClr val="000000"/>
              </a:buClr>
              <a:buSzPts val="1200"/>
              <a:buFont typeface="Arial"/>
              <a:buNone/>
              <a:defRPr/>
            </a:lvl9pPr>
          </a:lstStyle>
          <a:p>
            <a:pPr marL="0" lvl="0" indent="0" algn="r" rtl="0">
              <a:spcBef>
                <a:spcPts val="0"/>
              </a:spcBef>
              <a:spcAft>
                <a:spcPts val="0"/>
              </a:spcAft>
              <a:buNone/>
            </a:pPr>
            <a:fld id="{00000000-1234-1234-1234-123412341234}" type="slidenum">
              <a:rPr lang="en-GB"/>
              <a:t>‹#›</a:t>
            </a:fld>
            <a:endParaRPr/>
          </a:p>
        </p:txBody>
      </p:sp>
      <p:sp>
        <p:nvSpPr>
          <p:cNvPr id="4979" name="Google Shape;4979;p60"/>
          <p:cNvSpPr txBox="1">
            <a:spLocks noGrp="1"/>
          </p:cNvSpPr>
          <p:nvPr>
            <p:ph type="body" idx="1"/>
          </p:nvPr>
        </p:nvSpPr>
        <p:spPr>
          <a:xfrm>
            <a:off x="386099" y="1697955"/>
            <a:ext cx="7507800" cy="2772300"/>
          </a:xfrm>
          <a:prstGeom prst="rect">
            <a:avLst/>
          </a:prstGeom>
          <a:noFill/>
          <a:ln>
            <a:noFill/>
          </a:ln>
        </p:spPr>
        <p:txBody>
          <a:bodyPr spcFirstLastPara="1" wrap="square" lIns="0" tIns="0" rIns="0" bIns="0" anchor="t" anchorCtr="0">
            <a:noAutofit/>
          </a:bodyPr>
          <a:lstStyle>
            <a:lvl1pPr marL="457200" lvl="0" indent="-228600" algn="l" rtl="0">
              <a:lnSpc>
                <a:spcPct val="90000"/>
              </a:lnSpc>
              <a:spcBef>
                <a:spcPts val="300"/>
              </a:spcBef>
              <a:spcAft>
                <a:spcPts val="0"/>
              </a:spcAft>
              <a:buSzPts val="1500"/>
              <a:buNone/>
              <a:defRPr sz="2100">
                <a:solidFill>
                  <a:schemeClr val="lt2"/>
                </a:solidFill>
              </a:defRPr>
            </a:lvl1pPr>
            <a:lvl2pPr marL="914400" lvl="1" indent="-228600" algn="l" rtl="0">
              <a:lnSpc>
                <a:spcPct val="90000"/>
              </a:lnSpc>
              <a:spcBef>
                <a:spcPts val="300"/>
              </a:spcBef>
              <a:spcAft>
                <a:spcPts val="0"/>
              </a:spcAft>
              <a:buSzPts val="1400"/>
              <a:buNone/>
              <a:defRPr sz="1350">
                <a:solidFill>
                  <a:schemeClr val="lt2"/>
                </a:solidFill>
              </a:defRPr>
            </a:lvl2pPr>
            <a:lvl3pPr marL="1371600" lvl="2" indent="-317500" algn="l" rtl="0">
              <a:lnSpc>
                <a:spcPct val="90000"/>
              </a:lnSpc>
              <a:spcBef>
                <a:spcPts val="300"/>
              </a:spcBef>
              <a:spcAft>
                <a:spcPts val="0"/>
              </a:spcAft>
              <a:buClr>
                <a:schemeClr val="accent2"/>
              </a:buClr>
              <a:buSzPts val="1400"/>
              <a:buChar char="•"/>
              <a:defRPr sz="1350">
                <a:solidFill>
                  <a:schemeClr val="lt2"/>
                </a:solidFill>
              </a:defRPr>
            </a:lvl3pPr>
            <a:lvl4pPr marL="1828800" lvl="3" indent="-304800" algn="l" rtl="0">
              <a:lnSpc>
                <a:spcPct val="90000"/>
              </a:lnSpc>
              <a:spcBef>
                <a:spcPts val="300"/>
              </a:spcBef>
              <a:spcAft>
                <a:spcPts val="0"/>
              </a:spcAft>
              <a:buClr>
                <a:schemeClr val="accent2"/>
              </a:buClr>
              <a:buSzPts val="1200"/>
              <a:buChar char="•"/>
              <a:defRPr sz="1200">
                <a:solidFill>
                  <a:schemeClr val="lt2"/>
                </a:solidFill>
              </a:defRPr>
            </a:lvl4pPr>
            <a:lvl5pPr marL="2286000" lvl="4" indent="-228600" algn="l" rtl="0">
              <a:lnSpc>
                <a:spcPct val="90000"/>
              </a:lnSpc>
              <a:spcBef>
                <a:spcPts val="600"/>
              </a:spcBef>
              <a:spcAft>
                <a:spcPts val="0"/>
              </a:spcAft>
              <a:buSzPts val="1500"/>
              <a:buNone/>
              <a:defRPr sz="2100">
                <a:solidFill>
                  <a:schemeClr val="lt2"/>
                </a:solidFill>
              </a:defRPr>
            </a:lvl5pPr>
            <a:lvl6pPr marL="2743200" lvl="5" indent="-317500" algn="l" rtl="0">
              <a:lnSpc>
                <a:spcPct val="90000"/>
              </a:lnSpc>
              <a:spcBef>
                <a:spcPts val="400"/>
              </a:spcBef>
              <a:spcAft>
                <a:spcPts val="0"/>
              </a:spcAft>
              <a:buSzPts val="1400"/>
              <a:buChar char="•"/>
              <a:defRPr/>
            </a:lvl6pPr>
            <a:lvl7pPr marL="3200400" lvl="6" indent="-317500" algn="l" rtl="0">
              <a:lnSpc>
                <a:spcPct val="90000"/>
              </a:lnSpc>
              <a:spcBef>
                <a:spcPts val="400"/>
              </a:spcBef>
              <a:spcAft>
                <a:spcPts val="0"/>
              </a:spcAft>
              <a:buSzPts val="1400"/>
              <a:buChar char="•"/>
              <a:defRPr/>
            </a:lvl7pPr>
            <a:lvl8pPr marL="3657600" lvl="7" indent="-317500" algn="l" rtl="0">
              <a:lnSpc>
                <a:spcPct val="90000"/>
              </a:lnSpc>
              <a:spcBef>
                <a:spcPts val="400"/>
              </a:spcBef>
              <a:spcAft>
                <a:spcPts val="0"/>
              </a:spcAft>
              <a:buSzPts val="1400"/>
              <a:buChar char="•"/>
              <a:defRPr/>
            </a:lvl8pPr>
            <a:lvl9pPr marL="4114800" lvl="8" indent="-317500" algn="l" rtl="0">
              <a:lnSpc>
                <a:spcPct val="90000"/>
              </a:lnSpc>
              <a:spcBef>
                <a:spcPts val="400"/>
              </a:spcBef>
              <a:spcAft>
                <a:spcPts val="0"/>
              </a:spcAft>
              <a:buSzPts val="1400"/>
              <a:buChar char="•"/>
              <a:defRPr/>
            </a:lvl9pPr>
          </a:lstStyle>
          <a:p>
            <a:endParaRPr/>
          </a:p>
        </p:txBody>
      </p:sp>
      <p:grpSp>
        <p:nvGrpSpPr>
          <p:cNvPr id="4980" name="Google Shape;4980;p60"/>
          <p:cNvGrpSpPr/>
          <p:nvPr/>
        </p:nvGrpSpPr>
        <p:grpSpPr>
          <a:xfrm>
            <a:off x="-1530678" y="2991543"/>
            <a:ext cx="1404225" cy="2177094"/>
            <a:chOff x="6195941" y="562596"/>
            <a:chExt cx="1872300" cy="2902792"/>
          </a:xfrm>
        </p:grpSpPr>
        <p:grpSp>
          <p:nvGrpSpPr>
            <p:cNvPr id="4981" name="Google Shape;4981;p60"/>
            <p:cNvGrpSpPr/>
            <p:nvPr/>
          </p:nvGrpSpPr>
          <p:grpSpPr>
            <a:xfrm>
              <a:off x="6195941" y="832605"/>
              <a:ext cx="1872300" cy="2632784"/>
              <a:chOff x="-1872716" y="660661"/>
              <a:chExt cx="1872300" cy="1974637"/>
            </a:xfrm>
          </p:grpSpPr>
          <p:sp>
            <p:nvSpPr>
              <p:cNvPr id="4982" name="Google Shape;4982;p60"/>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en-GB" sz="825" b="0" i="0" u="none" strike="noStrike" cap="none">
                    <a:solidFill>
                      <a:srgbClr val="000000"/>
                    </a:solidFill>
                    <a:latin typeface="Arial"/>
                    <a:ea typeface="Arial"/>
                    <a:cs typeface="Arial"/>
                    <a:sym typeface="Arial"/>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a:p>
              <a:p>
                <a:pPr marL="0" marR="0" lvl="0" indent="0" algn="l" rtl="0">
                  <a:lnSpc>
                    <a:spcPct val="100000"/>
                  </a:lnSpc>
                  <a:spcBef>
                    <a:spcPts val="0"/>
                  </a:spcBef>
                  <a:spcAft>
                    <a:spcPts val="0"/>
                  </a:spcAft>
                  <a:buNone/>
                </a:pPr>
                <a:endParaRPr sz="825"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None/>
                </a:pPr>
                <a:r>
                  <a:rPr lang="en-GB" sz="825" b="0" i="0" u="none" strike="noStrike" cap="none">
                    <a:solidFill>
                      <a:srgbClr val="000000"/>
                    </a:solidFill>
                    <a:latin typeface="Arial"/>
                    <a:ea typeface="Arial"/>
                    <a:cs typeface="Arial"/>
                    <a:sym typeface="Arial"/>
                  </a:rPr>
                  <a:t>Do not use the bullet point button to format your text.</a:t>
                </a:r>
                <a:endParaRPr sz="825" b="0" i="0" u="none" strike="noStrike" cap="none">
                  <a:solidFill>
                    <a:srgbClr val="000000"/>
                  </a:solidFill>
                  <a:latin typeface="Arial"/>
                  <a:ea typeface="Arial"/>
                  <a:cs typeface="Arial"/>
                  <a:sym typeface="Arial"/>
                </a:endParaRPr>
              </a:p>
            </p:txBody>
          </p:sp>
          <p:pic>
            <p:nvPicPr>
              <p:cNvPr id="4983" name="Google Shape;4983;p60"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4984" name="Google Shape;4984;p60"/>
            <p:cNvGrpSpPr/>
            <p:nvPr/>
          </p:nvGrpSpPr>
          <p:grpSpPr>
            <a:xfrm>
              <a:off x="6303954" y="562596"/>
              <a:ext cx="540000" cy="540000"/>
              <a:chOff x="6303954" y="562596"/>
              <a:chExt cx="540000" cy="540000"/>
            </a:xfrm>
          </p:grpSpPr>
          <p:sp>
            <p:nvSpPr>
              <p:cNvPr id="4985" name="Google Shape;4985;p60"/>
              <p:cNvSpPr/>
              <p:nvPr/>
            </p:nvSpPr>
            <p:spPr>
              <a:xfrm>
                <a:off x="6303954" y="562596"/>
                <a:ext cx="540000" cy="540000"/>
              </a:xfrm>
              <a:prstGeom prst="donut">
                <a:avLst>
                  <a:gd name="adj" fmla="val 7083"/>
                </a:avLst>
              </a:prstGeom>
              <a:solidFill>
                <a:srgbClr val="000000"/>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050" b="0" i="0" u="none" strike="noStrike" cap="none">
                  <a:solidFill>
                    <a:schemeClr val="dk1"/>
                  </a:solidFill>
                  <a:latin typeface="Arial"/>
                  <a:ea typeface="Arial"/>
                  <a:cs typeface="Arial"/>
                  <a:sym typeface="Arial"/>
                </a:endParaRPr>
              </a:p>
            </p:txBody>
          </p:sp>
          <p:pic>
            <p:nvPicPr>
              <p:cNvPr id="4986" name="Google Shape;4986;p60"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4987" name="Google Shape;4987;p60"/>
          <p:cNvSpPr/>
          <p:nvPr/>
        </p:nvSpPr>
        <p:spPr>
          <a:xfrm>
            <a:off x="1752561" y="-1211567"/>
            <a:ext cx="12848286" cy="8997541"/>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0D3253">
              <a:alpha val="980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grpSp>
        <p:nvGrpSpPr>
          <p:cNvPr id="4988" name="Google Shape;4988;p60"/>
          <p:cNvGrpSpPr/>
          <p:nvPr/>
        </p:nvGrpSpPr>
        <p:grpSpPr>
          <a:xfrm>
            <a:off x="7916400" y="221400"/>
            <a:ext cx="893995" cy="358950"/>
            <a:chOff x="1899" y="899"/>
            <a:chExt cx="4163" cy="1671"/>
          </a:xfrm>
        </p:grpSpPr>
        <p:sp>
          <p:nvSpPr>
            <p:cNvPr id="4989" name="Google Shape;4989;p60"/>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90" name="Google Shape;4990;p60"/>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91" name="Google Shape;4991;p60"/>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92" name="Google Shape;4992;p60"/>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93" name="Google Shape;4993;p60"/>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94" name="Google Shape;4994;p60"/>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95" name="Google Shape;4995;p60"/>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96" name="Google Shape;4996;p60"/>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97" name="Google Shape;4997;p60"/>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98" name="Google Shape;4998;p60"/>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4999" name="Google Shape;4999;p60"/>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00" name="Google Shape;5000;p60"/>
            <p:cNvSpPr/>
            <p:nvPr/>
          </p:nvSpPr>
          <p:spPr>
            <a:xfrm>
              <a:off x="2762" y="2203"/>
              <a:ext cx="0" cy="0"/>
            </a:xfrm>
            <a:prstGeom prst="rect">
              <a:avLst/>
            </a:pr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01" name="Google Shape;5001;p60"/>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02" name="Google Shape;5002;p60"/>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03" name="Google Shape;5003;p60"/>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04" name="Google Shape;5004;p60"/>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05" name="Google Shape;5005;p60"/>
            <p:cNvSpPr/>
            <p:nvPr/>
          </p:nvSpPr>
          <p:spPr>
            <a:xfrm>
              <a:off x="3203" y="2203"/>
              <a:ext cx="0" cy="0"/>
            </a:xfrm>
            <a:prstGeom prst="rect">
              <a:avLst/>
            </a:pr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06" name="Google Shape;5006;p60"/>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07" name="Google Shape;5007;p60"/>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08" name="Google Shape;5008;p60"/>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09" name="Google Shape;5009;p60"/>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10" name="Google Shape;5010;p60"/>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11" name="Google Shape;5011;p60"/>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12" name="Google Shape;5012;p60"/>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13" name="Google Shape;5013;p60"/>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14" name="Google Shape;5014;p60"/>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15" name="Google Shape;5015;p60"/>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16" name="Google Shape;5016;p60"/>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17" name="Google Shape;5017;p60"/>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18" name="Google Shape;5018;p60"/>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19" name="Google Shape;5019;p60"/>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20" name="Google Shape;5020;p60"/>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21" name="Google Shape;5021;p60"/>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22" name="Google Shape;5022;p60"/>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23" name="Google Shape;5023;p60"/>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24" name="Google Shape;5024;p60"/>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25" name="Google Shape;5025;p60"/>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26" name="Google Shape;5026;p60"/>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27" name="Google Shape;5027;p60"/>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28" name="Google Shape;5028;p60"/>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29" name="Google Shape;5029;p60"/>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30" name="Google Shape;5030;p60"/>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31" name="Google Shape;5031;p60"/>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32" name="Google Shape;5032;p60"/>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33" name="Google Shape;5033;p60"/>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34" name="Google Shape;5034;p60"/>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35" name="Google Shape;5035;p60"/>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36" name="Google Shape;5036;p60"/>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37" name="Google Shape;5037;p60"/>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38" name="Google Shape;5038;p60"/>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39" name="Google Shape;5039;p60"/>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40" name="Google Shape;5040;p60"/>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41" name="Google Shape;5041;p60"/>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42" name="Google Shape;5042;p60"/>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43" name="Google Shape;5043;p60"/>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44" name="Google Shape;5044;p60"/>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45" name="Google Shape;5045;p60"/>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46" name="Google Shape;5046;p60"/>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47" name="Google Shape;5047;p60"/>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48" name="Google Shape;5048;p60"/>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49" name="Google Shape;5049;p60"/>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50" name="Google Shape;5050;p60"/>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51" name="Google Shape;5051;p60"/>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52" name="Google Shape;5052;p60"/>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53" name="Google Shape;5053;p60"/>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54" name="Google Shape;5054;p60"/>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55" name="Google Shape;5055;p60"/>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56" name="Google Shape;5056;p60"/>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57" name="Google Shape;5057;p60"/>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58" name="Google Shape;5058;p60"/>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59" name="Google Shape;5059;p60"/>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60" name="Google Shape;5060;p60"/>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61" name="Google Shape;5061;p60"/>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62" name="Google Shape;5062;p60"/>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63" name="Google Shape;5063;p60"/>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64" name="Google Shape;5064;p60"/>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65" name="Google Shape;5065;p60"/>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66" name="Google Shape;5066;p60"/>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67" name="Google Shape;5067;p60"/>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68" name="Google Shape;5068;p60"/>
            <p:cNvSpPr/>
            <p:nvPr/>
          </p:nvSpPr>
          <p:spPr>
            <a:xfrm>
              <a:off x="4838" y="2425"/>
              <a:ext cx="0" cy="0"/>
            </a:xfrm>
            <a:prstGeom prst="rect">
              <a:avLst/>
            </a:pr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69" name="Google Shape;5069;p60"/>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70" name="Google Shape;5070;p60"/>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71" name="Google Shape;5071;p60"/>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72" name="Google Shape;5072;p60"/>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73" name="Google Shape;5073;p60"/>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74" name="Google Shape;5074;p60"/>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75" name="Google Shape;5075;p60"/>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76" name="Google Shape;5076;p60"/>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77" name="Google Shape;5077;p60"/>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78" name="Google Shape;5078;p60"/>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79" name="Google Shape;5079;p60"/>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80" name="Google Shape;5080;p60"/>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081" name="Google Shape;5081;p60"/>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cxnSp>
          <p:nvCxnSpPr>
            <p:cNvPr id="5082" name="Google Shape;5082;p60"/>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extLst>
    <p:ext uri="{DCECCB84-F9BA-43D5-87BE-67443E8EF086}">
      <p15:sldGuideLst xmlns:p15="http://schemas.microsoft.com/office/powerpoint/2012/main">
        <p15:guide id="1" orient="horz" pos="2160">
          <p15:clr>
            <a:srgbClr val="FBAE40"/>
          </p15:clr>
        </p15:guide>
        <p15:guide id="2" pos="6630">
          <p15:clr>
            <a:srgbClr val="FBAE40"/>
          </p15:clr>
        </p15:guide>
      </p15:sldGuideLst>
    </p:ext>
  </p:extLst>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14_Title and content (2 column)">
  <p:cSld name="14_Title and content (2 column)">
    <p:bg>
      <p:bgPr>
        <a:solidFill>
          <a:schemeClr val="lt1"/>
        </a:solidFill>
        <a:effectLst/>
      </p:bgPr>
    </p:bg>
    <p:spTree>
      <p:nvGrpSpPr>
        <p:cNvPr id="1" name="Shape 5083"/>
        <p:cNvGrpSpPr/>
        <p:nvPr/>
      </p:nvGrpSpPr>
      <p:grpSpPr>
        <a:xfrm>
          <a:off x="0" y="0"/>
          <a:ext cx="0" cy="0"/>
          <a:chOff x="0" y="0"/>
          <a:chExt cx="0" cy="0"/>
        </a:xfrm>
      </p:grpSpPr>
      <p:sp>
        <p:nvSpPr>
          <p:cNvPr id="5084" name="Google Shape;5084;p61"/>
          <p:cNvSpPr/>
          <p:nvPr/>
        </p:nvSpPr>
        <p:spPr>
          <a:xfrm>
            <a:off x="1" y="0"/>
            <a:ext cx="9153600" cy="5143500"/>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050" b="0" i="0" u="none" strike="noStrike" cap="none">
              <a:solidFill>
                <a:schemeClr val="lt1"/>
              </a:solidFill>
              <a:latin typeface="Arial"/>
              <a:ea typeface="Arial"/>
              <a:cs typeface="Arial"/>
              <a:sym typeface="Arial"/>
            </a:endParaRPr>
          </a:p>
        </p:txBody>
      </p:sp>
      <p:sp>
        <p:nvSpPr>
          <p:cNvPr id="5085" name="Google Shape;5085;p61"/>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noAutofit/>
          </a:bodyPr>
          <a:lstStyle>
            <a:lvl1pPr lvl="0" algn="l" rtl="0">
              <a:lnSpc>
                <a:spcPct val="90000"/>
              </a:lnSpc>
              <a:spcBef>
                <a:spcPts val="0"/>
              </a:spcBef>
              <a:spcAft>
                <a:spcPts val="0"/>
              </a:spcAft>
              <a:buSzPts val="2100"/>
              <a:buNone/>
              <a:defRPr>
                <a:solidFill>
                  <a:schemeClr val="accent2"/>
                </a:solidFill>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5086" name="Google Shape;5086;p6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5087" name="Google Shape;5087;p6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5088" name="Google Shape;5088;p6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a:lvl1pPr>
            <a:lvl2pPr marL="0" marR="0" lvl="1" indent="0" algn="r" rtl="0">
              <a:lnSpc>
                <a:spcPct val="100000"/>
              </a:lnSpc>
              <a:spcBef>
                <a:spcPts val="0"/>
              </a:spcBef>
              <a:spcAft>
                <a:spcPts val="0"/>
              </a:spcAft>
              <a:buClr>
                <a:srgbClr val="000000"/>
              </a:buClr>
              <a:buSzPts val="1200"/>
              <a:buFont typeface="Arial"/>
              <a:buNone/>
              <a:defRPr/>
            </a:lvl2pPr>
            <a:lvl3pPr marL="0" marR="0" lvl="2" indent="0" algn="r" rtl="0">
              <a:lnSpc>
                <a:spcPct val="100000"/>
              </a:lnSpc>
              <a:spcBef>
                <a:spcPts val="0"/>
              </a:spcBef>
              <a:spcAft>
                <a:spcPts val="0"/>
              </a:spcAft>
              <a:buClr>
                <a:srgbClr val="000000"/>
              </a:buClr>
              <a:buSzPts val="1200"/>
              <a:buFont typeface="Arial"/>
              <a:buNone/>
              <a:defRPr/>
            </a:lvl3pPr>
            <a:lvl4pPr marL="0" marR="0" lvl="3" indent="0" algn="r" rtl="0">
              <a:lnSpc>
                <a:spcPct val="100000"/>
              </a:lnSpc>
              <a:spcBef>
                <a:spcPts val="0"/>
              </a:spcBef>
              <a:spcAft>
                <a:spcPts val="0"/>
              </a:spcAft>
              <a:buClr>
                <a:srgbClr val="000000"/>
              </a:buClr>
              <a:buSzPts val="1200"/>
              <a:buFont typeface="Arial"/>
              <a:buNone/>
              <a:defRPr/>
            </a:lvl4pPr>
            <a:lvl5pPr marL="0" marR="0" lvl="4" indent="0" algn="r" rtl="0">
              <a:lnSpc>
                <a:spcPct val="100000"/>
              </a:lnSpc>
              <a:spcBef>
                <a:spcPts val="0"/>
              </a:spcBef>
              <a:spcAft>
                <a:spcPts val="0"/>
              </a:spcAft>
              <a:buClr>
                <a:srgbClr val="000000"/>
              </a:buClr>
              <a:buSzPts val="1200"/>
              <a:buFont typeface="Arial"/>
              <a:buNone/>
              <a:defRPr/>
            </a:lvl5pPr>
            <a:lvl6pPr marL="0" marR="0" lvl="5" indent="0" algn="r" rtl="0">
              <a:lnSpc>
                <a:spcPct val="100000"/>
              </a:lnSpc>
              <a:spcBef>
                <a:spcPts val="0"/>
              </a:spcBef>
              <a:spcAft>
                <a:spcPts val="0"/>
              </a:spcAft>
              <a:buClr>
                <a:srgbClr val="000000"/>
              </a:buClr>
              <a:buSzPts val="1200"/>
              <a:buFont typeface="Arial"/>
              <a:buNone/>
              <a:defRPr/>
            </a:lvl6pPr>
            <a:lvl7pPr marL="0" marR="0" lvl="6" indent="0" algn="r" rtl="0">
              <a:lnSpc>
                <a:spcPct val="100000"/>
              </a:lnSpc>
              <a:spcBef>
                <a:spcPts val="0"/>
              </a:spcBef>
              <a:spcAft>
                <a:spcPts val="0"/>
              </a:spcAft>
              <a:buClr>
                <a:srgbClr val="000000"/>
              </a:buClr>
              <a:buSzPts val="1200"/>
              <a:buFont typeface="Arial"/>
              <a:buNone/>
              <a:defRPr/>
            </a:lvl7pPr>
            <a:lvl8pPr marL="0" marR="0" lvl="7" indent="0" algn="r" rtl="0">
              <a:lnSpc>
                <a:spcPct val="100000"/>
              </a:lnSpc>
              <a:spcBef>
                <a:spcPts val="0"/>
              </a:spcBef>
              <a:spcAft>
                <a:spcPts val="0"/>
              </a:spcAft>
              <a:buClr>
                <a:srgbClr val="000000"/>
              </a:buClr>
              <a:buSzPts val="1200"/>
              <a:buFont typeface="Arial"/>
              <a:buNone/>
              <a:defRPr/>
            </a:lvl8pPr>
            <a:lvl9pPr marL="0" marR="0" lvl="8" indent="0" algn="r" rtl="0">
              <a:lnSpc>
                <a:spcPct val="100000"/>
              </a:lnSpc>
              <a:spcBef>
                <a:spcPts val="0"/>
              </a:spcBef>
              <a:spcAft>
                <a:spcPts val="0"/>
              </a:spcAft>
              <a:buClr>
                <a:srgbClr val="000000"/>
              </a:buClr>
              <a:buSzPts val="1200"/>
              <a:buFont typeface="Arial"/>
              <a:buNone/>
              <a:defRPr/>
            </a:lvl9pPr>
          </a:lstStyle>
          <a:p>
            <a:pPr marL="0" lvl="0" indent="0" algn="r" rtl="0">
              <a:spcBef>
                <a:spcPts val="0"/>
              </a:spcBef>
              <a:spcAft>
                <a:spcPts val="0"/>
              </a:spcAft>
              <a:buNone/>
            </a:pPr>
            <a:fld id="{00000000-1234-1234-1234-123412341234}" type="slidenum">
              <a:rPr lang="en-GB"/>
              <a:t>‹#›</a:t>
            </a:fld>
            <a:endParaRPr/>
          </a:p>
        </p:txBody>
      </p:sp>
      <p:sp>
        <p:nvSpPr>
          <p:cNvPr id="5089" name="Google Shape;5089;p61"/>
          <p:cNvSpPr txBox="1">
            <a:spLocks noGrp="1"/>
          </p:cNvSpPr>
          <p:nvPr>
            <p:ph type="body" idx="1"/>
          </p:nvPr>
        </p:nvSpPr>
        <p:spPr>
          <a:xfrm>
            <a:off x="386099" y="1697955"/>
            <a:ext cx="7507800" cy="2772300"/>
          </a:xfrm>
          <a:prstGeom prst="rect">
            <a:avLst/>
          </a:prstGeom>
          <a:noFill/>
          <a:ln>
            <a:noFill/>
          </a:ln>
        </p:spPr>
        <p:txBody>
          <a:bodyPr spcFirstLastPara="1" wrap="square" lIns="0" tIns="0" rIns="0" bIns="0" anchor="t" anchorCtr="0">
            <a:noAutofit/>
          </a:bodyPr>
          <a:lstStyle>
            <a:lvl1pPr marL="457200" lvl="0" indent="-228600" algn="l" rtl="0">
              <a:lnSpc>
                <a:spcPct val="90000"/>
              </a:lnSpc>
              <a:spcBef>
                <a:spcPts val="300"/>
              </a:spcBef>
              <a:spcAft>
                <a:spcPts val="0"/>
              </a:spcAft>
              <a:buSzPts val="1500"/>
              <a:buNone/>
              <a:defRPr>
                <a:solidFill>
                  <a:schemeClr val="lt2"/>
                </a:solidFill>
              </a:defRPr>
            </a:lvl1pPr>
            <a:lvl2pPr marL="914400" lvl="1" indent="-228600" algn="l" rtl="0">
              <a:lnSpc>
                <a:spcPct val="90000"/>
              </a:lnSpc>
              <a:spcBef>
                <a:spcPts val="300"/>
              </a:spcBef>
              <a:spcAft>
                <a:spcPts val="0"/>
              </a:spcAft>
              <a:buSzPts val="1400"/>
              <a:buNone/>
              <a:defRPr>
                <a:solidFill>
                  <a:schemeClr val="lt2"/>
                </a:solidFill>
              </a:defRPr>
            </a:lvl2pPr>
            <a:lvl3pPr marL="1371600" lvl="2" indent="-317500" algn="l" rtl="0">
              <a:lnSpc>
                <a:spcPct val="90000"/>
              </a:lnSpc>
              <a:spcBef>
                <a:spcPts val="300"/>
              </a:spcBef>
              <a:spcAft>
                <a:spcPts val="0"/>
              </a:spcAft>
              <a:buClr>
                <a:schemeClr val="accent2"/>
              </a:buClr>
              <a:buSzPts val="1400"/>
              <a:buChar char="•"/>
              <a:defRPr>
                <a:solidFill>
                  <a:schemeClr val="lt2"/>
                </a:solidFill>
              </a:defRPr>
            </a:lvl3pPr>
            <a:lvl4pPr marL="1828800" lvl="3" indent="-304800" algn="l" rtl="0">
              <a:lnSpc>
                <a:spcPct val="90000"/>
              </a:lnSpc>
              <a:spcBef>
                <a:spcPts val="300"/>
              </a:spcBef>
              <a:spcAft>
                <a:spcPts val="0"/>
              </a:spcAft>
              <a:buClr>
                <a:schemeClr val="accent2"/>
              </a:buClr>
              <a:buSzPts val="1200"/>
              <a:buChar char="•"/>
              <a:defRPr>
                <a:solidFill>
                  <a:schemeClr val="lt2"/>
                </a:solidFill>
              </a:defRPr>
            </a:lvl4pPr>
            <a:lvl5pPr marL="2286000" lvl="4" indent="-228600" algn="l" rtl="0">
              <a:lnSpc>
                <a:spcPct val="90000"/>
              </a:lnSpc>
              <a:spcBef>
                <a:spcPts val="600"/>
              </a:spcBef>
              <a:spcAft>
                <a:spcPts val="0"/>
              </a:spcAft>
              <a:buSzPts val="1500"/>
              <a:buNone/>
              <a:defRPr>
                <a:solidFill>
                  <a:schemeClr val="lt2"/>
                </a:solidFill>
              </a:defRPr>
            </a:lvl5pPr>
            <a:lvl6pPr marL="2743200" lvl="5" indent="-317500" algn="l" rtl="0">
              <a:lnSpc>
                <a:spcPct val="90000"/>
              </a:lnSpc>
              <a:spcBef>
                <a:spcPts val="400"/>
              </a:spcBef>
              <a:spcAft>
                <a:spcPts val="0"/>
              </a:spcAft>
              <a:buSzPts val="1400"/>
              <a:buChar char="•"/>
              <a:defRPr/>
            </a:lvl6pPr>
            <a:lvl7pPr marL="3200400" lvl="6" indent="-317500" algn="l" rtl="0">
              <a:lnSpc>
                <a:spcPct val="90000"/>
              </a:lnSpc>
              <a:spcBef>
                <a:spcPts val="400"/>
              </a:spcBef>
              <a:spcAft>
                <a:spcPts val="0"/>
              </a:spcAft>
              <a:buSzPts val="1400"/>
              <a:buChar char="•"/>
              <a:defRPr/>
            </a:lvl7pPr>
            <a:lvl8pPr marL="3657600" lvl="7" indent="-317500" algn="l" rtl="0">
              <a:lnSpc>
                <a:spcPct val="90000"/>
              </a:lnSpc>
              <a:spcBef>
                <a:spcPts val="400"/>
              </a:spcBef>
              <a:spcAft>
                <a:spcPts val="0"/>
              </a:spcAft>
              <a:buSzPts val="1400"/>
              <a:buChar char="•"/>
              <a:defRPr/>
            </a:lvl8pPr>
            <a:lvl9pPr marL="4114800" lvl="8" indent="-317500" algn="l" rtl="0">
              <a:lnSpc>
                <a:spcPct val="90000"/>
              </a:lnSpc>
              <a:spcBef>
                <a:spcPts val="400"/>
              </a:spcBef>
              <a:spcAft>
                <a:spcPts val="0"/>
              </a:spcAft>
              <a:buSzPts val="1400"/>
              <a:buChar char="•"/>
              <a:defRPr/>
            </a:lvl9pPr>
          </a:lstStyle>
          <a:p>
            <a:endParaRPr/>
          </a:p>
        </p:txBody>
      </p:sp>
      <p:grpSp>
        <p:nvGrpSpPr>
          <p:cNvPr id="5090" name="Google Shape;5090;p61"/>
          <p:cNvGrpSpPr/>
          <p:nvPr/>
        </p:nvGrpSpPr>
        <p:grpSpPr>
          <a:xfrm>
            <a:off x="-1530678" y="2991543"/>
            <a:ext cx="1404225" cy="2177094"/>
            <a:chOff x="6195941" y="562596"/>
            <a:chExt cx="1872300" cy="2902792"/>
          </a:xfrm>
        </p:grpSpPr>
        <p:grpSp>
          <p:nvGrpSpPr>
            <p:cNvPr id="5091" name="Google Shape;5091;p61"/>
            <p:cNvGrpSpPr/>
            <p:nvPr/>
          </p:nvGrpSpPr>
          <p:grpSpPr>
            <a:xfrm>
              <a:off x="6195941" y="832605"/>
              <a:ext cx="1872300" cy="2632784"/>
              <a:chOff x="-1872716" y="660661"/>
              <a:chExt cx="1872300" cy="1974637"/>
            </a:xfrm>
          </p:grpSpPr>
          <p:sp>
            <p:nvSpPr>
              <p:cNvPr id="5092" name="Google Shape;5092;p61"/>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en-GB" sz="825" b="0" i="0" u="none" strike="noStrike" cap="none">
                    <a:solidFill>
                      <a:srgbClr val="000000"/>
                    </a:solidFill>
                    <a:latin typeface="Arial"/>
                    <a:ea typeface="Arial"/>
                    <a:cs typeface="Arial"/>
                    <a:sym typeface="Arial"/>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a:p>
              <a:p>
                <a:pPr marL="0" marR="0" lvl="0" indent="0" algn="l" rtl="0">
                  <a:lnSpc>
                    <a:spcPct val="100000"/>
                  </a:lnSpc>
                  <a:spcBef>
                    <a:spcPts val="0"/>
                  </a:spcBef>
                  <a:spcAft>
                    <a:spcPts val="0"/>
                  </a:spcAft>
                  <a:buNone/>
                </a:pPr>
                <a:endParaRPr sz="825"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None/>
                </a:pPr>
                <a:r>
                  <a:rPr lang="en-GB" sz="825" b="0" i="0" u="none" strike="noStrike" cap="none">
                    <a:solidFill>
                      <a:srgbClr val="000000"/>
                    </a:solidFill>
                    <a:latin typeface="Arial"/>
                    <a:ea typeface="Arial"/>
                    <a:cs typeface="Arial"/>
                    <a:sym typeface="Arial"/>
                  </a:rPr>
                  <a:t>Do not use the bullet point button to format your text.</a:t>
                </a:r>
                <a:endParaRPr sz="825" b="0" i="0" u="none" strike="noStrike" cap="none">
                  <a:solidFill>
                    <a:srgbClr val="000000"/>
                  </a:solidFill>
                  <a:latin typeface="Arial"/>
                  <a:ea typeface="Arial"/>
                  <a:cs typeface="Arial"/>
                  <a:sym typeface="Arial"/>
                </a:endParaRPr>
              </a:p>
            </p:txBody>
          </p:sp>
          <p:pic>
            <p:nvPicPr>
              <p:cNvPr id="5093" name="Google Shape;5093;p61"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5094" name="Google Shape;5094;p61"/>
            <p:cNvGrpSpPr/>
            <p:nvPr/>
          </p:nvGrpSpPr>
          <p:grpSpPr>
            <a:xfrm>
              <a:off x="6303954" y="562596"/>
              <a:ext cx="540000" cy="540000"/>
              <a:chOff x="6303954" y="562596"/>
              <a:chExt cx="540000" cy="540000"/>
            </a:xfrm>
          </p:grpSpPr>
          <p:sp>
            <p:nvSpPr>
              <p:cNvPr id="5095" name="Google Shape;5095;p61"/>
              <p:cNvSpPr/>
              <p:nvPr/>
            </p:nvSpPr>
            <p:spPr>
              <a:xfrm>
                <a:off x="6303954" y="562596"/>
                <a:ext cx="540000" cy="540000"/>
              </a:xfrm>
              <a:prstGeom prst="donut">
                <a:avLst>
                  <a:gd name="adj" fmla="val 7083"/>
                </a:avLst>
              </a:prstGeom>
              <a:solidFill>
                <a:srgbClr val="000000"/>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050" b="0" i="0" u="none" strike="noStrike" cap="none">
                  <a:solidFill>
                    <a:schemeClr val="dk1"/>
                  </a:solidFill>
                  <a:latin typeface="Arial"/>
                  <a:ea typeface="Arial"/>
                  <a:cs typeface="Arial"/>
                  <a:sym typeface="Arial"/>
                </a:endParaRPr>
              </a:p>
            </p:txBody>
          </p:sp>
          <p:pic>
            <p:nvPicPr>
              <p:cNvPr id="5096" name="Google Shape;5096;p61"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5097" name="Google Shape;5097;p61"/>
          <p:cNvSpPr/>
          <p:nvPr/>
        </p:nvSpPr>
        <p:spPr>
          <a:xfrm>
            <a:off x="3474452" y="1545637"/>
            <a:ext cx="6642652" cy="465178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0D3253">
              <a:alpha val="980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grpSp>
        <p:nvGrpSpPr>
          <p:cNvPr id="5098" name="Google Shape;5098;p61"/>
          <p:cNvGrpSpPr/>
          <p:nvPr/>
        </p:nvGrpSpPr>
        <p:grpSpPr>
          <a:xfrm>
            <a:off x="7916400" y="221400"/>
            <a:ext cx="893995" cy="358950"/>
            <a:chOff x="1899" y="899"/>
            <a:chExt cx="4163" cy="1671"/>
          </a:xfrm>
        </p:grpSpPr>
        <p:sp>
          <p:nvSpPr>
            <p:cNvPr id="5099" name="Google Shape;5099;p61"/>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00" name="Google Shape;5100;p61"/>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01" name="Google Shape;5101;p61"/>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02" name="Google Shape;5102;p61"/>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03" name="Google Shape;5103;p61"/>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04" name="Google Shape;5104;p61"/>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05" name="Google Shape;5105;p61"/>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06" name="Google Shape;5106;p61"/>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07" name="Google Shape;5107;p61"/>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08" name="Google Shape;5108;p61"/>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09" name="Google Shape;5109;p61"/>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10" name="Google Shape;5110;p61"/>
            <p:cNvSpPr/>
            <p:nvPr/>
          </p:nvSpPr>
          <p:spPr>
            <a:xfrm>
              <a:off x="2762" y="2203"/>
              <a:ext cx="0" cy="0"/>
            </a:xfrm>
            <a:prstGeom prst="rect">
              <a:avLst/>
            </a:pr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11" name="Google Shape;5111;p61"/>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12" name="Google Shape;5112;p61"/>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13" name="Google Shape;5113;p61"/>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14" name="Google Shape;5114;p61"/>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15" name="Google Shape;5115;p61"/>
            <p:cNvSpPr/>
            <p:nvPr/>
          </p:nvSpPr>
          <p:spPr>
            <a:xfrm>
              <a:off x="3203" y="2203"/>
              <a:ext cx="0" cy="0"/>
            </a:xfrm>
            <a:prstGeom prst="rect">
              <a:avLst/>
            </a:pr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16" name="Google Shape;5116;p61"/>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17" name="Google Shape;5117;p61"/>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18" name="Google Shape;5118;p61"/>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19" name="Google Shape;5119;p61"/>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20" name="Google Shape;5120;p61"/>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21" name="Google Shape;5121;p61"/>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22" name="Google Shape;5122;p61"/>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23" name="Google Shape;5123;p61"/>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24" name="Google Shape;5124;p61"/>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25" name="Google Shape;5125;p61"/>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26" name="Google Shape;5126;p61"/>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27" name="Google Shape;5127;p61"/>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28" name="Google Shape;5128;p61"/>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29" name="Google Shape;5129;p61"/>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30" name="Google Shape;5130;p61"/>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31" name="Google Shape;5131;p61"/>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32" name="Google Shape;5132;p61"/>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33" name="Google Shape;5133;p61"/>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34" name="Google Shape;5134;p61"/>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35" name="Google Shape;5135;p61"/>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36" name="Google Shape;5136;p61"/>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37" name="Google Shape;5137;p61"/>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38" name="Google Shape;5138;p61"/>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39" name="Google Shape;5139;p61"/>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40" name="Google Shape;5140;p61"/>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41" name="Google Shape;5141;p61"/>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42" name="Google Shape;5142;p61"/>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43" name="Google Shape;5143;p61"/>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44" name="Google Shape;5144;p61"/>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45" name="Google Shape;5145;p61"/>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46" name="Google Shape;5146;p61"/>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47" name="Google Shape;5147;p61"/>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48" name="Google Shape;5148;p61"/>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49" name="Google Shape;5149;p61"/>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50" name="Google Shape;5150;p61"/>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51" name="Google Shape;5151;p61"/>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52" name="Google Shape;5152;p61"/>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53" name="Google Shape;5153;p61"/>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54" name="Google Shape;5154;p61"/>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55" name="Google Shape;5155;p61"/>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56" name="Google Shape;5156;p61"/>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57" name="Google Shape;5157;p61"/>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58" name="Google Shape;5158;p61"/>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59" name="Google Shape;5159;p61"/>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60" name="Google Shape;5160;p61"/>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61" name="Google Shape;5161;p61"/>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62" name="Google Shape;5162;p61"/>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63" name="Google Shape;5163;p61"/>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64" name="Google Shape;5164;p61"/>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65" name="Google Shape;5165;p61"/>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66" name="Google Shape;5166;p61"/>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67" name="Google Shape;5167;p61"/>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68" name="Google Shape;5168;p61"/>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69" name="Google Shape;5169;p61"/>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70" name="Google Shape;5170;p61"/>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71" name="Google Shape;5171;p61"/>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72" name="Google Shape;5172;p61"/>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73" name="Google Shape;5173;p61"/>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74" name="Google Shape;5174;p61"/>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75" name="Google Shape;5175;p61"/>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76" name="Google Shape;5176;p61"/>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77" name="Google Shape;5177;p61"/>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78" name="Google Shape;5178;p61"/>
            <p:cNvSpPr/>
            <p:nvPr/>
          </p:nvSpPr>
          <p:spPr>
            <a:xfrm>
              <a:off x="4838" y="2425"/>
              <a:ext cx="0" cy="0"/>
            </a:xfrm>
            <a:prstGeom prst="rect">
              <a:avLst/>
            </a:pr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79" name="Google Shape;5179;p61"/>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80" name="Google Shape;5180;p61"/>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81" name="Google Shape;5181;p61"/>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82" name="Google Shape;5182;p61"/>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83" name="Google Shape;5183;p61"/>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84" name="Google Shape;5184;p61"/>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85" name="Google Shape;5185;p61"/>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86" name="Google Shape;5186;p61"/>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87" name="Google Shape;5187;p61"/>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88" name="Google Shape;5188;p61"/>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89" name="Google Shape;5189;p61"/>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90" name="Google Shape;5190;p61"/>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191" name="Google Shape;5191;p61"/>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cxnSp>
          <p:nvCxnSpPr>
            <p:cNvPr id="5192" name="Google Shape;5192;p61"/>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extLst>
    <p:ext uri="{DCECCB84-F9BA-43D5-87BE-67443E8EF086}">
      <p15:sldGuideLst xmlns:p15="http://schemas.microsoft.com/office/powerpoint/2012/main">
        <p15:guide id="1" orient="horz" pos="2160">
          <p15:clr>
            <a:srgbClr val="FBAE40"/>
          </p15:clr>
        </p15:guide>
        <p15:guide id="2" pos="6630">
          <p15:clr>
            <a:srgbClr val="FBAE40"/>
          </p15:clr>
        </p15:guide>
      </p15:sldGuideLst>
    </p:ext>
  </p:extLst>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15_Title and content (2 column)">
  <p:cSld name="15_Title and content (2 column)">
    <p:bg>
      <p:bgPr>
        <a:solidFill>
          <a:schemeClr val="lt1"/>
        </a:solidFill>
        <a:effectLst/>
      </p:bgPr>
    </p:bg>
    <p:spTree>
      <p:nvGrpSpPr>
        <p:cNvPr id="1" name="Shape 5193"/>
        <p:cNvGrpSpPr/>
        <p:nvPr/>
      </p:nvGrpSpPr>
      <p:grpSpPr>
        <a:xfrm>
          <a:off x="0" y="0"/>
          <a:ext cx="0" cy="0"/>
          <a:chOff x="0" y="0"/>
          <a:chExt cx="0" cy="0"/>
        </a:xfrm>
      </p:grpSpPr>
      <p:sp>
        <p:nvSpPr>
          <p:cNvPr id="5194" name="Google Shape;5194;p62"/>
          <p:cNvSpPr/>
          <p:nvPr/>
        </p:nvSpPr>
        <p:spPr>
          <a:xfrm>
            <a:off x="1" y="0"/>
            <a:ext cx="9153600" cy="5143500"/>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050" b="0" i="0" u="none" strike="noStrike" cap="none">
              <a:solidFill>
                <a:schemeClr val="lt1"/>
              </a:solidFill>
              <a:latin typeface="Arial"/>
              <a:ea typeface="Arial"/>
              <a:cs typeface="Arial"/>
              <a:sym typeface="Arial"/>
            </a:endParaRPr>
          </a:p>
        </p:txBody>
      </p:sp>
      <p:sp>
        <p:nvSpPr>
          <p:cNvPr id="5195" name="Google Shape;5195;p62"/>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noAutofit/>
          </a:bodyPr>
          <a:lstStyle>
            <a:lvl1pPr lvl="0" algn="l" rtl="0">
              <a:lnSpc>
                <a:spcPct val="90000"/>
              </a:lnSpc>
              <a:spcBef>
                <a:spcPts val="0"/>
              </a:spcBef>
              <a:spcAft>
                <a:spcPts val="0"/>
              </a:spcAft>
              <a:buSzPts val="2100"/>
              <a:buNone/>
              <a:defRPr>
                <a:solidFill>
                  <a:schemeClr val="accent2"/>
                </a:solidFill>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5196" name="Google Shape;5196;p6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5197" name="Google Shape;5197;p6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5198" name="Google Shape;5198;p6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a:lvl1pPr>
            <a:lvl2pPr marL="0" marR="0" lvl="1" indent="0" algn="r" rtl="0">
              <a:lnSpc>
                <a:spcPct val="100000"/>
              </a:lnSpc>
              <a:spcBef>
                <a:spcPts val="0"/>
              </a:spcBef>
              <a:spcAft>
                <a:spcPts val="0"/>
              </a:spcAft>
              <a:buClr>
                <a:srgbClr val="000000"/>
              </a:buClr>
              <a:buSzPts val="1200"/>
              <a:buFont typeface="Arial"/>
              <a:buNone/>
              <a:defRPr/>
            </a:lvl2pPr>
            <a:lvl3pPr marL="0" marR="0" lvl="2" indent="0" algn="r" rtl="0">
              <a:lnSpc>
                <a:spcPct val="100000"/>
              </a:lnSpc>
              <a:spcBef>
                <a:spcPts val="0"/>
              </a:spcBef>
              <a:spcAft>
                <a:spcPts val="0"/>
              </a:spcAft>
              <a:buClr>
                <a:srgbClr val="000000"/>
              </a:buClr>
              <a:buSzPts val="1200"/>
              <a:buFont typeface="Arial"/>
              <a:buNone/>
              <a:defRPr/>
            </a:lvl3pPr>
            <a:lvl4pPr marL="0" marR="0" lvl="3" indent="0" algn="r" rtl="0">
              <a:lnSpc>
                <a:spcPct val="100000"/>
              </a:lnSpc>
              <a:spcBef>
                <a:spcPts val="0"/>
              </a:spcBef>
              <a:spcAft>
                <a:spcPts val="0"/>
              </a:spcAft>
              <a:buClr>
                <a:srgbClr val="000000"/>
              </a:buClr>
              <a:buSzPts val="1200"/>
              <a:buFont typeface="Arial"/>
              <a:buNone/>
              <a:defRPr/>
            </a:lvl4pPr>
            <a:lvl5pPr marL="0" marR="0" lvl="4" indent="0" algn="r" rtl="0">
              <a:lnSpc>
                <a:spcPct val="100000"/>
              </a:lnSpc>
              <a:spcBef>
                <a:spcPts val="0"/>
              </a:spcBef>
              <a:spcAft>
                <a:spcPts val="0"/>
              </a:spcAft>
              <a:buClr>
                <a:srgbClr val="000000"/>
              </a:buClr>
              <a:buSzPts val="1200"/>
              <a:buFont typeface="Arial"/>
              <a:buNone/>
              <a:defRPr/>
            </a:lvl5pPr>
            <a:lvl6pPr marL="0" marR="0" lvl="5" indent="0" algn="r" rtl="0">
              <a:lnSpc>
                <a:spcPct val="100000"/>
              </a:lnSpc>
              <a:spcBef>
                <a:spcPts val="0"/>
              </a:spcBef>
              <a:spcAft>
                <a:spcPts val="0"/>
              </a:spcAft>
              <a:buClr>
                <a:srgbClr val="000000"/>
              </a:buClr>
              <a:buSzPts val="1200"/>
              <a:buFont typeface="Arial"/>
              <a:buNone/>
              <a:defRPr/>
            </a:lvl6pPr>
            <a:lvl7pPr marL="0" marR="0" lvl="6" indent="0" algn="r" rtl="0">
              <a:lnSpc>
                <a:spcPct val="100000"/>
              </a:lnSpc>
              <a:spcBef>
                <a:spcPts val="0"/>
              </a:spcBef>
              <a:spcAft>
                <a:spcPts val="0"/>
              </a:spcAft>
              <a:buClr>
                <a:srgbClr val="000000"/>
              </a:buClr>
              <a:buSzPts val="1200"/>
              <a:buFont typeface="Arial"/>
              <a:buNone/>
              <a:defRPr/>
            </a:lvl7pPr>
            <a:lvl8pPr marL="0" marR="0" lvl="7" indent="0" algn="r" rtl="0">
              <a:lnSpc>
                <a:spcPct val="100000"/>
              </a:lnSpc>
              <a:spcBef>
                <a:spcPts val="0"/>
              </a:spcBef>
              <a:spcAft>
                <a:spcPts val="0"/>
              </a:spcAft>
              <a:buClr>
                <a:srgbClr val="000000"/>
              </a:buClr>
              <a:buSzPts val="1200"/>
              <a:buFont typeface="Arial"/>
              <a:buNone/>
              <a:defRPr/>
            </a:lvl8pPr>
            <a:lvl9pPr marL="0" marR="0" lvl="8" indent="0" algn="r" rtl="0">
              <a:lnSpc>
                <a:spcPct val="100000"/>
              </a:lnSpc>
              <a:spcBef>
                <a:spcPts val="0"/>
              </a:spcBef>
              <a:spcAft>
                <a:spcPts val="0"/>
              </a:spcAft>
              <a:buClr>
                <a:srgbClr val="000000"/>
              </a:buClr>
              <a:buSzPts val="1200"/>
              <a:buFont typeface="Arial"/>
              <a:buNone/>
              <a:defRPr/>
            </a:lvl9pPr>
          </a:lstStyle>
          <a:p>
            <a:pPr marL="0" lvl="0" indent="0" algn="r" rtl="0">
              <a:spcBef>
                <a:spcPts val="0"/>
              </a:spcBef>
              <a:spcAft>
                <a:spcPts val="0"/>
              </a:spcAft>
              <a:buNone/>
            </a:pPr>
            <a:fld id="{00000000-1234-1234-1234-123412341234}" type="slidenum">
              <a:rPr lang="en-GB"/>
              <a:t>‹#›</a:t>
            </a:fld>
            <a:endParaRPr/>
          </a:p>
        </p:txBody>
      </p:sp>
      <p:sp>
        <p:nvSpPr>
          <p:cNvPr id="5199" name="Google Shape;5199;p62"/>
          <p:cNvSpPr txBox="1">
            <a:spLocks noGrp="1"/>
          </p:cNvSpPr>
          <p:nvPr>
            <p:ph type="body" idx="1"/>
          </p:nvPr>
        </p:nvSpPr>
        <p:spPr>
          <a:xfrm>
            <a:off x="386099" y="1697955"/>
            <a:ext cx="7507800" cy="2772300"/>
          </a:xfrm>
          <a:prstGeom prst="rect">
            <a:avLst/>
          </a:prstGeom>
          <a:noFill/>
          <a:ln>
            <a:noFill/>
          </a:ln>
        </p:spPr>
        <p:txBody>
          <a:bodyPr spcFirstLastPara="1" wrap="square" lIns="0" tIns="0" rIns="0" bIns="0" anchor="t" anchorCtr="0">
            <a:noAutofit/>
          </a:bodyPr>
          <a:lstStyle>
            <a:lvl1pPr marL="457200" lvl="0" indent="-228600" algn="l" rtl="0">
              <a:lnSpc>
                <a:spcPct val="90000"/>
              </a:lnSpc>
              <a:spcBef>
                <a:spcPts val="300"/>
              </a:spcBef>
              <a:spcAft>
                <a:spcPts val="0"/>
              </a:spcAft>
              <a:buSzPts val="1500"/>
              <a:buNone/>
              <a:defRPr>
                <a:solidFill>
                  <a:schemeClr val="lt2"/>
                </a:solidFill>
              </a:defRPr>
            </a:lvl1pPr>
            <a:lvl2pPr marL="914400" lvl="1" indent="-228600" algn="l" rtl="0">
              <a:lnSpc>
                <a:spcPct val="90000"/>
              </a:lnSpc>
              <a:spcBef>
                <a:spcPts val="300"/>
              </a:spcBef>
              <a:spcAft>
                <a:spcPts val="0"/>
              </a:spcAft>
              <a:buSzPts val="1400"/>
              <a:buNone/>
              <a:defRPr>
                <a:solidFill>
                  <a:schemeClr val="lt2"/>
                </a:solidFill>
              </a:defRPr>
            </a:lvl2pPr>
            <a:lvl3pPr marL="1371600" lvl="2" indent="-317500" algn="l" rtl="0">
              <a:lnSpc>
                <a:spcPct val="90000"/>
              </a:lnSpc>
              <a:spcBef>
                <a:spcPts val="300"/>
              </a:spcBef>
              <a:spcAft>
                <a:spcPts val="0"/>
              </a:spcAft>
              <a:buClr>
                <a:schemeClr val="accent2"/>
              </a:buClr>
              <a:buSzPts val="1400"/>
              <a:buChar char="•"/>
              <a:defRPr>
                <a:solidFill>
                  <a:schemeClr val="lt2"/>
                </a:solidFill>
              </a:defRPr>
            </a:lvl3pPr>
            <a:lvl4pPr marL="1828800" lvl="3" indent="-304800" algn="l" rtl="0">
              <a:lnSpc>
                <a:spcPct val="90000"/>
              </a:lnSpc>
              <a:spcBef>
                <a:spcPts val="300"/>
              </a:spcBef>
              <a:spcAft>
                <a:spcPts val="0"/>
              </a:spcAft>
              <a:buClr>
                <a:schemeClr val="accent2"/>
              </a:buClr>
              <a:buSzPts val="1200"/>
              <a:buChar char="•"/>
              <a:defRPr>
                <a:solidFill>
                  <a:schemeClr val="lt2"/>
                </a:solidFill>
              </a:defRPr>
            </a:lvl4pPr>
            <a:lvl5pPr marL="2286000" lvl="4" indent="-228600" algn="l" rtl="0">
              <a:lnSpc>
                <a:spcPct val="90000"/>
              </a:lnSpc>
              <a:spcBef>
                <a:spcPts val="600"/>
              </a:spcBef>
              <a:spcAft>
                <a:spcPts val="0"/>
              </a:spcAft>
              <a:buSzPts val="1500"/>
              <a:buNone/>
              <a:defRPr>
                <a:solidFill>
                  <a:schemeClr val="lt2"/>
                </a:solidFill>
              </a:defRPr>
            </a:lvl5pPr>
            <a:lvl6pPr marL="2743200" lvl="5" indent="-317500" algn="l" rtl="0">
              <a:lnSpc>
                <a:spcPct val="90000"/>
              </a:lnSpc>
              <a:spcBef>
                <a:spcPts val="400"/>
              </a:spcBef>
              <a:spcAft>
                <a:spcPts val="0"/>
              </a:spcAft>
              <a:buSzPts val="1400"/>
              <a:buChar char="•"/>
              <a:defRPr/>
            </a:lvl6pPr>
            <a:lvl7pPr marL="3200400" lvl="6" indent="-317500" algn="l" rtl="0">
              <a:lnSpc>
                <a:spcPct val="90000"/>
              </a:lnSpc>
              <a:spcBef>
                <a:spcPts val="400"/>
              </a:spcBef>
              <a:spcAft>
                <a:spcPts val="0"/>
              </a:spcAft>
              <a:buSzPts val="1400"/>
              <a:buChar char="•"/>
              <a:defRPr/>
            </a:lvl7pPr>
            <a:lvl8pPr marL="3657600" lvl="7" indent="-317500" algn="l" rtl="0">
              <a:lnSpc>
                <a:spcPct val="90000"/>
              </a:lnSpc>
              <a:spcBef>
                <a:spcPts val="400"/>
              </a:spcBef>
              <a:spcAft>
                <a:spcPts val="0"/>
              </a:spcAft>
              <a:buSzPts val="1400"/>
              <a:buChar char="•"/>
              <a:defRPr/>
            </a:lvl8pPr>
            <a:lvl9pPr marL="4114800" lvl="8" indent="-317500" algn="l" rtl="0">
              <a:lnSpc>
                <a:spcPct val="90000"/>
              </a:lnSpc>
              <a:spcBef>
                <a:spcPts val="400"/>
              </a:spcBef>
              <a:spcAft>
                <a:spcPts val="0"/>
              </a:spcAft>
              <a:buSzPts val="1400"/>
              <a:buChar char="•"/>
              <a:defRPr/>
            </a:lvl9pPr>
          </a:lstStyle>
          <a:p>
            <a:endParaRPr/>
          </a:p>
        </p:txBody>
      </p:sp>
      <p:grpSp>
        <p:nvGrpSpPr>
          <p:cNvPr id="5200" name="Google Shape;5200;p62"/>
          <p:cNvGrpSpPr/>
          <p:nvPr/>
        </p:nvGrpSpPr>
        <p:grpSpPr>
          <a:xfrm>
            <a:off x="-1530678" y="2991543"/>
            <a:ext cx="1404225" cy="2177094"/>
            <a:chOff x="6195941" y="562596"/>
            <a:chExt cx="1872300" cy="2902792"/>
          </a:xfrm>
        </p:grpSpPr>
        <p:grpSp>
          <p:nvGrpSpPr>
            <p:cNvPr id="5201" name="Google Shape;5201;p62"/>
            <p:cNvGrpSpPr/>
            <p:nvPr/>
          </p:nvGrpSpPr>
          <p:grpSpPr>
            <a:xfrm>
              <a:off x="6195941" y="832605"/>
              <a:ext cx="1872300" cy="2632784"/>
              <a:chOff x="-1872716" y="660661"/>
              <a:chExt cx="1872300" cy="1974637"/>
            </a:xfrm>
          </p:grpSpPr>
          <p:sp>
            <p:nvSpPr>
              <p:cNvPr id="5202" name="Google Shape;5202;p62"/>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en-GB" sz="825" b="0" i="0" u="none" strike="noStrike" cap="none">
                    <a:solidFill>
                      <a:srgbClr val="000000"/>
                    </a:solidFill>
                    <a:latin typeface="Arial"/>
                    <a:ea typeface="Arial"/>
                    <a:cs typeface="Arial"/>
                    <a:sym typeface="Arial"/>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a:p>
              <a:p>
                <a:pPr marL="0" marR="0" lvl="0" indent="0" algn="l" rtl="0">
                  <a:lnSpc>
                    <a:spcPct val="100000"/>
                  </a:lnSpc>
                  <a:spcBef>
                    <a:spcPts val="0"/>
                  </a:spcBef>
                  <a:spcAft>
                    <a:spcPts val="0"/>
                  </a:spcAft>
                  <a:buNone/>
                </a:pPr>
                <a:endParaRPr sz="825"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None/>
                </a:pPr>
                <a:r>
                  <a:rPr lang="en-GB" sz="825" b="0" i="0" u="none" strike="noStrike" cap="none">
                    <a:solidFill>
                      <a:srgbClr val="000000"/>
                    </a:solidFill>
                    <a:latin typeface="Arial"/>
                    <a:ea typeface="Arial"/>
                    <a:cs typeface="Arial"/>
                    <a:sym typeface="Arial"/>
                  </a:rPr>
                  <a:t>Do not use the bullet point button to format your text.</a:t>
                </a:r>
                <a:endParaRPr sz="825" b="0" i="0" u="none" strike="noStrike" cap="none">
                  <a:solidFill>
                    <a:srgbClr val="000000"/>
                  </a:solidFill>
                  <a:latin typeface="Arial"/>
                  <a:ea typeface="Arial"/>
                  <a:cs typeface="Arial"/>
                  <a:sym typeface="Arial"/>
                </a:endParaRPr>
              </a:p>
            </p:txBody>
          </p:sp>
          <p:pic>
            <p:nvPicPr>
              <p:cNvPr id="5203" name="Google Shape;5203;p62"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5204" name="Google Shape;5204;p62"/>
            <p:cNvGrpSpPr/>
            <p:nvPr/>
          </p:nvGrpSpPr>
          <p:grpSpPr>
            <a:xfrm>
              <a:off x="6303954" y="562596"/>
              <a:ext cx="540000" cy="540000"/>
              <a:chOff x="6303954" y="562596"/>
              <a:chExt cx="540000" cy="540000"/>
            </a:xfrm>
          </p:grpSpPr>
          <p:sp>
            <p:nvSpPr>
              <p:cNvPr id="5205" name="Google Shape;5205;p62"/>
              <p:cNvSpPr/>
              <p:nvPr/>
            </p:nvSpPr>
            <p:spPr>
              <a:xfrm>
                <a:off x="6303954" y="562596"/>
                <a:ext cx="540000" cy="540000"/>
              </a:xfrm>
              <a:prstGeom prst="donut">
                <a:avLst>
                  <a:gd name="adj" fmla="val 7083"/>
                </a:avLst>
              </a:prstGeom>
              <a:solidFill>
                <a:srgbClr val="000000"/>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050" b="0" i="0" u="none" strike="noStrike" cap="none">
                  <a:solidFill>
                    <a:schemeClr val="dk1"/>
                  </a:solidFill>
                  <a:latin typeface="Arial"/>
                  <a:ea typeface="Arial"/>
                  <a:cs typeface="Arial"/>
                  <a:sym typeface="Arial"/>
                </a:endParaRPr>
              </a:p>
            </p:txBody>
          </p:sp>
          <p:pic>
            <p:nvPicPr>
              <p:cNvPr id="5206" name="Google Shape;5206;p62"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5207" name="Google Shape;5207;p62"/>
          <p:cNvSpPr/>
          <p:nvPr/>
        </p:nvSpPr>
        <p:spPr>
          <a:xfrm>
            <a:off x="3474452" y="1545637"/>
            <a:ext cx="6642652" cy="465178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0D3253">
              <a:alpha val="980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grpSp>
        <p:nvGrpSpPr>
          <p:cNvPr id="5208" name="Google Shape;5208;p62"/>
          <p:cNvGrpSpPr/>
          <p:nvPr/>
        </p:nvGrpSpPr>
        <p:grpSpPr>
          <a:xfrm>
            <a:off x="7916400" y="221400"/>
            <a:ext cx="893995" cy="358950"/>
            <a:chOff x="1899" y="899"/>
            <a:chExt cx="4163" cy="1671"/>
          </a:xfrm>
        </p:grpSpPr>
        <p:sp>
          <p:nvSpPr>
            <p:cNvPr id="5209" name="Google Shape;5209;p6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10" name="Google Shape;5210;p6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11" name="Google Shape;5211;p6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12" name="Google Shape;5212;p6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13" name="Google Shape;5213;p6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14" name="Google Shape;5214;p6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15" name="Google Shape;5215;p6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16" name="Google Shape;5216;p6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17" name="Google Shape;5217;p6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18" name="Google Shape;5218;p6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19" name="Google Shape;5219;p6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20" name="Google Shape;5220;p62"/>
            <p:cNvSpPr/>
            <p:nvPr/>
          </p:nvSpPr>
          <p:spPr>
            <a:xfrm>
              <a:off x="2762" y="2203"/>
              <a:ext cx="0" cy="0"/>
            </a:xfrm>
            <a:prstGeom prst="rect">
              <a:avLst/>
            </a:pr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21" name="Google Shape;5221;p6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22" name="Google Shape;5222;p6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23" name="Google Shape;5223;p6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24" name="Google Shape;5224;p6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25" name="Google Shape;5225;p62"/>
            <p:cNvSpPr/>
            <p:nvPr/>
          </p:nvSpPr>
          <p:spPr>
            <a:xfrm>
              <a:off x="3203" y="2203"/>
              <a:ext cx="0" cy="0"/>
            </a:xfrm>
            <a:prstGeom prst="rect">
              <a:avLst/>
            </a:pr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26" name="Google Shape;5226;p6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27" name="Google Shape;5227;p6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28" name="Google Shape;5228;p6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29" name="Google Shape;5229;p6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30" name="Google Shape;5230;p6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31" name="Google Shape;5231;p6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32" name="Google Shape;5232;p6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33" name="Google Shape;5233;p6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34" name="Google Shape;5234;p6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35" name="Google Shape;5235;p6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36" name="Google Shape;5236;p6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37" name="Google Shape;5237;p6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38" name="Google Shape;5238;p6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39" name="Google Shape;5239;p6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40" name="Google Shape;5240;p6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41" name="Google Shape;5241;p6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42" name="Google Shape;5242;p6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43" name="Google Shape;5243;p6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44" name="Google Shape;5244;p6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45" name="Google Shape;5245;p6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46" name="Google Shape;5246;p6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47" name="Google Shape;5247;p6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48" name="Google Shape;5248;p6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49" name="Google Shape;5249;p6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50" name="Google Shape;5250;p6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51" name="Google Shape;5251;p6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52" name="Google Shape;5252;p6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53" name="Google Shape;5253;p6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54" name="Google Shape;5254;p6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55" name="Google Shape;5255;p6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56" name="Google Shape;5256;p6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57" name="Google Shape;5257;p6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58" name="Google Shape;5258;p6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59" name="Google Shape;5259;p6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60" name="Google Shape;5260;p6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61" name="Google Shape;5261;p6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62" name="Google Shape;5262;p6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63" name="Google Shape;5263;p6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64" name="Google Shape;5264;p6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65" name="Google Shape;5265;p6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66" name="Google Shape;5266;p6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67" name="Google Shape;5267;p6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68" name="Google Shape;5268;p6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69" name="Google Shape;5269;p6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70" name="Google Shape;5270;p6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71" name="Google Shape;5271;p6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72" name="Google Shape;5272;p6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73" name="Google Shape;5273;p6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74" name="Google Shape;5274;p6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75" name="Google Shape;5275;p6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76" name="Google Shape;5276;p6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77" name="Google Shape;5277;p6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78" name="Google Shape;5278;p6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79" name="Google Shape;5279;p6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80" name="Google Shape;5280;p6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81" name="Google Shape;5281;p6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82" name="Google Shape;5282;p6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83" name="Google Shape;5283;p6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84" name="Google Shape;5284;p6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85" name="Google Shape;5285;p6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86" name="Google Shape;5286;p6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87" name="Google Shape;5287;p6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88" name="Google Shape;5288;p62"/>
            <p:cNvSpPr/>
            <p:nvPr/>
          </p:nvSpPr>
          <p:spPr>
            <a:xfrm>
              <a:off x="4838" y="2425"/>
              <a:ext cx="0" cy="0"/>
            </a:xfrm>
            <a:prstGeom prst="rect">
              <a:avLst/>
            </a:pr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89" name="Google Shape;5289;p6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90" name="Google Shape;5290;p6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91" name="Google Shape;5291;p6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92" name="Google Shape;5292;p6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93" name="Google Shape;5293;p6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94" name="Google Shape;5294;p6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95" name="Google Shape;5295;p6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96" name="Google Shape;5296;p6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97" name="Google Shape;5297;p6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98" name="Google Shape;5298;p6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299" name="Google Shape;5299;p6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00" name="Google Shape;5300;p6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01" name="Google Shape;5301;p6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cxnSp>
          <p:nvCxnSpPr>
            <p:cNvPr id="5302" name="Google Shape;5302;p62"/>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extLst>
    <p:ext uri="{DCECCB84-F9BA-43D5-87BE-67443E8EF086}">
      <p15:sldGuideLst xmlns:p15="http://schemas.microsoft.com/office/powerpoint/2012/main">
        <p15:guide id="1" orient="horz" pos="2160">
          <p15:clr>
            <a:srgbClr val="FBAE40"/>
          </p15:clr>
        </p15:guide>
        <p15:guide id="2" pos="6630">
          <p15:clr>
            <a:srgbClr val="FBAE40"/>
          </p15:clr>
        </p15:guide>
      </p15:sldGuideLst>
    </p:ext>
  </p:extLst>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16_Title and content (2 column)">
  <p:cSld name="16_Title and content (2 column)">
    <p:bg>
      <p:bgPr>
        <a:solidFill>
          <a:schemeClr val="lt1"/>
        </a:solidFill>
        <a:effectLst/>
      </p:bgPr>
    </p:bg>
    <p:spTree>
      <p:nvGrpSpPr>
        <p:cNvPr id="1" name="Shape 5303"/>
        <p:cNvGrpSpPr/>
        <p:nvPr/>
      </p:nvGrpSpPr>
      <p:grpSpPr>
        <a:xfrm>
          <a:off x="0" y="0"/>
          <a:ext cx="0" cy="0"/>
          <a:chOff x="0" y="0"/>
          <a:chExt cx="0" cy="0"/>
        </a:xfrm>
      </p:grpSpPr>
      <p:sp>
        <p:nvSpPr>
          <p:cNvPr id="5304" name="Google Shape;5304;p63"/>
          <p:cNvSpPr/>
          <p:nvPr/>
        </p:nvSpPr>
        <p:spPr>
          <a:xfrm>
            <a:off x="1" y="0"/>
            <a:ext cx="9153600" cy="5143500"/>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050" b="0" i="0" u="none" strike="noStrike" cap="none">
              <a:solidFill>
                <a:schemeClr val="lt1"/>
              </a:solidFill>
              <a:latin typeface="Arial"/>
              <a:ea typeface="Arial"/>
              <a:cs typeface="Arial"/>
              <a:sym typeface="Arial"/>
            </a:endParaRPr>
          </a:p>
        </p:txBody>
      </p:sp>
      <p:sp>
        <p:nvSpPr>
          <p:cNvPr id="5305" name="Google Shape;5305;p63"/>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noAutofit/>
          </a:bodyPr>
          <a:lstStyle>
            <a:lvl1pPr lvl="0" algn="l" rtl="0">
              <a:lnSpc>
                <a:spcPct val="90000"/>
              </a:lnSpc>
              <a:spcBef>
                <a:spcPts val="0"/>
              </a:spcBef>
              <a:spcAft>
                <a:spcPts val="0"/>
              </a:spcAft>
              <a:buSzPts val="2100"/>
              <a:buNone/>
              <a:defRPr>
                <a:solidFill>
                  <a:schemeClr val="accent2"/>
                </a:solidFill>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5306" name="Google Shape;5306;p6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5307" name="Google Shape;5307;p6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5308" name="Google Shape;5308;p6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a:lvl1pPr>
            <a:lvl2pPr marL="0" marR="0" lvl="1" indent="0" algn="r" rtl="0">
              <a:lnSpc>
                <a:spcPct val="100000"/>
              </a:lnSpc>
              <a:spcBef>
                <a:spcPts val="0"/>
              </a:spcBef>
              <a:spcAft>
                <a:spcPts val="0"/>
              </a:spcAft>
              <a:buClr>
                <a:srgbClr val="000000"/>
              </a:buClr>
              <a:buSzPts val="1200"/>
              <a:buFont typeface="Arial"/>
              <a:buNone/>
              <a:defRPr/>
            </a:lvl2pPr>
            <a:lvl3pPr marL="0" marR="0" lvl="2" indent="0" algn="r" rtl="0">
              <a:lnSpc>
                <a:spcPct val="100000"/>
              </a:lnSpc>
              <a:spcBef>
                <a:spcPts val="0"/>
              </a:spcBef>
              <a:spcAft>
                <a:spcPts val="0"/>
              </a:spcAft>
              <a:buClr>
                <a:srgbClr val="000000"/>
              </a:buClr>
              <a:buSzPts val="1200"/>
              <a:buFont typeface="Arial"/>
              <a:buNone/>
              <a:defRPr/>
            </a:lvl3pPr>
            <a:lvl4pPr marL="0" marR="0" lvl="3" indent="0" algn="r" rtl="0">
              <a:lnSpc>
                <a:spcPct val="100000"/>
              </a:lnSpc>
              <a:spcBef>
                <a:spcPts val="0"/>
              </a:spcBef>
              <a:spcAft>
                <a:spcPts val="0"/>
              </a:spcAft>
              <a:buClr>
                <a:srgbClr val="000000"/>
              </a:buClr>
              <a:buSzPts val="1200"/>
              <a:buFont typeface="Arial"/>
              <a:buNone/>
              <a:defRPr/>
            </a:lvl4pPr>
            <a:lvl5pPr marL="0" marR="0" lvl="4" indent="0" algn="r" rtl="0">
              <a:lnSpc>
                <a:spcPct val="100000"/>
              </a:lnSpc>
              <a:spcBef>
                <a:spcPts val="0"/>
              </a:spcBef>
              <a:spcAft>
                <a:spcPts val="0"/>
              </a:spcAft>
              <a:buClr>
                <a:srgbClr val="000000"/>
              </a:buClr>
              <a:buSzPts val="1200"/>
              <a:buFont typeface="Arial"/>
              <a:buNone/>
              <a:defRPr/>
            </a:lvl5pPr>
            <a:lvl6pPr marL="0" marR="0" lvl="5" indent="0" algn="r" rtl="0">
              <a:lnSpc>
                <a:spcPct val="100000"/>
              </a:lnSpc>
              <a:spcBef>
                <a:spcPts val="0"/>
              </a:spcBef>
              <a:spcAft>
                <a:spcPts val="0"/>
              </a:spcAft>
              <a:buClr>
                <a:srgbClr val="000000"/>
              </a:buClr>
              <a:buSzPts val="1200"/>
              <a:buFont typeface="Arial"/>
              <a:buNone/>
              <a:defRPr/>
            </a:lvl6pPr>
            <a:lvl7pPr marL="0" marR="0" lvl="6" indent="0" algn="r" rtl="0">
              <a:lnSpc>
                <a:spcPct val="100000"/>
              </a:lnSpc>
              <a:spcBef>
                <a:spcPts val="0"/>
              </a:spcBef>
              <a:spcAft>
                <a:spcPts val="0"/>
              </a:spcAft>
              <a:buClr>
                <a:srgbClr val="000000"/>
              </a:buClr>
              <a:buSzPts val="1200"/>
              <a:buFont typeface="Arial"/>
              <a:buNone/>
              <a:defRPr/>
            </a:lvl7pPr>
            <a:lvl8pPr marL="0" marR="0" lvl="7" indent="0" algn="r" rtl="0">
              <a:lnSpc>
                <a:spcPct val="100000"/>
              </a:lnSpc>
              <a:spcBef>
                <a:spcPts val="0"/>
              </a:spcBef>
              <a:spcAft>
                <a:spcPts val="0"/>
              </a:spcAft>
              <a:buClr>
                <a:srgbClr val="000000"/>
              </a:buClr>
              <a:buSzPts val="1200"/>
              <a:buFont typeface="Arial"/>
              <a:buNone/>
              <a:defRPr/>
            </a:lvl8pPr>
            <a:lvl9pPr marL="0" marR="0" lvl="8" indent="0" algn="r" rtl="0">
              <a:lnSpc>
                <a:spcPct val="100000"/>
              </a:lnSpc>
              <a:spcBef>
                <a:spcPts val="0"/>
              </a:spcBef>
              <a:spcAft>
                <a:spcPts val="0"/>
              </a:spcAft>
              <a:buClr>
                <a:srgbClr val="000000"/>
              </a:buClr>
              <a:buSzPts val="1200"/>
              <a:buFont typeface="Arial"/>
              <a:buNone/>
              <a:defRPr/>
            </a:lvl9pPr>
          </a:lstStyle>
          <a:p>
            <a:pPr marL="0" lvl="0" indent="0" algn="r" rtl="0">
              <a:spcBef>
                <a:spcPts val="0"/>
              </a:spcBef>
              <a:spcAft>
                <a:spcPts val="0"/>
              </a:spcAft>
              <a:buNone/>
            </a:pPr>
            <a:fld id="{00000000-1234-1234-1234-123412341234}" type="slidenum">
              <a:rPr lang="en-GB"/>
              <a:t>‹#›</a:t>
            </a:fld>
            <a:endParaRPr/>
          </a:p>
        </p:txBody>
      </p:sp>
      <p:sp>
        <p:nvSpPr>
          <p:cNvPr id="5309" name="Google Shape;5309;p63"/>
          <p:cNvSpPr txBox="1">
            <a:spLocks noGrp="1"/>
          </p:cNvSpPr>
          <p:nvPr>
            <p:ph type="body" idx="1"/>
          </p:nvPr>
        </p:nvSpPr>
        <p:spPr>
          <a:xfrm>
            <a:off x="386099" y="1697955"/>
            <a:ext cx="7507800" cy="2772300"/>
          </a:xfrm>
          <a:prstGeom prst="rect">
            <a:avLst/>
          </a:prstGeom>
          <a:noFill/>
          <a:ln>
            <a:noFill/>
          </a:ln>
        </p:spPr>
        <p:txBody>
          <a:bodyPr spcFirstLastPara="1" wrap="square" lIns="0" tIns="0" rIns="0" bIns="0" anchor="t" anchorCtr="0">
            <a:noAutofit/>
          </a:bodyPr>
          <a:lstStyle>
            <a:lvl1pPr marL="457200" lvl="0" indent="-228600" algn="l" rtl="0">
              <a:lnSpc>
                <a:spcPct val="90000"/>
              </a:lnSpc>
              <a:spcBef>
                <a:spcPts val="300"/>
              </a:spcBef>
              <a:spcAft>
                <a:spcPts val="0"/>
              </a:spcAft>
              <a:buSzPts val="1500"/>
              <a:buNone/>
              <a:defRPr>
                <a:solidFill>
                  <a:schemeClr val="lt2"/>
                </a:solidFill>
              </a:defRPr>
            </a:lvl1pPr>
            <a:lvl2pPr marL="914400" lvl="1" indent="-228600" algn="l" rtl="0">
              <a:lnSpc>
                <a:spcPct val="90000"/>
              </a:lnSpc>
              <a:spcBef>
                <a:spcPts val="300"/>
              </a:spcBef>
              <a:spcAft>
                <a:spcPts val="0"/>
              </a:spcAft>
              <a:buSzPts val="1400"/>
              <a:buNone/>
              <a:defRPr>
                <a:solidFill>
                  <a:schemeClr val="lt2"/>
                </a:solidFill>
              </a:defRPr>
            </a:lvl2pPr>
            <a:lvl3pPr marL="1371600" lvl="2" indent="-317500" algn="l" rtl="0">
              <a:lnSpc>
                <a:spcPct val="90000"/>
              </a:lnSpc>
              <a:spcBef>
                <a:spcPts val="300"/>
              </a:spcBef>
              <a:spcAft>
                <a:spcPts val="0"/>
              </a:spcAft>
              <a:buClr>
                <a:schemeClr val="accent2"/>
              </a:buClr>
              <a:buSzPts val="1400"/>
              <a:buChar char="•"/>
              <a:defRPr>
                <a:solidFill>
                  <a:schemeClr val="lt2"/>
                </a:solidFill>
              </a:defRPr>
            </a:lvl3pPr>
            <a:lvl4pPr marL="1828800" lvl="3" indent="-304800" algn="l" rtl="0">
              <a:lnSpc>
                <a:spcPct val="90000"/>
              </a:lnSpc>
              <a:spcBef>
                <a:spcPts val="300"/>
              </a:spcBef>
              <a:spcAft>
                <a:spcPts val="0"/>
              </a:spcAft>
              <a:buClr>
                <a:schemeClr val="accent2"/>
              </a:buClr>
              <a:buSzPts val="1200"/>
              <a:buChar char="•"/>
              <a:defRPr>
                <a:solidFill>
                  <a:schemeClr val="lt2"/>
                </a:solidFill>
              </a:defRPr>
            </a:lvl4pPr>
            <a:lvl5pPr marL="2286000" lvl="4" indent="-228600" algn="l" rtl="0">
              <a:lnSpc>
                <a:spcPct val="90000"/>
              </a:lnSpc>
              <a:spcBef>
                <a:spcPts val="600"/>
              </a:spcBef>
              <a:spcAft>
                <a:spcPts val="0"/>
              </a:spcAft>
              <a:buSzPts val="1500"/>
              <a:buNone/>
              <a:defRPr>
                <a:solidFill>
                  <a:schemeClr val="lt2"/>
                </a:solidFill>
              </a:defRPr>
            </a:lvl5pPr>
            <a:lvl6pPr marL="2743200" lvl="5" indent="-317500" algn="l" rtl="0">
              <a:lnSpc>
                <a:spcPct val="90000"/>
              </a:lnSpc>
              <a:spcBef>
                <a:spcPts val="400"/>
              </a:spcBef>
              <a:spcAft>
                <a:spcPts val="0"/>
              </a:spcAft>
              <a:buSzPts val="1400"/>
              <a:buChar char="•"/>
              <a:defRPr/>
            </a:lvl6pPr>
            <a:lvl7pPr marL="3200400" lvl="6" indent="-317500" algn="l" rtl="0">
              <a:lnSpc>
                <a:spcPct val="90000"/>
              </a:lnSpc>
              <a:spcBef>
                <a:spcPts val="400"/>
              </a:spcBef>
              <a:spcAft>
                <a:spcPts val="0"/>
              </a:spcAft>
              <a:buSzPts val="1400"/>
              <a:buChar char="•"/>
              <a:defRPr/>
            </a:lvl7pPr>
            <a:lvl8pPr marL="3657600" lvl="7" indent="-317500" algn="l" rtl="0">
              <a:lnSpc>
                <a:spcPct val="90000"/>
              </a:lnSpc>
              <a:spcBef>
                <a:spcPts val="400"/>
              </a:spcBef>
              <a:spcAft>
                <a:spcPts val="0"/>
              </a:spcAft>
              <a:buSzPts val="1400"/>
              <a:buChar char="•"/>
              <a:defRPr/>
            </a:lvl8pPr>
            <a:lvl9pPr marL="4114800" lvl="8" indent="-317500" algn="l" rtl="0">
              <a:lnSpc>
                <a:spcPct val="90000"/>
              </a:lnSpc>
              <a:spcBef>
                <a:spcPts val="400"/>
              </a:spcBef>
              <a:spcAft>
                <a:spcPts val="0"/>
              </a:spcAft>
              <a:buSzPts val="1400"/>
              <a:buChar char="•"/>
              <a:defRPr/>
            </a:lvl9pPr>
          </a:lstStyle>
          <a:p>
            <a:endParaRPr/>
          </a:p>
        </p:txBody>
      </p:sp>
      <p:grpSp>
        <p:nvGrpSpPr>
          <p:cNvPr id="5310" name="Google Shape;5310;p63"/>
          <p:cNvGrpSpPr/>
          <p:nvPr/>
        </p:nvGrpSpPr>
        <p:grpSpPr>
          <a:xfrm>
            <a:off x="-1530678" y="2991543"/>
            <a:ext cx="1404225" cy="2177094"/>
            <a:chOff x="6195941" y="562596"/>
            <a:chExt cx="1872300" cy="2902792"/>
          </a:xfrm>
        </p:grpSpPr>
        <p:grpSp>
          <p:nvGrpSpPr>
            <p:cNvPr id="5311" name="Google Shape;5311;p63"/>
            <p:cNvGrpSpPr/>
            <p:nvPr/>
          </p:nvGrpSpPr>
          <p:grpSpPr>
            <a:xfrm>
              <a:off x="6195941" y="832605"/>
              <a:ext cx="1872300" cy="2632784"/>
              <a:chOff x="-1872716" y="660661"/>
              <a:chExt cx="1872300" cy="1974637"/>
            </a:xfrm>
          </p:grpSpPr>
          <p:sp>
            <p:nvSpPr>
              <p:cNvPr id="5312" name="Google Shape;5312;p63"/>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en-GB" sz="825" b="0" i="0" u="none" strike="noStrike" cap="none">
                    <a:solidFill>
                      <a:srgbClr val="000000"/>
                    </a:solidFill>
                    <a:latin typeface="Arial"/>
                    <a:ea typeface="Arial"/>
                    <a:cs typeface="Arial"/>
                    <a:sym typeface="Arial"/>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a:p>
              <a:p>
                <a:pPr marL="0" marR="0" lvl="0" indent="0" algn="l" rtl="0">
                  <a:lnSpc>
                    <a:spcPct val="100000"/>
                  </a:lnSpc>
                  <a:spcBef>
                    <a:spcPts val="0"/>
                  </a:spcBef>
                  <a:spcAft>
                    <a:spcPts val="0"/>
                  </a:spcAft>
                  <a:buNone/>
                </a:pPr>
                <a:endParaRPr sz="825"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None/>
                </a:pPr>
                <a:r>
                  <a:rPr lang="en-GB" sz="825" b="0" i="0" u="none" strike="noStrike" cap="none">
                    <a:solidFill>
                      <a:srgbClr val="000000"/>
                    </a:solidFill>
                    <a:latin typeface="Arial"/>
                    <a:ea typeface="Arial"/>
                    <a:cs typeface="Arial"/>
                    <a:sym typeface="Arial"/>
                  </a:rPr>
                  <a:t>Do not use the bullet point button to format your text.</a:t>
                </a:r>
                <a:endParaRPr sz="825" b="0" i="0" u="none" strike="noStrike" cap="none">
                  <a:solidFill>
                    <a:srgbClr val="000000"/>
                  </a:solidFill>
                  <a:latin typeface="Arial"/>
                  <a:ea typeface="Arial"/>
                  <a:cs typeface="Arial"/>
                  <a:sym typeface="Arial"/>
                </a:endParaRPr>
              </a:p>
            </p:txBody>
          </p:sp>
          <p:pic>
            <p:nvPicPr>
              <p:cNvPr id="5313" name="Google Shape;5313;p63"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5314" name="Google Shape;5314;p63"/>
            <p:cNvGrpSpPr/>
            <p:nvPr/>
          </p:nvGrpSpPr>
          <p:grpSpPr>
            <a:xfrm>
              <a:off x="6303954" y="562596"/>
              <a:ext cx="540000" cy="540000"/>
              <a:chOff x="6303954" y="562596"/>
              <a:chExt cx="540000" cy="540000"/>
            </a:xfrm>
          </p:grpSpPr>
          <p:sp>
            <p:nvSpPr>
              <p:cNvPr id="5315" name="Google Shape;5315;p63"/>
              <p:cNvSpPr/>
              <p:nvPr/>
            </p:nvSpPr>
            <p:spPr>
              <a:xfrm>
                <a:off x="6303954" y="562596"/>
                <a:ext cx="540000" cy="540000"/>
              </a:xfrm>
              <a:prstGeom prst="donut">
                <a:avLst>
                  <a:gd name="adj" fmla="val 7083"/>
                </a:avLst>
              </a:prstGeom>
              <a:solidFill>
                <a:srgbClr val="000000"/>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050" b="0" i="0" u="none" strike="noStrike" cap="none">
                  <a:solidFill>
                    <a:schemeClr val="dk1"/>
                  </a:solidFill>
                  <a:latin typeface="Arial"/>
                  <a:ea typeface="Arial"/>
                  <a:cs typeface="Arial"/>
                  <a:sym typeface="Arial"/>
                </a:endParaRPr>
              </a:p>
            </p:txBody>
          </p:sp>
          <p:pic>
            <p:nvPicPr>
              <p:cNvPr id="5316" name="Google Shape;5316;p63"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5317" name="Google Shape;5317;p63"/>
          <p:cNvSpPr/>
          <p:nvPr/>
        </p:nvSpPr>
        <p:spPr>
          <a:xfrm>
            <a:off x="3474452" y="1545637"/>
            <a:ext cx="6642652" cy="465178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0D3253">
              <a:alpha val="980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grpSp>
        <p:nvGrpSpPr>
          <p:cNvPr id="5318" name="Google Shape;5318;p63"/>
          <p:cNvGrpSpPr/>
          <p:nvPr/>
        </p:nvGrpSpPr>
        <p:grpSpPr>
          <a:xfrm>
            <a:off x="7916400" y="221400"/>
            <a:ext cx="893995" cy="358950"/>
            <a:chOff x="1899" y="899"/>
            <a:chExt cx="4163" cy="1671"/>
          </a:xfrm>
        </p:grpSpPr>
        <p:sp>
          <p:nvSpPr>
            <p:cNvPr id="5319" name="Google Shape;5319;p63"/>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20" name="Google Shape;5320;p63"/>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21" name="Google Shape;5321;p63"/>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22" name="Google Shape;5322;p63"/>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23" name="Google Shape;5323;p63"/>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24" name="Google Shape;5324;p63"/>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25" name="Google Shape;5325;p63"/>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26" name="Google Shape;5326;p63"/>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27" name="Google Shape;5327;p63"/>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28" name="Google Shape;5328;p63"/>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29" name="Google Shape;5329;p63"/>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30" name="Google Shape;5330;p63"/>
            <p:cNvSpPr/>
            <p:nvPr/>
          </p:nvSpPr>
          <p:spPr>
            <a:xfrm>
              <a:off x="2762" y="2203"/>
              <a:ext cx="0" cy="0"/>
            </a:xfrm>
            <a:prstGeom prst="rect">
              <a:avLst/>
            </a:pr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31" name="Google Shape;5331;p63"/>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32" name="Google Shape;5332;p63"/>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33" name="Google Shape;5333;p63"/>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34" name="Google Shape;5334;p63"/>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35" name="Google Shape;5335;p63"/>
            <p:cNvSpPr/>
            <p:nvPr/>
          </p:nvSpPr>
          <p:spPr>
            <a:xfrm>
              <a:off x="3203" y="2203"/>
              <a:ext cx="0" cy="0"/>
            </a:xfrm>
            <a:prstGeom prst="rect">
              <a:avLst/>
            </a:pr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36" name="Google Shape;5336;p63"/>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37" name="Google Shape;5337;p63"/>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38" name="Google Shape;5338;p63"/>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39" name="Google Shape;5339;p63"/>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40" name="Google Shape;5340;p63"/>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41" name="Google Shape;5341;p63"/>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42" name="Google Shape;5342;p63"/>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43" name="Google Shape;5343;p63"/>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44" name="Google Shape;5344;p63"/>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45" name="Google Shape;5345;p63"/>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46" name="Google Shape;5346;p63"/>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47" name="Google Shape;5347;p63"/>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48" name="Google Shape;5348;p63"/>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49" name="Google Shape;5349;p63"/>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50" name="Google Shape;5350;p63"/>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51" name="Google Shape;5351;p63"/>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52" name="Google Shape;5352;p63"/>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53" name="Google Shape;5353;p63"/>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54" name="Google Shape;5354;p63"/>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55" name="Google Shape;5355;p63"/>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56" name="Google Shape;5356;p63"/>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57" name="Google Shape;5357;p63"/>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58" name="Google Shape;5358;p63"/>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59" name="Google Shape;5359;p63"/>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60" name="Google Shape;5360;p63"/>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61" name="Google Shape;5361;p63"/>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62" name="Google Shape;5362;p63"/>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63" name="Google Shape;5363;p63"/>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64" name="Google Shape;5364;p63"/>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65" name="Google Shape;5365;p63"/>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66" name="Google Shape;5366;p63"/>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67" name="Google Shape;5367;p63"/>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68" name="Google Shape;5368;p63"/>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69" name="Google Shape;5369;p63"/>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70" name="Google Shape;5370;p63"/>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71" name="Google Shape;5371;p63"/>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72" name="Google Shape;5372;p63"/>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73" name="Google Shape;5373;p63"/>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74" name="Google Shape;5374;p63"/>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75" name="Google Shape;5375;p63"/>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76" name="Google Shape;5376;p63"/>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77" name="Google Shape;5377;p63"/>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78" name="Google Shape;5378;p63"/>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79" name="Google Shape;5379;p63"/>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80" name="Google Shape;5380;p63"/>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81" name="Google Shape;5381;p63"/>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82" name="Google Shape;5382;p63"/>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83" name="Google Shape;5383;p63"/>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84" name="Google Shape;5384;p63"/>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85" name="Google Shape;5385;p63"/>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86" name="Google Shape;5386;p63"/>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87" name="Google Shape;5387;p63"/>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88" name="Google Shape;5388;p63"/>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89" name="Google Shape;5389;p63"/>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90" name="Google Shape;5390;p63"/>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91" name="Google Shape;5391;p63"/>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92" name="Google Shape;5392;p63"/>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93" name="Google Shape;5393;p63"/>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94" name="Google Shape;5394;p63"/>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95" name="Google Shape;5395;p63"/>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96" name="Google Shape;5396;p63"/>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97" name="Google Shape;5397;p63"/>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98" name="Google Shape;5398;p63"/>
            <p:cNvSpPr/>
            <p:nvPr/>
          </p:nvSpPr>
          <p:spPr>
            <a:xfrm>
              <a:off x="4838" y="2425"/>
              <a:ext cx="0" cy="0"/>
            </a:xfrm>
            <a:prstGeom prst="rect">
              <a:avLst/>
            </a:pr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399" name="Google Shape;5399;p63"/>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00" name="Google Shape;5400;p63"/>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01" name="Google Shape;5401;p63"/>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02" name="Google Shape;5402;p63"/>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03" name="Google Shape;5403;p63"/>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04" name="Google Shape;5404;p63"/>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05" name="Google Shape;5405;p63"/>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06" name="Google Shape;5406;p63"/>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07" name="Google Shape;5407;p63"/>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08" name="Google Shape;5408;p63"/>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09" name="Google Shape;5409;p63"/>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10" name="Google Shape;5410;p63"/>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11" name="Google Shape;5411;p63"/>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cxnSp>
          <p:nvCxnSpPr>
            <p:cNvPr id="5412" name="Google Shape;5412;p63"/>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extLst>
    <p:ext uri="{DCECCB84-F9BA-43D5-87BE-67443E8EF086}">
      <p15:sldGuideLst xmlns:p15="http://schemas.microsoft.com/office/powerpoint/2012/main">
        <p15:guide id="1" orient="horz" pos="2160">
          <p15:clr>
            <a:srgbClr val="FBAE40"/>
          </p15:clr>
        </p15:guide>
        <p15:guide id="2" pos="6630">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8"/>
        <p:cNvGrpSpPr/>
        <p:nvPr/>
      </p:nvGrpSpPr>
      <p:grpSpPr>
        <a:xfrm>
          <a:off x="0" y="0"/>
          <a:ext cx="0" cy="0"/>
          <a:chOff x="0" y="0"/>
          <a:chExt cx="0" cy="0"/>
        </a:xfrm>
      </p:grpSpPr>
      <p:sp>
        <p:nvSpPr>
          <p:cNvPr id="29" name="Google Shape;29;p7"/>
          <p:cNvSpPr txBox="1">
            <a:spLocks noGrp="1"/>
          </p:cNvSpPr>
          <p:nvPr>
            <p:ph type="title"/>
          </p:nvPr>
        </p:nvSpPr>
        <p:spPr>
          <a:xfrm>
            <a:off x="311700" y="555600"/>
            <a:ext cx="2808000" cy="755700"/>
          </a:xfrm>
          <a:prstGeom prst="rect">
            <a:avLst/>
          </a:prstGeom>
        </p:spPr>
        <p:txBody>
          <a:bodyPr spcFirstLastPara="1" wrap="square" lIns="91425" tIns="91425" rIns="91425" bIns="91425" anchor="b" anchorCtr="0">
            <a:noAutofit/>
          </a:bodyPr>
          <a:lstStyle>
            <a:lvl1pPr lvl="0">
              <a:spcBef>
                <a:spcPts val="0"/>
              </a:spcBef>
              <a:spcAft>
                <a:spcPts val="0"/>
              </a:spcAft>
              <a:buSzPts val="2400"/>
              <a:buNone/>
              <a:defRPr sz="24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30" name="Google Shape;30;p7"/>
          <p:cNvSpPr txBox="1">
            <a:spLocks noGrp="1"/>
          </p:cNvSpPr>
          <p:nvPr>
            <p:ph type="body" idx="1"/>
          </p:nvPr>
        </p:nvSpPr>
        <p:spPr>
          <a:xfrm>
            <a:off x="311700" y="1389600"/>
            <a:ext cx="2808000" cy="3179400"/>
          </a:xfrm>
          <a:prstGeom prst="rect">
            <a:avLst/>
          </a:prstGeom>
        </p:spPr>
        <p:txBody>
          <a:bodyPr spcFirstLastPara="1" wrap="square" lIns="91425" tIns="91425" rIns="91425" bIns="91425" anchor="t" anchorCtr="0">
            <a:noAutofit/>
          </a:bodyPr>
          <a:lstStyle>
            <a:lvl1pPr marL="457200" lvl="0" indent="-304800">
              <a:spcBef>
                <a:spcPts val="0"/>
              </a:spcBef>
              <a:spcAft>
                <a:spcPts val="0"/>
              </a:spcAft>
              <a:buSzPts val="1200"/>
              <a:buChar char="●"/>
              <a:defRPr sz="1200"/>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
        <p:nvSpPr>
          <p:cNvPr id="31" name="Google Shape;31;p7"/>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17_Title and content (2 column)">
  <p:cSld name="17_Title and content (2 column)">
    <p:bg>
      <p:bgPr>
        <a:solidFill>
          <a:schemeClr val="lt1"/>
        </a:solidFill>
        <a:effectLst/>
      </p:bgPr>
    </p:bg>
    <p:spTree>
      <p:nvGrpSpPr>
        <p:cNvPr id="1" name="Shape 5413"/>
        <p:cNvGrpSpPr/>
        <p:nvPr/>
      </p:nvGrpSpPr>
      <p:grpSpPr>
        <a:xfrm>
          <a:off x="0" y="0"/>
          <a:ext cx="0" cy="0"/>
          <a:chOff x="0" y="0"/>
          <a:chExt cx="0" cy="0"/>
        </a:xfrm>
      </p:grpSpPr>
      <p:sp>
        <p:nvSpPr>
          <p:cNvPr id="5414" name="Google Shape;5414;p64"/>
          <p:cNvSpPr/>
          <p:nvPr/>
        </p:nvSpPr>
        <p:spPr>
          <a:xfrm>
            <a:off x="1" y="0"/>
            <a:ext cx="9153600" cy="5143500"/>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050" b="0" i="0" u="none" strike="noStrike" cap="none">
              <a:solidFill>
                <a:schemeClr val="lt1"/>
              </a:solidFill>
              <a:latin typeface="Arial"/>
              <a:ea typeface="Arial"/>
              <a:cs typeface="Arial"/>
              <a:sym typeface="Arial"/>
            </a:endParaRPr>
          </a:p>
        </p:txBody>
      </p:sp>
      <p:sp>
        <p:nvSpPr>
          <p:cNvPr id="5415" name="Google Shape;5415;p64"/>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noAutofit/>
          </a:bodyPr>
          <a:lstStyle>
            <a:lvl1pPr lvl="0" algn="l" rtl="0">
              <a:lnSpc>
                <a:spcPct val="90000"/>
              </a:lnSpc>
              <a:spcBef>
                <a:spcPts val="0"/>
              </a:spcBef>
              <a:spcAft>
                <a:spcPts val="0"/>
              </a:spcAft>
              <a:buSzPts val="2100"/>
              <a:buNone/>
              <a:defRPr>
                <a:solidFill>
                  <a:schemeClr val="accent2"/>
                </a:solidFill>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5416" name="Google Shape;5416;p6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5417" name="Google Shape;5417;p6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5418" name="Google Shape;5418;p6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a:lvl1pPr>
            <a:lvl2pPr marL="0" marR="0" lvl="1" indent="0" algn="r" rtl="0">
              <a:lnSpc>
                <a:spcPct val="100000"/>
              </a:lnSpc>
              <a:spcBef>
                <a:spcPts val="0"/>
              </a:spcBef>
              <a:spcAft>
                <a:spcPts val="0"/>
              </a:spcAft>
              <a:buClr>
                <a:srgbClr val="000000"/>
              </a:buClr>
              <a:buSzPts val="1200"/>
              <a:buFont typeface="Arial"/>
              <a:buNone/>
              <a:defRPr/>
            </a:lvl2pPr>
            <a:lvl3pPr marL="0" marR="0" lvl="2" indent="0" algn="r" rtl="0">
              <a:lnSpc>
                <a:spcPct val="100000"/>
              </a:lnSpc>
              <a:spcBef>
                <a:spcPts val="0"/>
              </a:spcBef>
              <a:spcAft>
                <a:spcPts val="0"/>
              </a:spcAft>
              <a:buClr>
                <a:srgbClr val="000000"/>
              </a:buClr>
              <a:buSzPts val="1200"/>
              <a:buFont typeface="Arial"/>
              <a:buNone/>
              <a:defRPr/>
            </a:lvl3pPr>
            <a:lvl4pPr marL="0" marR="0" lvl="3" indent="0" algn="r" rtl="0">
              <a:lnSpc>
                <a:spcPct val="100000"/>
              </a:lnSpc>
              <a:spcBef>
                <a:spcPts val="0"/>
              </a:spcBef>
              <a:spcAft>
                <a:spcPts val="0"/>
              </a:spcAft>
              <a:buClr>
                <a:srgbClr val="000000"/>
              </a:buClr>
              <a:buSzPts val="1200"/>
              <a:buFont typeface="Arial"/>
              <a:buNone/>
              <a:defRPr/>
            </a:lvl4pPr>
            <a:lvl5pPr marL="0" marR="0" lvl="4" indent="0" algn="r" rtl="0">
              <a:lnSpc>
                <a:spcPct val="100000"/>
              </a:lnSpc>
              <a:spcBef>
                <a:spcPts val="0"/>
              </a:spcBef>
              <a:spcAft>
                <a:spcPts val="0"/>
              </a:spcAft>
              <a:buClr>
                <a:srgbClr val="000000"/>
              </a:buClr>
              <a:buSzPts val="1200"/>
              <a:buFont typeface="Arial"/>
              <a:buNone/>
              <a:defRPr/>
            </a:lvl5pPr>
            <a:lvl6pPr marL="0" marR="0" lvl="5" indent="0" algn="r" rtl="0">
              <a:lnSpc>
                <a:spcPct val="100000"/>
              </a:lnSpc>
              <a:spcBef>
                <a:spcPts val="0"/>
              </a:spcBef>
              <a:spcAft>
                <a:spcPts val="0"/>
              </a:spcAft>
              <a:buClr>
                <a:srgbClr val="000000"/>
              </a:buClr>
              <a:buSzPts val="1200"/>
              <a:buFont typeface="Arial"/>
              <a:buNone/>
              <a:defRPr/>
            </a:lvl6pPr>
            <a:lvl7pPr marL="0" marR="0" lvl="6" indent="0" algn="r" rtl="0">
              <a:lnSpc>
                <a:spcPct val="100000"/>
              </a:lnSpc>
              <a:spcBef>
                <a:spcPts val="0"/>
              </a:spcBef>
              <a:spcAft>
                <a:spcPts val="0"/>
              </a:spcAft>
              <a:buClr>
                <a:srgbClr val="000000"/>
              </a:buClr>
              <a:buSzPts val="1200"/>
              <a:buFont typeface="Arial"/>
              <a:buNone/>
              <a:defRPr/>
            </a:lvl7pPr>
            <a:lvl8pPr marL="0" marR="0" lvl="7" indent="0" algn="r" rtl="0">
              <a:lnSpc>
                <a:spcPct val="100000"/>
              </a:lnSpc>
              <a:spcBef>
                <a:spcPts val="0"/>
              </a:spcBef>
              <a:spcAft>
                <a:spcPts val="0"/>
              </a:spcAft>
              <a:buClr>
                <a:srgbClr val="000000"/>
              </a:buClr>
              <a:buSzPts val="1200"/>
              <a:buFont typeface="Arial"/>
              <a:buNone/>
              <a:defRPr/>
            </a:lvl8pPr>
            <a:lvl9pPr marL="0" marR="0" lvl="8" indent="0" algn="r" rtl="0">
              <a:lnSpc>
                <a:spcPct val="100000"/>
              </a:lnSpc>
              <a:spcBef>
                <a:spcPts val="0"/>
              </a:spcBef>
              <a:spcAft>
                <a:spcPts val="0"/>
              </a:spcAft>
              <a:buClr>
                <a:srgbClr val="000000"/>
              </a:buClr>
              <a:buSzPts val="1200"/>
              <a:buFont typeface="Arial"/>
              <a:buNone/>
              <a:defRPr/>
            </a:lvl9pPr>
          </a:lstStyle>
          <a:p>
            <a:pPr marL="0" lvl="0" indent="0" algn="r" rtl="0">
              <a:spcBef>
                <a:spcPts val="0"/>
              </a:spcBef>
              <a:spcAft>
                <a:spcPts val="0"/>
              </a:spcAft>
              <a:buNone/>
            </a:pPr>
            <a:fld id="{00000000-1234-1234-1234-123412341234}" type="slidenum">
              <a:rPr lang="en-GB"/>
              <a:t>‹#›</a:t>
            </a:fld>
            <a:endParaRPr/>
          </a:p>
        </p:txBody>
      </p:sp>
      <p:sp>
        <p:nvSpPr>
          <p:cNvPr id="5419" name="Google Shape;5419;p64"/>
          <p:cNvSpPr txBox="1">
            <a:spLocks noGrp="1"/>
          </p:cNvSpPr>
          <p:nvPr>
            <p:ph type="body" idx="1"/>
          </p:nvPr>
        </p:nvSpPr>
        <p:spPr>
          <a:xfrm>
            <a:off x="386099" y="1697955"/>
            <a:ext cx="7507800" cy="2772300"/>
          </a:xfrm>
          <a:prstGeom prst="rect">
            <a:avLst/>
          </a:prstGeom>
          <a:noFill/>
          <a:ln>
            <a:noFill/>
          </a:ln>
        </p:spPr>
        <p:txBody>
          <a:bodyPr spcFirstLastPara="1" wrap="square" lIns="0" tIns="0" rIns="0" bIns="0" anchor="t" anchorCtr="0">
            <a:noAutofit/>
          </a:bodyPr>
          <a:lstStyle>
            <a:lvl1pPr marL="457200" lvl="0" indent="-228600" algn="l" rtl="0">
              <a:lnSpc>
                <a:spcPct val="90000"/>
              </a:lnSpc>
              <a:spcBef>
                <a:spcPts val="300"/>
              </a:spcBef>
              <a:spcAft>
                <a:spcPts val="0"/>
              </a:spcAft>
              <a:buSzPts val="1500"/>
              <a:buNone/>
              <a:defRPr>
                <a:solidFill>
                  <a:schemeClr val="lt2"/>
                </a:solidFill>
              </a:defRPr>
            </a:lvl1pPr>
            <a:lvl2pPr marL="914400" lvl="1" indent="-228600" algn="l" rtl="0">
              <a:lnSpc>
                <a:spcPct val="90000"/>
              </a:lnSpc>
              <a:spcBef>
                <a:spcPts val="300"/>
              </a:spcBef>
              <a:spcAft>
                <a:spcPts val="0"/>
              </a:spcAft>
              <a:buSzPts val="1400"/>
              <a:buNone/>
              <a:defRPr>
                <a:solidFill>
                  <a:schemeClr val="lt2"/>
                </a:solidFill>
              </a:defRPr>
            </a:lvl2pPr>
            <a:lvl3pPr marL="1371600" lvl="2" indent="-317500" algn="l" rtl="0">
              <a:lnSpc>
                <a:spcPct val="90000"/>
              </a:lnSpc>
              <a:spcBef>
                <a:spcPts val="300"/>
              </a:spcBef>
              <a:spcAft>
                <a:spcPts val="0"/>
              </a:spcAft>
              <a:buClr>
                <a:schemeClr val="accent2"/>
              </a:buClr>
              <a:buSzPts val="1400"/>
              <a:buChar char="•"/>
              <a:defRPr>
                <a:solidFill>
                  <a:schemeClr val="lt2"/>
                </a:solidFill>
              </a:defRPr>
            </a:lvl3pPr>
            <a:lvl4pPr marL="1828800" lvl="3" indent="-304800" algn="l" rtl="0">
              <a:lnSpc>
                <a:spcPct val="90000"/>
              </a:lnSpc>
              <a:spcBef>
                <a:spcPts val="300"/>
              </a:spcBef>
              <a:spcAft>
                <a:spcPts val="0"/>
              </a:spcAft>
              <a:buClr>
                <a:schemeClr val="accent2"/>
              </a:buClr>
              <a:buSzPts val="1200"/>
              <a:buChar char="•"/>
              <a:defRPr>
                <a:solidFill>
                  <a:schemeClr val="lt2"/>
                </a:solidFill>
              </a:defRPr>
            </a:lvl4pPr>
            <a:lvl5pPr marL="2286000" lvl="4" indent="-228600" algn="l" rtl="0">
              <a:lnSpc>
                <a:spcPct val="90000"/>
              </a:lnSpc>
              <a:spcBef>
                <a:spcPts val="600"/>
              </a:spcBef>
              <a:spcAft>
                <a:spcPts val="0"/>
              </a:spcAft>
              <a:buSzPts val="1500"/>
              <a:buNone/>
              <a:defRPr>
                <a:solidFill>
                  <a:schemeClr val="lt2"/>
                </a:solidFill>
              </a:defRPr>
            </a:lvl5pPr>
            <a:lvl6pPr marL="2743200" lvl="5" indent="-317500" algn="l" rtl="0">
              <a:lnSpc>
                <a:spcPct val="90000"/>
              </a:lnSpc>
              <a:spcBef>
                <a:spcPts val="400"/>
              </a:spcBef>
              <a:spcAft>
                <a:spcPts val="0"/>
              </a:spcAft>
              <a:buSzPts val="1400"/>
              <a:buChar char="•"/>
              <a:defRPr/>
            </a:lvl6pPr>
            <a:lvl7pPr marL="3200400" lvl="6" indent="-317500" algn="l" rtl="0">
              <a:lnSpc>
                <a:spcPct val="90000"/>
              </a:lnSpc>
              <a:spcBef>
                <a:spcPts val="400"/>
              </a:spcBef>
              <a:spcAft>
                <a:spcPts val="0"/>
              </a:spcAft>
              <a:buSzPts val="1400"/>
              <a:buChar char="•"/>
              <a:defRPr/>
            </a:lvl7pPr>
            <a:lvl8pPr marL="3657600" lvl="7" indent="-317500" algn="l" rtl="0">
              <a:lnSpc>
                <a:spcPct val="90000"/>
              </a:lnSpc>
              <a:spcBef>
                <a:spcPts val="400"/>
              </a:spcBef>
              <a:spcAft>
                <a:spcPts val="0"/>
              </a:spcAft>
              <a:buSzPts val="1400"/>
              <a:buChar char="•"/>
              <a:defRPr/>
            </a:lvl8pPr>
            <a:lvl9pPr marL="4114800" lvl="8" indent="-317500" algn="l" rtl="0">
              <a:lnSpc>
                <a:spcPct val="90000"/>
              </a:lnSpc>
              <a:spcBef>
                <a:spcPts val="400"/>
              </a:spcBef>
              <a:spcAft>
                <a:spcPts val="0"/>
              </a:spcAft>
              <a:buSzPts val="1400"/>
              <a:buChar char="•"/>
              <a:defRPr/>
            </a:lvl9pPr>
          </a:lstStyle>
          <a:p>
            <a:endParaRPr/>
          </a:p>
        </p:txBody>
      </p:sp>
      <p:grpSp>
        <p:nvGrpSpPr>
          <p:cNvPr id="5420" name="Google Shape;5420;p64"/>
          <p:cNvGrpSpPr/>
          <p:nvPr/>
        </p:nvGrpSpPr>
        <p:grpSpPr>
          <a:xfrm>
            <a:off x="-1530678" y="2991543"/>
            <a:ext cx="1404225" cy="2177094"/>
            <a:chOff x="6195941" y="562596"/>
            <a:chExt cx="1872300" cy="2902792"/>
          </a:xfrm>
        </p:grpSpPr>
        <p:grpSp>
          <p:nvGrpSpPr>
            <p:cNvPr id="5421" name="Google Shape;5421;p64"/>
            <p:cNvGrpSpPr/>
            <p:nvPr/>
          </p:nvGrpSpPr>
          <p:grpSpPr>
            <a:xfrm>
              <a:off x="6195941" y="832605"/>
              <a:ext cx="1872300" cy="2632784"/>
              <a:chOff x="-1872716" y="660661"/>
              <a:chExt cx="1872300" cy="1974637"/>
            </a:xfrm>
          </p:grpSpPr>
          <p:sp>
            <p:nvSpPr>
              <p:cNvPr id="5422" name="Google Shape;5422;p64"/>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en-GB" sz="825" b="0" i="0" u="none" strike="noStrike" cap="none">
                    <a:solidFill>
                      <a:srgbClr val="000000"/>
                    </a:solidFill>
                    <a:latin typeface="Arial"/>
                    <a:ea typeface="Arial"/>
                    <a:cs typeface="Arial"/>
                    <a:sym typeface="Arial"/>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a:p>
              <a:p>
                <a:pPr marL="0" marR="0" lvl="0" indent="0" algn="l" rtl="0">
                  <a:lnSpc>
                    <a:spcPct val="100000"/>
                  </a:lnSpc>
                  <a:spcBef>
                    <a:spcPts val="0"/>
                  </a:spcBef>
                  <a:spcAft>
                    <a:spcPts val="0"/>
                  </a:spcAft>
                  <a:buNone/>
                </a:pPr>
                <a:endParaRPr sz="825"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None/>
                </a:pPr>
                <a:r>
                  <a:rPr lang="en-GB" sz="825" b="0" i="0" u="none" strike="noStrike" cap="none">
                    <a:solidFill>
                      <a:srgbClr val="000000"/>
                    </a:solidFill>
                    <a:latin typeface="Arial"/>
                    <a:ea typeface="Arial"/>
                    <a:cs typeface="Arial"/>
                    <a:sym typeface="Arial"/>
                  </a:rPr>
                  <a:t>Do not use the bullet point button to format your text.</a:t>
                </a:r>
                <a:endParaRPr sz="825" b="0" i="0" u="none" strike="noStrike" cap="none">
                  <a:solidFill>
                    <a:srgbClr val="000000"/>
                  </a:solidFill>
                  <a:latin typeface="Arial"/>
                  <a:ea typeface="Arial"/>
                  <a:cs typeface="Arial"/>
                  <a:sym typeface="Arial"/>
                </a:endParaRPr>
              </a:p>
            </p:txBody>
          </p:sp>
          <p:pic>
            <p:nvPicPr>
              <p:cNvPr id="5423" name="Google Shape;5423;p64"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5424" name="Google Shape;5424;p64"/>
            <p:cNvGrpSpPr/>
            <p:nvPr/>
          </p:nvGrpSpPr>
          <p:grpSpPr>
            <a:xfrm>
              <a:off x="6303954" y="562596"/>
              <a:ext cx="540000" cy="540000"/>
              <a:chOff x="6303954" y="562596"/>
              <a:chExt cx="540000" cy="540000"/>
            </a:xfrm>
          </p:grpSpPr>
          <p:sp>
            <p:nvSpPr>
              <p:cNvPr id="5425" name="Google Shape;5425;p64"/>
              <p:cNvSpPr/>
              <p:nvPr/>
            </p:nvSpPr>
            <p:spPr>
              <a:xfrm>
                <a:off x="6303954" y="562596"/>
                <a:ext cx="540000" cy="540000"/>
              </a:xfrm>
              <a:prstGeom prst="donut">
                <a:avLst>
                  <a:gd name="adj" fmla="val 7083"/>
                </a:avLst>
              </a:prstGeom>
              <a:solidFill>
                <a:srgbClr val="000000"/>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050" b="0" i="0" u="none" strike="noStrike" cap="none">
                  <a:solidFill>
                    <a:schemeClr val="dk1"/>
                  </a:solidFill>
                  <a:latin typeface="Arial"/>
                  <a:ea typeface="Arial"/>
                  <a:cs typeface="Arial"/>
                  <a:sym typeface="Arial"/>
                </a:endParaRPr>
              </a:p>
            </p:txBody>
          </p:sp>
          <p:pic>
            <p:nvPicPr>
              <p:cNvPr id="5426" name="Google Shape;5426;p64"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5427" name="Google Shape;5427;p64"/>
          <p:cNvSpPr/>
          <p:nvPr/>
        </p:nvSpPr>
        <p:spPr>
          <a:xfrm>
            <a:off x="3474452" y="1545637"/>
            <a:ext cx="6642652" cy="465178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0D3253">
              <a:alpha val="980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grpSp>
        <p:nvGrpSpPr>
          <p:cNvPr id="5428" name="Google Shape;5428;p64"/>
          <p:cNvGrpSpPr/>
          <p:nvPr/>
        </p:nvGrpSpPr>
        <p:grpSpPr>
          <a:xfrm>
            <a:off x="7916400" y="221400"/>
            <a:ext cx="893995" cy="358950"/>
            <a:chOff x="1899" y="899"/>
            <a:chExt cx="4163" cy="1671"/>
          </a:xfrm>
        </p:grpSpPr>
        <p:sp>
          <p:nvSpPr>
            <p:cNvPr id="5429" name="Google Shape;5429;p64"/>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30" name="Google Shape;5430;p64"/>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31" name="Google Shape;5431;p64"/>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32" name="Google Shape;5432;p64"/>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33" name="Google Shape;5433;p64"/>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34" name="Google Shape;5434;p64"/>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35" name="Google Shape;5435;p64"/>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36" name="Google Shape;5436;p64"/>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37" name="Google Shape;5437;p64"/>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38" name="Google Shape;5438;p64"/>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39" name="Google Shape;5439;p64"/>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40" name="Google Shape;5440;p64"/>
            <p:cNvSpPr/>
            <p:nvPr/>
          </p:nvSpPr>
          <p:spPr>
            <a:xfrm>
              <a:off x="2762" y="2203"/>
              <a:ext cx="0" cy="0"/>
            </a:xfrm>
            <a:prstGeom prst="rect">
              <a:avLst/>
            </a:pr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41" name="Google Shape;5441;p64"/>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42" name="Google Shape;5442;p64"/>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43" name="Google Shape;5443;p64"/>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44" name="Google Shape;5444;p64"/>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45" name="Google Shape;5445;p64"/>
            <p:cNvSpPr/>
            <p:nvPr/>
          </p:nvSpPr>
          <p:spPr>
            <a:xfrm>
              <a:off x="3203" y="2203"/>
              <a:ext cx="0" cy="0"/>
            </a:xfrm>
            <a:prstGeom prst="rect">
              <a:avLst/>
            </a:pr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46" name="Google Shape;5446;p64"/>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47" name="Google Shape;5447;p64"/>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48" name="Google Shape;5448;p64"/>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49" name="Google Shape;5449;p64"/>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50" name="Google Shape;5450;p64"/>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51" name="Google Shape;5451;p64"/>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52" name="Google Shape;5452;p64"/>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53" name="Google Shape;5453;p64"/>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54" name="Google Shape;5454;p64"/>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55" name="Google Shape;5455;p64"/>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56" name="Google Shape;5456;p64"/>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57" name="Google Shape;5457;p64"/>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58" name="Google Shape;5458;p64"/>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59" name="Google Shape;5459;p64"/>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60" name="Google Shape;5460;p64"/>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61" name="Google Shape;5461;p64"/>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62" name="Google Shape;5462;p64"/>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63" name="Google Shape;5463;p64"/>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64" name="Google Shape;5464;p64"/>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65" name="Google Shape;5465;p64"/>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66" name="Google Shape;5466;p64"/>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67" name="Google Shape;5467;p64"/>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68" name="Google Shape;5468;p64"/>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69" name="Google Shape;5469;p64"/>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70" name="Google Shape;5470;p64"/>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71" name="Google Shape;5471;p64"/>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72" name="Google Shape;5472;p64"/>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73" name="Google Shape;5473;p64"/>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74" name="Google Shape;5474;p64"/>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75" name="Google Shape;5475;p64"/>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76" name="Google Shape;5476;p64"/>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77" name="Google Shape;5477;p64"/>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78" name="Google Shape;5478;p64"/>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79" name="Google Shape;5479;p64"/>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80" name="Google Shape;5480;p64"/>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81" name="Google Shape;5481;p64"/>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82" name="Google Shape;5482;p64"/>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83" name="Google Shape;5483;p64"/>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84" name="Google Shape;5484;p64"/>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85" name="Google Shape;5485;p64"/>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86" name="Google Shape;5486;p64"/>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87" name="Google Shape;5487;p64"/>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88" name="Google Shape;5488;p64"/>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89" name="Google Shape;5489;p64"/>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90" name="Google Shape;5490;p64"/>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91" name="Google Shape;5491;p64"/>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92" name="Google Shape;5492;p64"/>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93" name="Google Shape;5493;p64"/>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94" name="Google Shape;5494;p64"/>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95" name="Google Shape;5495;p64"/>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96" name="Google Shape;5496;p64"/>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97" name="Google Shape;5497;p64"/>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98" name="Google Shape;5498;p64"/>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499" name="Google Shape;5499;p64"/>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00" name="Google Shape;5500;p64"/>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01" name="Google Shape;5501;p64"/>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02" name="Google Shape;5502;p64"/>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03" name="Google Shape;5503;p64"/>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04" name="Google Shape;5504;p64"/>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05" name="Google Shape;5505;p64"/>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06" name="Google Shape;5506;p64"/>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07" name="Google Shape;5507;p64"/>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08" name="Google Shape;5508;p64"/>
            <p:cNvSpPr/>
            <p:nvPr/>
          </p:nvSpPr>
          <p:spPr>
            <a:xfrm>
              <a:off x="4838" y="2425"/>
              <a:ext cx="0" cy="0"/>
            </a:xfrm>
            <a:prstGeom prst="rect">
              <a:avLst/>
            </a:pr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09" name="Google Shape;5509;p64"/>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10" name="Google Shape;5510;p64"/>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11" name="Google Shape;5511;p64"/>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12" name="Google Shape;5512;p64"/>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13" name="Google Shape;5513;p64"/>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14" name="Google Shape;5514;p64"/>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15" name="Google Shape;5515;p64"/>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16" name="Google Shape;5516;p64"/>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17" name="Google Shape;5517;p64"/>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18" name="Google Shape;5518;p64"/>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19" name="Google Shape;5519;p64"/>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20" name="Google Shape;5520;p64"/>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21" name="Google Shape;5521;p64"/>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cxnSp>
          <p:nvCxnSpPr>
            <p:cNvPr id="5522" name="Google Shape;5522;p64"/>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extLst>
    <p:ext uri="{DCECCB84-F9BA-43D5-87BE-67443E8EF086}">
      <p15:sldGuideLst xmlns:p15="http://schemas.microsoft.com/office/powerpoint/2012/main">
        <p15:guide id="1" orient="horz" pos="2160">
          <p15:clr>
            <a:srgbClr val="FBAE40"/>
          </p15:clr>
        </p15:guide>
        <p15:guide id="2" pos="6630">
          <p15:clr>
            <a:srgbClr val="FBAE40"/>
          </p15:clr>
        </p15:guide>
      </p15:sldGuideLst>
    </p:ext>
  </p:extLst>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18_Title and content (2 column)">
  <p:cSld name="18_Title and content (2 column)">
    <p:bg>
      <p:bgPr>
        <a:solidFill>
          <a:schemeClr val="lt1"/>
        </a:solidFill>
        <a:effectLst/>
      </p:bgPr>
    </p:bg>
    <p:spTree>
      <p:nvGrpSpPr>
        <p:cNvPr id="1" name="Shape 5523"/>
        <p:cNvGrpSpPr/>
        <p:nvPr/>
      </p:nvGrpSpPr>
      <p:grpSpPr>
        <a:xfrm>
          <a:off x="0" y="0"/>
          <a:ext cx="0" cy="0"/>
          <a:chOff x="0" y="0"/>
          <a:chExt cx="0" cy="0"/>
        </a:xfrm>
      </p:grpSpPr>
      <p:sp>
        <p:nvSpPr>
          <p:cNvPr id="5524" name="Google Shape;5524;p65"/>
          <p:cNvSpPr/>
          <p:nvPr/>
        </p:nvSpPr>
        <p:spPr>
          <a:xfrm>
            <a:off x="1" y="0"/>
            <a:ext cx="9153600" cy="5143500"/>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050" b="0" i="0" u="none" strike="noStrike" cap="none">
              <a:solidFill>
                <a:schemeClr val="lt1"/>
              </a:solidFill>
              <a:latin typeface="Arial"/>
              <a:ea typeface="Arial"/>
              <a:cs typeface="Arial"/>
              <a:sym typeface="Arial"/>
            </a:endParaRPr>
          </a:p>
        </p:txBody>
      </p:sp>
      <p:sp>
        <p:nvSpPr>
          <p:cNvPr id="5525" name="Google Shape;5525;p65"/>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noAutofit/>
          </a:bodyPr>
          <a:lstStyle>
            <a:lvl1pPr lvl="0" algn="l" rtl="0">
              <a:lnSpc>
                <a:spcPct val="90000"/>
              </a:lnSpc>
              <a:spcBef>
                <a:spcPts val="0"/>
              </a:spcBef>
              <a:spcAft>
                <a:spcPts val="0"/>
              </a:spcAft>
              <a:buSzPts val="2100"/>
              <a:buNone/>
              <a:defRPr>
                <a:solidFill>
                  <a:schemeClr val="accent2"/>
                </a:solidFill>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5526" name="Google Shape;5526;p65"/>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5527" name="Google Shape;5527;p65"/>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lvl="0" algn="l" rtl="0">
              <a:lnSpc>
                <a:spcPct val="100000"/>
              </a:lnSpc>
              <a:spcBef>
                <a:spcPts val="0"/>
              </a:spcBef>
              <a:spcAft>
                <a:spcPts val="0"/>
              </a:spcAft>
              <a:buSzPts val="1100"/>
              <a:buNone/>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5528" name="Google Shape;5528;p6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a:lvl1pPr>
            <a:lvl2pPr marL="0" marR="0" lvl="1" indent="0" algn="r" rtl="0">
              <a:lnSpc>
                <a:spcPct val="100000"/>
              </a:lnSpc>
              <a:spcBef>
                <a:spcPts val="0"/>
              </a:spcBef>
              <a:spcAft>
                <a:spcPts val="0"/>
              </a:spcAft>
              <a:buClr>
                <a:srgbClr val="000000"/>
              </a:buClr>
              <a:buSzPts val="1200"/>
              <a:buFont typeface="Arial"/>
              <a:buNone/>
              <a:defRPr/>
            </a:lvl2pPr>
            <a:lvl3pPr marL="0" marR="0" lvl="2" indent="0" algn="r" rtl="0">
              <a:lnSpc>
                <a:spcPct val="100000"/>
              </a:lnSpc>
              <a:spcBef>
                <a:spcPts val="0"/>
              </a:spcBef>
              <a:spcAft>
                <a:spcPts val="0"/>
              </a:spcAft>
              <a:buClr>
                <a:srgbClr val="000000"/>
              </a:buClr>
              <a:buSzPts val="1200"/>
              <a:buFont typeface="Arial"/>
              <a:buNone/>
              <a:defRPr/>
            </a:lvl3pPr>
            <a:lvl4pPr marL="0" marR="0" lvl="3" indent="0" algn="r" rtl="0">
              <a:lnSpc>
                <a:spcPct val="100000"/>
              </a:lnSpc>
              <a:spcBef>
                <a:spcPts val="0"/>
              </a:spcBef>
              <a:spcAft>
                <a:spcPts val="0"/>
              </a:spcAft>
              <a:buClr>
                <a:srgbClr val="000000"/>
              </a:buClr>
              <a:buSzPts val="1200"/>
              <a:buFont typeface="Arial"/>
              <a:buNone/>
              <a:defRPr/>
            </a:lvl4pPr>
            <a:lvl5pPr marL="0" marR="0" lvl="4" indent="0" algn="r" rtl="0">
              <a:lnSpc>
                <a:spcPct val="100000"/>
              </a:lnSpc>
              <a:spcBef>
                <a:spcPts val="0"/>
              </a:spcBef>
              <a:spcAft>
                <a:spcPts val="0"/>
              </a:spcAft>
              <a:buClr>
                <a:srgbClr val="000000"/>
              </a:buClr>
              <a:buSzPts val="1200"/>
              <a:buFont typeface="Arial"/>
              <a:buNone/>
              <a:defRPr/>
            </a:lvl5pPr>
            <a:lvl6pPr marL="0" marR="0" lvl="5" indent="0" algn="r" rtl="0">
              <a:lnSpc>
                <a:spcPct val="100000"/>
              </a:lnSpc>
              <a:spcBef>
                <a:spcPts val="0"/>
              </a:spcBef>
              <a:spcAft>
                <a:spcPts val="0"/>
              </a:spcAft>
              <a:buClr>
                <a:srgbClr val="000000"/>
              </a:buClr>
              <a:buSzPts val="1200"/>
              <a:buFont typeface="Arial"/>
              <a:buNone/>
              <a:defRPr/>
            </a:lvl6pPr>
            <a:lvl7pPr marL="0" marR="0" lvl="6" indent="0" algn="r" rtl="0">
              <a:lnSpc>
                <a:spcPct val="100000"/>
              </a:lnSpc>
              <a:spcBef>
                <a:spcPts val="0"/>
              </a:spcBef>
              <a:spcAft>
                <a:spcPts val="0"/>
              </a:spcAft>
              <a:buClr>
                <a:srgbClr val="000000"/>
              </a:buClr>
              <a:buSzPts val="1200"/>
              <a:buFont typeface="Arial"/>
              <a:buNone/>
              <a:defRPr/>
            </a:lvl7pPr>
            <a:lvl8pPr marL="0" marR="0" lvl="7" indent="0" algn="r" rtl="0">
              <a:lnSpc>
                <a:spcPct val="100000"/>
              </a:lnSpc>
              <a:spcBef>
                <a:spcPts val="0"/>
              </a:spcBef>
              <a:spcAft>
                <a:spcPts val="0"/>
              </a:spcAft>
              <a:buClr>
                <a:srgbClr val="000000"/>
              </a:buClr>
              <a:buSzPts val="1200"/>
              <a:buFont typeface="Arial"/>
              <a:buNone/>
              <a:defRPr/>
            </a:lvl8pPr>
            <a:lvl9pPr marL="0" marR="0" lvl="8" indent="0" algn="r" rtl="0">
              <a:lnSpc>
                <a:spcPct val="100000"/>
              </a:lnSpc>
              <a:spcBef>
                <a:spcPts val="0"/>
              </a:spcBef>
              <a:spcAft>
                <a:spcPts val="0"/>
              </a:spcAft>
              <a:buClr>
                <a:srgbClr val="000000"/>
              </a:buClr>
              <a:buSzPts val="1200"/>
              <a:buFont typeface="Arial"/>
              <a:buNone/>
              <a:defRPr/>
            </a:lvl9pPr>
          </a:lstStyle>
          <a:p>
            <a:pPr marL="0" lvl="0" indent="0" algn="r" rtl="0">
              <a:spcBef>
                <a:spcPts val="0"/>
              </a:spcBef>
              <a:spcAft>
                <a:spcPts val="0"/>
              </a:spcAft>
              <a:buNone/>
            </a:pPr>
            <a:fld id="{00000000-1234-1234-1234-123412341234}" type="slidenum">
              <a:rPr lang="en-GB"/>
              <a:t>‹#›</a:t>
            </a:fld>
            <a:endParaRPr/>
          </a:p>
        </p:txBody>
      </p:sp>
      <p:sp>
        <p:nvSpPr>
          <p:cNvPr id="5529" name="Google Shape;5529;p65"/>
          <p:cNvSpPr txBox="1">
            <a:spLocks noGrp="1"/>
          </p:cNvSpPr>
          <p:nvPr>
            <p:ph type="body" idx="1"/>
          </p:nvPr>
        </p:nvSpPr>
        <p:spPr>
          <a:xfrm>
            <a:off x="386099" y="1697955"/>
            <a:ext cx="7507800" cy="2772300"/>
          </a:xfrm>
          <a:prstGeom prst="rect">
            <a:avLst/>
          </a:prstGeom>
          <a:noFill/>
          <a:ln>
            <a:noFill/>
          </a:ln>
        </p:spPr>
        <p:txBody>
          <a:bodyPr spcFirstLastPara="1" wrap="square" lIns="0" tIns="0" rIns="0" bIns="0" anchor="t" anchorCtr="0">
            <a:noAutofit/>
          </a:bodyPr>
          <a:lstStyle>
            <a:lvl1pPr marL="457200" lvl="0" indent="-228600" algn="l" rtl="0">
              <a:lnSpc>
                <a:spcPct val="90000"/>
              </a:lnSpc>
              <a:spcBef>
                <a:spcPts val="300"/>
              </a:spcBef>
              <a:spcAft>
                <a:spcPts val="0"/>
              </a:spcAft>
              <a:buSzPts val="1500"/>
              <a:buNone/>
              <a:defRPr>
                <a:solidFill>
                  <a:schemeClr val="lt2"/>
                </a:solidFill>
              </a:defRPr>
            </a:lvl1pPr>
            <a:lvl2pPr marL="914400" lvl="1" indent="-228600" algn="l" rtl="0">
              <a:lnSpc>
                <a:spcPct val="90000"/>
              </a:lnSpc>
              <a:spcBef>
                <a:spcPts val="300"/>
              </a:spcBef>
              <a:spcAft>
                <a:spcPts val="0"/>
              </a:spcAft>
              <a:buSzPts val="1400"/>
              <a:buNone/>
              <a:defRPr>
                <a:solidFill>
                  <a:schemeClr val="lt2"/>
                </a:solidFill>
              </a:defRPr>
            </a:lvl2pPr>
            <a:lvl3pPr marL="1371600" lvl="2" indent="-317500" algn="l" rtl="0">
              <a:lnSpc>
                <a:spcPct val="90000"/>
              </a:lnSpc>
              <a:spcBef>
                <a:spcPts val="300"/>
              </a:spcBef>
              <a:spcAft>
                <a:spcPts val="0"/>
              </a:spcAft>
              <a:buClr>
                <a:schemeClr val="accent2"/>
              </a:buClr>
              <a:buSzPts val="1400"/>
              <a:buChar char="•"/>
              <a:defRPr>
                <a:solidFill>
                  <a:schemeClr val="lt2"/>
                </a:solidFill>
              </a:defRPr>
            </a:lvl3pPr>
            <a:lvl4pPr marL="1828800" lvl="3" indent="-304800" algn="l" rtl="0">
              <a:lnSpc>
                <a:spcPct val="90000"/>
              </a:lnSpc>
              <a:spcBef>
                <a:spcPts val="300"/>
              </a:spcBef>
              <a:spcAft>
                <a:spcPts val="0"/>
              </a:spcAft>
              <a:buClr>
                <a:schemeClr val="accent2"/>
              </a:buClr>
              <a:buSzPts val="1200"/>
              <a:buChar char="•"/>
              <a:defRPr>
                <a:solidFill>
                  <a:schemeClr val="lt2"/>
                </a:solidFill>
              </a:defRPr>
            </a:lvl4pPr>
            <a:lvl5pPr marL="2286000" lvl="4" indent="-228600" algn="l" rtl="0">
              <a:lnSpc>
                <a:spcPct val="90000"/>
              </a:lnSpc>
              <a:spcBef>
                <a:spcPts val="600"/>
              </a:spcBef>
              <a:spcAft>
                <a:spcPts val="0"/>
              </a:spcAft>
              <a:buSzPts val="1500"/>
              <a:buNone/>
              <a:defRPr>
                <a:solidFill>
                  <a:schemeClr val="lt2"/>
                </a:solidFill>
              </a:defRPr>
            </a:lvl5pPr>
            <a:lvl6pPr marL="2743200" lvl="5" indent="-317500" algn="l" rtl="0">
              <a:lnSpc>
                <a:spcPct val="90000"/>
              </a:lnSpc>
              <a:spcBef>
                <a:spcPts val="400"/>
              </a:spcBef>
              <a:spcAft>
                <a:spcPts val="0"/>
              </a:spcAft>
              <a:buSzPts val="1400"/>
              <a:buChar char="•"/>
              <a:defRPr/>
            </a:lvl6pPr>
            <a:lvl7pPr marL="3200400" lvl="6" indent="-317500" algn="l" rtl="0">
              <a:lnSpc>
                <a:spcPct val="90000"/>
              </a:lnSpc>
              <a:spcBef>
                <a:spcPts val="400"/>
              </a:spcBef>
              <a:spcAft>
                <a:spcPts val="0"/>
              </a:spcAft>
              <a:buSzPts val="1400"/>
              <a:buChar char="•"/>
              <a:defRPr/>
            </a:lvl7pPr>
            <a:lvl8pPr marL="3657600" lvl="7" indent="-317500" algn="l" rtl="0">
              <a:lnSpc>
                <a:spcPct val="90000"/>
              </a:lnSpc>
              <a:spcBef>
                <a:spcPts val="400"/>
              </a:spcBef>
              <a:spcAft>
                <a:spcPts val="0"/>
              </a:spcAft>
              <a:buSzPts val="1400"/>
              <a:buChar char="•"/>
              <a:defRPr/>
            </a:lvl8pPr>
            <a:lvl9pPr marL="4114800" lvl="8" indent="-317500" algn="l" rtl="0">
              <a:lnSpc>
                <a:spcPct val="90000"/>
              </a:lnSpc>
              <a:spcBef>
                <a:spcPts val="400"/>
              </a:spcBef>
              <a:spcAft>
                <a:spcPts val="0"/>
              </a:spcAft>
              <a:buSzPts val="1400"/>
              <a:buChar char="•"/>
              <a:defRPr/>
            </a:lvl9pPr>
          </a:lstStyle>
          <a:p>
            <a:endParaRPr/>
          </a:p>
        </p:txBody>
      </p:sp>
      <p:grpSp>
        <p:nvGrpSpPr>
          <p:cNvPr id="5530" name="Google Shape;5530;p65"/>
          <p:cNvGrpSpPr/>
          <p:nvPr/>
        </p:nvGrpSpPr>
        <p:grpSpPr>
          <a:xfrm>
            <a:off x="-1530678" y="2991543"/>
            <a:ext cx="1404225" cy="2177094"/>
            <a:chOff x="6195941" y="562596"/>
            <a:chExt cx="1872300" cy="2902792"/>
          </a:xfrm>
        </p:grpSpPr>
        <p:grpSp>
          <p:nvGrpSpPr>
            <p:cNvPr id="5531" name="Google Shape;5531;p65"/>
            <p:cNvGrpSpPr/>
            <p:nvPr/>
          </p:nvGrpSpPr>
          <p:grpSpPr>
            <a:xfrm>
              <a:off x="6195941" y="832605"/>
              <a:ext cx="1872300" cy="2632784"/>
              <a:chOff x="-1872716" y="660661"/>
              <a:chExt cx="1872300" cy="1974637"/>
            </a:xfrm>
          </p:grpSpPr>
          <p:sp>
            <p:nvSpPr>
              <p:cNvPr id="5532" name="Google Shape;5532;p65"/>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en-GB" sz="825" b="0" i="0" u="none" strike="noStrike" cap="none">
                    <a:solidFill>
                      <a:srgbClr val="000000"/>
                    </a:solidFill>
                    <a:latin typeface="Arial"/>
                    <a:ea typeface="Arial"/>
                    <a:cs typeface="Arial"/>
                    <a:sym typeface="Arial"/>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a:p>
              <a:p>
                <a:pPr marL="0" marR="0" lvl="0" indent="0" algn="l" rtl="0">
                  <a:lnSpc>
                    <a:spcPct val="100000"/>
                  </a:lnSpc>
                  <a:spcBef>
                    <a:spcPts val="0"/>
                  </a:spcBef>
                  <a:spcAft>
                    <a:spcPts val="0"/>
                  </a:spcAft>
                  <a:buNone/>
                </a:pPr>
                <a:endParaRPr sz="825"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None/>
                </a:pPr>
                <a:r>
                  <a:rPr lang="en-GB" sz="825" b="0" i="0" u="none" strike="noStrike" cap="none">
                    <a:solidFill>
                      <a:srgbClr val="000000"/>
                    </a:solidFill>
                    <a:latin typeface="Arial"/>
                    <a:ea typeface="Arial"/>
                    <a:cs typeface="Arial"/>
                    <a:sym typeface="Arial"/>
                  </a:rPr>
                  <a:t>Do not use the bullet point button to format your text.</a:t>
                </a:r>
                <a:endParaRPr sz="825" b="0" i="0" u="none" strike="noStrike" cap="none">
                  <a:solidFill>
                    <a:srgbClr val="000000"/>
                  </a:solidFill>
                  <a:latin typeface="Arial"/>
                  <a:ea typeface="Arial"/>
                  <a:cs typeface="Arial"/>
                  <a:sym typeface="Arial"/>
                </a:endParaRPr>
              </a:p>
            </p:txBody>
          </p:sp>
          <p:pic>
            <p:nvPicPr>
              <p:cNvPr id="5533" name="Google Shape;5533;p65"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5534" name="Google Shape;5534;p65"/>
            <p:cNvGrpSpPr/>
            <p:nvPr/>
          </p:nvGrpSpPr>
          <p:grpSpPr>
            <a:xfrm>
              <a:off x="6303954" y="562596"/>
              <a:ext cx="540000" cy="540000"/>
              <a:chOff x="6303954" y="562596"/>
              <a:chExt cx="540000" cy="540000"/>
            </a:xfrm>
          </p:grpSpPr>
          <p:sp>
            <p:nvSpPr>
              <p:cNvPr id="5535" name="Google Shape;5535;p65"/>
              <p:cNvSpPr/>
              <p:nvPr/>
            </p:nvSpPr>
            <p:spPr>
              <a:xfrm>
                <a:off x="6303954" y="562596"/>
                <a:ext cx="540000" cy="540000"/>
              </a:xfrm>
              <a:prstGeom prst="donut">
                <a:avLst>
                  <a:gd name="adj" fmla="val 7083"/>
                </a:avLst>
              </a:prstGeom>
              <a:solidFill>
                <a:srgbClr val="000000"/>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050" b="0" i="0" u="none" strike="noStrike" cap="none">
                  <a:solidFill>
                    <a:schemeClr val="dk1"/>
                  </a:solidFill>
                  <a:latin typeface="Arial"/>
                  <a:ea typeface="Arial"/>
                  <a:cs typeface="Arial"/>
                  <a:sym typeface="Arial"/>
                </a:endParaRPr>
              </a:p>
            </p:txBody>
          </p:sp>
          <p:pic>
            <p:nvPicPr>
              <p:cNvPr id="5536" name="Google Shape;5536;p65"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5537" name="Google Shape;5537;p65"/>
          <p:cNvSpPr/>
          <p:nvPr/>
        </p:nvSpPr>
        <p:spPr>
          <a:xfrm>
            <a:off x="3474452" y="1545637"/>
            <a:ext cx="6642652" cy="465178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0D3253">
              <a:alpha val="980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grpSp>
        <p:nvGrpSpPr>
          <p:cNvPr id="5538" name="Google Shape;5538;p65"/>
          <p:cNvGrpSpPr/>
          <p:nvPr/>
        </p:nvGrpSpPr>
        <p:grpSpPr>
          <a:xfrm>
            <a:off x="7916400" y="221400"/>
            <a:ext cx="893995" cy="358950"/>
            <a:chOff x="1899" y="899"/>
            <a:chExt cx="4163" cy="1671"/>
          </a:xfrm>
        </p:grpSpPr>
        <p:sp>
          <p:nvSpPr>
            <p:cNvPr id="5539" name="Google Shape;5539;p65"/>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40" name="Google Shape;5540;p65"/>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41" name="Google Shape;5541;p65"/>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42" name="Google Shape;5542;p65"/>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43" name="Google Shape;5543;p65"/>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44" name="Google Shape;5544;p65"/>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45" name="Google Shape;5545;p65"/>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46" name="Google Shape;5546;p65"/>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47" name="Google Shape;5547;p65"/>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48" name="Google Shape;5548;p65"/>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49" name="Google Shape;5549;p65"/>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50" name="Google Shape;5550;p65"/>
            <p:cNvSpPr/>
            <p:nvPr/>
          </p:nvSpPr>
          <p:spPr>
            <a:xfrm>
              <a:off x="2762" y="2203"/>
              <a:ext cx="0" cy="0"/>
            </a:xfrm>
            <a:prstGeom prst="rect">
              <a:avLst/>
            </a:pr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51" name="Google Shape;5551;p65"/>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52" name="Google Shape;5552;p65"/>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53" name="Google Shape;5553;p65"/>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54" name="Google Shape;5554;p65"/>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55" name="Google Shape;5555;p65"/>
            <p:cNvSpPr/>
            <p:nvPr/>
          </p:nvSpPr>
          <p:spPr>
            <a:xfrm>
              <a:off x="3203" y="2203"/>
              <a:ext cx="0" cy="0"/>
            </a:xfrm>
            <a:prstGeom prst="rect">
              <a:avLst/>
            </a:pr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56" name="Google Shape;5556;p65"/>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57" name="Google Shape;5557;p65"/>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58" name="Google Shape;5558;p65"/>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59" name="Google Shape;5559;p65"/>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60" name="Google Shape;5560;p65"/>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61" name="Google Shape;5561;p65"/>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62" name="Google Shape;5562;p65"/>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63" name="Google Shape;5563;p65"/>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64" name="Google Shape;5564;p65"/>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65" name="Google Shape;5565;p65"/>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66" name="Google Shape;5566;p65"/>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67" name="Google Shape;5567;p65"/>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68" name="Google Shape;5568;p65"/>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69" name="Google Shape;5569;p65"/>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70" name="Google Shape;5570;p65"/>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71" name="Google Shape;5571;p65"/>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72" name="Google Shape;5572;p65"/>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73" name="Google Shape;5573;p65"/>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74" name="Google Shape;5574;p65"/>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75" name="Google Shape;5575;p65"/>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76" name="Google Shape;5576;p65"/>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77" name="Google Shape;5577;p65"/>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78" name="Google Shape;5578;p65"/>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79" name="Google Shape;5579;p65"/>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80" name="Google Shape;5580;p65"/>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81" name="Google Shape;5581;p65"/>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82" name="Google Shape;5582;p65"/>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83" name="Google Shape;5583;p65"/>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84" name="Google Shape;5584;p65"/>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85" name="Google Shape;5585;p65"/>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86" name="Google Shape;5586;p65"/>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87" name="Google Shape;5587;p65"/>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88" name="Google Shape;5588;p65"/>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89" name="Google Shape;5589;p65"/>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90" name="Google Shape;5590;p65"/>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91" name="Google Shape;5591;p65"/>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92" name="Google Shape;5592;p65"/>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93" name="Google Shape;5593;p65"/>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94" name="Google Shape;5594;p65"/>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95" name="Google Shape;5595;p65"/>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96" name="Google Shape;5596;p65"/>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97" name="Google Shape;5597;p65"/>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98" name="Google Shape;5598;p65"/>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599" name="Google Shape;5599;p65"/>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600" name="Google Shape;5600;p65"/>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601" name="Google Shape;5601;p65"/>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602" name="Google Shape;5602;p65"/>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603" name="Google Shape;5603;p65"/>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604" name="Google Shape;5604;p65"/>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605" name="Google Shape;5605;p65"/>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606" name="Google Shape;5606;p65"/>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607" name="Google Shape;5607;p65"/>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608" name="Google Shape;5608;p65"/>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609" name="Google Shape;5609;p65"/>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610" name="Google Shape;5610;p65"/>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611" name="Google Shape;5611;p65"/>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612" name="Google Shape;5612;p65"/>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613" name="Google Shape;5613;p65"/>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614" name="Google Shape;5614;p65"/>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615" name="Google Shape;5615;p65"/>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616" name="Google Shape;5616;p65"/>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617" name="Google Shape;5617;p65"/>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618" name="Google Shape;5618;p65"/>
            <p:cNvSpPr/>
            <p:nvPr/>
          </p:nvSpPr>
          <p:spPr>
            <a:xfrm>
              <a:off x="4838" y="2425"/>
              <a:ext cx="0" cy="0"/>
            </a:xfrm>
            <a:prstGeom prst="rect">
              <a:avLst/>
            </a:pr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619" name="Google Shape;5619;p65"/>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620" name="Google Shape;5620;p65"/>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621" name="Google Shape;5621;p65"/>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622" name="Google Shape;5622;p65"/>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623" name="Google Shape;5623;p65"/>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624" name="Google Shape;5624;p65"/>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625" name="Google Shape;5625;p65"/>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626" name="Google Shape;5626;p65"/>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627" name="Google Shape;5627;p65"/>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628" name="Google Shape;5628;p65"/>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629" name="Google Shape;5629;p65"/>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630" name="Google Shape;5630;p65"/>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sp>
          <p:nvSpPr>
            <p:cNvPr id="5631" name="Google Shape;5631;p65"/>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050" b="0" i="0" u="none" strike="noStrike" cap="none">
                <a:solidFill>
                  <a:srgbClr val="000000"/>
                </a:solidFill>
                <a:latin typeface="Arial"/>
                <a:ea typeface="Arial"/>
                <a:cs typeface="Arial"/>
                <a:sym typeface="Arial"/>
              </a:endParaRPr>
            </a:p>
          </p:txBody>
        </p:sp>
        <p:cxnSp>
          <p:nvCxnSpPr>
            <p:cNvPr id="5632" name="Google Shape;5632;p65"/>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extLst>
    <p:ext uri="{DCECCB84-F9BA-43D5-87BE-67443E8EF086}">
      <p15:sldGuideLst xmlns:p15="http://schemas.microsoft.com/office/powerpoint/2012/main">
        <p15:guide id="1" orient="horz" pos="2160">
          <p15:clr>
            <a:srgbClr val="FBAE40"/>
          </p15:clr>
        </p15:guide>
        <p15:guide id="2" pos="6630">
          <p15:clr>
            <a:srgbClr val="FBAE40"/>
          </p15:clr>
        </p15:guide>
      </p15:sldGuideLst>
    </p:ext>
  </p:extLst>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Front cover: Background image">
  <p:cSld name="Front cover: Background image">
    <p:bg>
      <p:bgPr>
        <a:blipFill>
          <a:blip r:embed="rId2">
            <a:alphaModFix/>
          </a:blip>
          <a:stretch>
            <a:fillRect/>
          </a:stretch>
        </a:blipFill>
        <a:effectLst/>
      </p:bgPr>
    </p:bg>
    <p:spTree>
      <p:nvGrpSpPr>
        <p:cNvPr id="1" name="Shape 5633"/>
        <p:cNvGrpSpPr/>
        <p:nvPr/>
      </p:nvGrpSpPr>
      <p:grpSpPr>
        <a:xfrm>
          <a:off x="0" y="0"/>
          <a:ext cx="0" cy="0"/>
          <a:chOff x="0" y="0"/>
          <a:chExt cx="0" cy="0"/>
        </a:xfrm>
      </p:grpSpPr>
      <p:sp>
        <p:nvSpPr>
          <p:cNvPr id="5634" name="Google Shape;5634;p66"/>
          <p:cNvSpPr/>
          <p:nvPr/>
        </p:nvSpPr>
        <p:spPr>
          <a:xfrm rot="-5400000">
            <a:off x="2802271" y="-1200601"/>
            <a:ext cx="5143500" cy="7544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635" name="Google Shape;5635;p6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636" name="Google Shape;5636;p6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637" name="Google Shape;5637;p6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5638" name="Google Shape;5638;p66"/>
          <p:cNvGrpSpPr/>
          <p:nvPr/>
        </p:nvGrpSpPr>
        <p:grpSpPr>
          <a:xfrm>
            <a:off x="5221340" y="819609"/>
            <a:ext cx="1861980" cy="747829"/>
            <a:chOff x="1899" y="899"/>
            <a:chExt cx="4163" cy="1671"/>
          </a:xfrm>
        </p:grpSpPr>
        <p:sp>
          <p:nvSpPr>
            <p:cNvPr id="5639" name="Google Shape;5639;p66"/>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40" name="Google Shape;5640;p66"/>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41" name="Google Shape;5641;p66"/>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42" name="Google Shape;5642;p66"/>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43" name="Google Shape;5643;p66"/>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44" name="Google Shape;5644;p66"/>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45" name="Google Shape;5645;p66"/>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46" name="Google Shape;5646;p66"/>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47" name="Google Shape;5647;p66"/>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48" name="Google Shape;5648;p66"/>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49" name="Google Shape;5649;p66"/>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50" name="Google Shape;5650;p66"/>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51" name="Google Shape;5651;p66"/>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52" name="Google Shape;5652;p66"/>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53" name="Google Shape;5653;p66"/>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54" name="Google Shape;5654;p66"/>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55" name="Google Shape;5655;p66"/>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56" name="Google Shape;5656;p66"/>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57" name="Google Shape;5657;p66"/>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58" name="Google Shape;5658;p66"/>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59" name="Google Shape;5659;p66"/>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0" name="Google Shape;5660;p66"/>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1" name="Google Shape;5661;p66"/>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2" name="Google Shape;5662;p66"/>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3" name="Google Shape;5663;p66"/>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4" name="Google Shape;5664;p66"/>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5" name="Google Shape;5665;p66"/>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6" name="Google Shape;5666;p66"/>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7" name="Google Shape;5667;p66"/>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8" name="Google Shape;5668;p66"/>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9" name="Google Shape;5669;p66"/>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0" name="Google Shape;5670;p66"/>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1" name="Google Shape;5671;p66"/>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2" name="Google Shape;5672;p66"/>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3" name="Google Shape;5673;p66"/>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4" name="Google Shape;5674;p66"/>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5" name="Google Shape;5675;p66"/>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6" name="Google Shape;5676;p66"/>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7" name="Google Shape;5677;p66"/>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8" name="Google Shape;5678;p66"/>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9" name="Google Shape;5679;p66"/>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80" name="Google Shape;5680;p66"/>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81" name="Google Shape;5681;p66"/>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82" name="Google Shape;5682;p66"/>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83" name="Google Shape;5683;p66"/>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84" name="Google Shape;5684;p66"/>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85" name="Google Shape;5685;p66"/>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86" name="Google Shape;5686;p66"/>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87" name="Google Shape;5687;p66"/>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88" name="Google Shape;5688;p66"/>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89" name="Google Shape;5689;p66"/>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0" name="Google Shape;5690;p66"/>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1" name="Google Shape;5691;p66"/>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2" name="Google Shape;5692;p66"/>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3" name="Google Shape;5693;p66"/>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4" name="Google Shape;5694;p66"/>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5" name="Google Shape;5695;p66"/>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6" name="Google Shape;5696;p66"/>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7" name="Google Shape;5697;p66"/>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8" name="Google Shape;5698;p66"/>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9" name="Google Shape;5699;p66"/>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0" name="Google Shape;5700;p66"/>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1" name="Google Shape;5701;p66"/>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2" name="Google Shape;5702;p66"/>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3" name="Google Shape;5703;p66"/>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4" name="Google Shape;5704;p66"/>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5" name="Google Shape;5705;p66"/>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6" name="Google Shape;5706;p66"/>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7" name="Google Shape;5707;p66"/>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8" name="Google Shape;5708;p66"/>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9" name="Google Shape;5709;p66"/>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0" name="Google Shape;5710;p66"/>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1" name="Google Shape;5711;p66"/>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2" name="Google Shape;5712;p66"/>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3" name="Google Shape;5713;p66"/>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4" name="Google Shape;5714;p66"/>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5" name="Google Shape;5715;p66"/>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6" name="Google Shape;5716;p66"/>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7" name="Google Shape;5717;p66"/>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8" name="Google Shape;5718;p66"/>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9" name="Google Shape;5719;p66"/>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0" name="Google Shape;5720;p66"/>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1" name="Google Shape;5721;p66"/>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2" name="Google Shape;5722;p66"/>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3" name="Google Shape;5723;p66"/>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4" name="Google Shape;5724;p66"/>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5" name="Google Shape;5725;p66"/>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6" name="Google Shape;5726;p66"/>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7" name="Google Shape;5727;p66"/>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8" name="Google Shape;5728;p66"/>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9" name="Google Shape;5729;p66"/>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30" name="Google Shape;5730;p66"/>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31" name="Google Shape;5731;p66"/>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5732" name="Google Shape;5732;p66"/>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5733" name="Google Shape;5733;p66"/>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lt1"/>
              </a:buClr>
              <a:buSzPts val="3000"/>
              <a:buFont typeface="Calibri"/>
              <a:buNone/>
              <a:defRPr sz="30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5734" name="Google Shape;5734;p66"/>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5735" name="Google Shape;5735;p66"/>
          <p:cNvSpPr/>
          <p:nvPr/>
        </p:nvSpPr>
        <p:spPr>
          <a:xfrm>
            <a:off x="-1747975" y="135407"/>
            <a:ext cx="6662274" cy="4665536"/>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5736" name="Google Shape;5736;p66"/>
          <p:cNvPicPr preferRelativeResize="0"/>
          <p:nvPr/>
        </p:nvPicPr>
        <p:blipFill rotWithShape="1">
          <a:blip r:embed="rId3">
            <a:alphaModFix/>
          </a:blip>
          <a:srcRect/>
          <a:stretch/>
        </p:blipFill>
        <p:spPr>
          <a:xfrm>
            <a:off x="7630942" y="927426"/>
            <a:ext cx="1215133" cy="615925"/>
          </a:xfrm>
          <a:prstGeom prst="rect">
            <a:avLst/>
          </a:prstGeom>
          <a:noFill/>
          <a:ln>
            <a:noFill/>
          </a:ln>
        </p:spPr>
      </p:pic>
      <p:grpSp>
        <p:nvGrpSpPr>
          <p:cNvPr id="5737" name="Google Shape;5737;p66"/>
          <p:cNvGrpSpPr/>
          <p:nvPr/>
        </p:nvGrpSpPr>
        <p:grpSpPr>
          <a:xfrm>
            <a:off x="-1530678" y="653649"/>
            <a:ext cx="1026225" cy="1698128"/>
            <a:chOff x="-1836712" y="2937191"/>
            <a:chExt cx="1368300" cy="2264171"/>
          </a:xfrm>
        </p:grpSpPr>
        <p:pic>
          <p:nvPicPr>
            <p:cNvPr id="5738" name="Google Shape;5738;p66" descr="icon_camera_circle.png"/>
            <p:cNvPicPr preferRelativeResize="0"/>
            <p:nvPr/>
          </p:nvPicPr>
          <p:blipFill rotWithShape="1">
            <a:blip r:embed="rId4">
              <a:alphaModFix/>
            </a:blip>
            <a:srcRect/>
            <a:stretch/>
          </p:blipFill>
          <p:spPr>
            <a:xfrm>
              <a:off x="-1728699" y="2937191"/>
              <a:ext cx="640111" cy="640111"/>
            </a:xfrm>
            <a:prstGeom prst="rect">
              <a:avLst/>
            </a:prstGeom>
            <a:noFill/>
            <a:ln>
              <a:noFill/>
            </a:ln>
          </p:spPr>
        </p:pic>
        <p:sp>
          <p:nvSpPr>
            <p:cNvPr id="5739" name="Google Shape;5739;p66"/>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5740" name="Google Shape;5740;p66" descr="icon_information-white.png"/>
            <p:cNvPicPr preferRelativeResize="0"/>
            <p:nvPr/>
          </p:nvPicPr>
          <p:blipFill rotWithShape="1">
            <a:blip r:embed="rId5">
              <a:alphaModFix/>
            </a:blip>
            <a:srcRect/>
            <a:stretch/>
          </p:blipFill>
          <p:spPr>
            <a:xfrm>
              <a:off x="-1728699" y="3245911"/>
              <a:ext cx="121592" cy="320113"/>
            </a:xfrm>
            <a:prstGeom prst="rect">
              <a:avLst/>
            </a:prstGeom>
            <a:noFill/>
            <a:ln>
              <a:noFill/>
            </a:ln>
          </p:spPr>
        </p:pic>
      </p:grpSp>
    </p:spTree>
  </p:cSld>
  <p:clrMapOvr>
    <a:masterClrMapping/>
  </p:clrMapOvr>
  <p:transition spd="slow">
    <p:fade thruBlk="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735"/>
                                        </p:tgtEl>
                                        <p:attrNameLst>
                                          <p:attrName>style.visibility</p:attrName>
                                        </p:attrNameLst>
                                      </p:cBhvr>
                                      <p:to>
                                        <p:strVal val="visible"/>
                                      </p:to>
                                    </p:set>
                                    <p:animEffect transition="in" filter="fade">
                                      <p:cBhvr>
                                        <p:cTn id="7" dur="500"/>
                                        <p:tgtEl>
                                          <p:spTgt spid="5735"/>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5638"/>
                                        </p:tgtEl>
                                        <p:attrNameLst>
                                          <p:attrName>style.visibility</p:attrName>
                                        </p:attrNameLst>
                                      </p:cBhvr>
                                      <p:to>
                                        <p:strVal val="visible"/>
                                      </p:to>
                                    </p:set>
                                    <p:animEffect transition="in" filter="fade">
                                      <p:cBhvr>
                                        <p:cTn id="11" dur="500"/>
                                        <p:tgtEl>
                                          <p:spTgt spid="5638"/>
                                        </p:tgtEl>
                                      </p:cBhvr>
                                    </p:animEffect>
                                  </p:childTnLst>
                                </p:cTn>
                              </p:par>
                              <p:par>
                                <p:cTn id="12" presetID="10" presetClass="entr" presetSubtype="0" fill="hold" nodeType="withEffect">
                                  <p:stCondLst>
                                    <p:cond delay="0"/>
                                  </p:stCondLst>
                                  <p:childTnLst>
                                    <p:set>
                                      <p:cBhvr>
                                        <p:cTn id="13" dur="1" fill="hold">
                                          <p:stCondLst>
                                            <p:cond delay="0"/>
                                          </p:stCondLst>
                                        </p:cTn>
                                        <p:tgtEl>
                                          <p:spTgt spid="5733"/>
                                        </p:tgtEl>
                                        <p:attrNameLst>
                                          <p:attrName>style.visibility</p:attrName>
                                        </p:attrNameLst>
                                      </p:cBhvr>
                                      <p:to>
                                        <p:strVal val="visible"/>
                                      </p:to>
                                    </p:set>
                                    <p:animEffect transition="in" filter="fade">
                                      <p:cBhvr>
                                        <p:cTn id="14" dur="500"/>
                                        <p:tgtEl>
                                          <p:spTgt spid="5733"/>
                                        </p:tgtEl>
                                      </p:cBhvr>
                                    </p:animEffect>
                                  </p:childTnLst>
                                </p:cTn>
                              </p:par>
                              <p:par>
                                <p:cTn id="15" presetID="10" presetClass="entr" presetSubtype="0" fill="hold" nodeType="withEffect">
                                  <p:stCondLst>
                                    <p:cond delay="0"/>
                                  </p:stCondLst>
                                  <p:childTnLst>
                                    <p:set>
                                      <p:cBhvr>
                                        <p:cTn id="16" dur="1" fill="hold">
                                          <p:stCondLst>
                                            <p:cond delay="0"/>
                                          </p:stCondLst>
                                        </p:cTn>
                                        <p:tgtEl>
                                          <p:spTgt spid="5734">
                                            <p:txEl>
                                              <p:pRg st="0" end="0"/>
                                            </p:txEl>
                                          </p:spTgt>
                                        </p:tgtEl>
                                        <p:attrNameLst>
                                          <p:attrName>style.visibility</p:attrName>
                                        </p:attrNameLst>
                                      </p:cBhvr>
                                      <p:to>
                                        <p:strVal val="visible"/>
                                      </p:to>
                                    </p:set>
                                    <p:animEffect transition="in" filter="fade">
                                      <p:cBhvr>
                                        <p:cTn id="17" dur="500"/>
                                        <p:tgtEl>
                                          <p:spTgt spid="5734">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5734">
                                            <p:txEl>
                                              <p:pRg st="1" end="1"/>
                                            </p:txEl>
                                          </p:spTgt>
                                        </p:tgtEl>
                                        <p:attrNameLst>
                                          <p:attrName>style.visibility</p:attrName>
                                        </p:attrNameLst>
                                      </p:cBhvr>
                                      <p:to>
                                        <p:strVal val="visible"/>
                                      </p:to>
                                    </p:set>
                                    <p:animEffect transition="in" filter="fade">
                                      <p:cBhvr>
                                        <p:cTn id="20" dur="500"/>
                                        <p:tgtEl>
                                          <p:spTgt spid="5734">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5734">
                                            <p:txEl>
                                              <p:pRg st="2" end="2"/>
                                            </p:txEl>
                                          </p:spTgt>
                                        </p:tgtEl>
                                        <p:attrNameLst>
                                          <p:attrName>style.visibility</p:attrName>
                                        </p:attrNameLst>
                                      </p:cBhvr>
                                      <p:to>
                                        <p:strVal val="visible"/>
                                      </p:to>
                                    </p:set>
                                    <p:animEffect transition="in" filter="fade">
                                      <p:cBhvr>
                                        <p:cTn id="23" dur="500"/>
                                        <p:tgtEl>
                                          <p:spTgt spid="5734">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5734">
                                            <p:txEl>
                                              <p:pRg st="3" end="3"/>
                                            </p:txEl>
                                          </p:spTgt>
                                        </p:tgtEl>
                                        <p:attrNameLst>
                                          <p:attrName>style.visibility</p:attrName>
                                        </p:attrNameLst>
                                      </p:cBhvr>
                                      <p:to>
                                        <p:strVal val="visible"/>
                                      </p:to>
                                    </p:set>
                                    <p:animEffect transition="in" filter="fade">
                                      <p:cBhvr>
                                        <p:cTn id="26" dur="500"/>
                                        <p:tgtEl>
                                          <p:spTgt spid="5734">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5734">
                                            <p:txEl>
                                              <p:pRg st="4" end="4"/>
                                            </p:txEl>
                                          </p:spTgt>
                                        </p:tgtEl>
                                        <p:attrNameLst>
                                          <p:attrName>style.visibility</p:attrName>
                                        </p:attrNameLst>
                                      </p:cBhvr>
                                      <p:to>
                                        <p:strVal val="visible"/>
                                      </p:to>
                                    </p:set>
                                    <p:animEffect transition="in" filter="fade">
                                      <p:cBhvr>
                                        <p:cTn id="29" dur="500"/>
                                        <p:tgtEl>
                                          <p:spTgt spid="5734">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5734">
                                            <p:txEl>
                                              <p:pRg st="5" end="5"/>
                                            </p:txEl>
                                          </p:spTgt>
                                        </p:tgtEl>
                                        <p:attrNameLst>
                                          <p:attrName>style.visibility</p:attrName>
                                        </p:attrNameLst>
                                      </p:cBhvr>
                                      <p:to>
                                        <p:strVal val="visible"/>
                                      </p:to>
                                    </p:set>
                                    <p:animEffect transition="in" filter="fade">
                                      <p:cBhvr>
                                        <p:cTn id="32" dur="500"/>
                                        <p:tgtEl>
                                          <p:spTgt spid="5734">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5734">
                                            <p:txEl>
                                              <p:pRg st="6" end="6"/>
                                            </p:txEl>
                                          </p:spTgt>
                                        </p:tgtEl>
                                        <p:attrNameLst>
                                          <p:attrName>style.visibility</p:attrName>
                                        </p:attrNameLst>
                                      </p:cBhvr>
                                      <p:to>
                                        <p:strVal val="visible"/>
                                      </p:to>
                                    </p:set>
                                    <p:animEffect transition="in" filter="fade">
                                      <p:cBhvr>
                                        <p:cTn id="35" dur="500"/>
                                        <p:tgtEl>
                                          <p:spTgt spid="5734">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5734">
                                            <p:txEl>
                                              <p:pRg st="7" end="7"/>
                                            </p:txEl>
                                          </p:spTgt>
                                        </p:tgtEl>
                                        <p:attrNameLst>
                                          <p:attrName>style.visibility</p:attrName>
                                        </p:attrNameLst>
                                      </p:cBhvr>
                                      <p:to>
                                        <p:strVal val="visible"/>
                                      </p:to>
                                    </p:set>
                                    <p:animEffect transition="in" filter="fade">
                                      <p:cBhvr>
                                        <p:cTn id="38" dur="500"/>
                                        <p:tgtEl>
                                          <p:spTgt spid="5734">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5734">
                                            <p:txEl>
                                              <p:pRg st="8" end="8"/>
                                            </p:txEl>
                                          </p:spTgt>
                                        </p:tgtEl>
                                        <p:attrNameLst>
                                          <p:attrName>style.visibility</p:attrName>
                                        </p:attrNameLst>
                                      </p:cBhvr>
                                      <p:to>
                                        <p:strVal val="visible"/>
                                      </p:to>
                                    </p:set>
                                    <p:animEffect transition="in" filter="fade">
                                      <p:cBhvr>
                                        <p:cTn id="41" dur="500"/>
                                        <p:tgtEl>
                                          <p:spTgt spid="5734">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5736"/>
                                        </p:tgtEl>
                                        <p:attrNameLst>
                                          <p:attrName>style.visibility</p:attrName>
                                        </p:attrNameLst>
                                      </p:cBhvr>
                                      <p:to>
                                        <p:strVal val="visible"/>
                                      </p:to>
                                    </p:set>
                                    <p:animEffect transition="in" filter="fade">
                                      <p:cBhvr>
                                        <p:cTn id="45" dur="1000"/>
                                        <p:tgtEl>
                                          <p:spTgt spid="57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Section break">
  <p:cSld name="Section break">
    <p:bg>
      <p:bgPr>
        <a:solidFill>
          <a:schemeClr val="dk2"/>
        </a:solidFill>
        <a:effectLst/>
      </p:bgPr>
    </p:bg>
    <p:spTree>
      <p:nvGrpSpPr>
        <p:cNvPr id="1" name="Shape 5741"/>
        <p:cNvGrpSpPr/>
        <p:nvPr/>
      </p:nvGrpSpPr>
      <p:grpSpPr>
        <a:xfrm>
          <a:off x="0" y="0"/>
          <a:ext cx="0" cy="0"/>
          <a:chOff x="0" y="0"/>
          <a:chExt cx="0" cy="0"/>
        </a:xfrm>
      </p:grpSpPr>
      <p:sp>
        <p:nvSpPr>
          <p:cNvPr id="5742" name="Google Shape;5742;p6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743" name="Google Shape;5743;p6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744" name="Google Shape;5744;p6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5745" name="Google Shape;5745;p67"/>
          <p:cNvGrpSpPr/>
          <p:nvPr/>
        </p:nvGrpSpPr>
        <p:grpSpPr>
          <a:xfrm>
            <a:off x="4673500" y="957436"/>
            <a:ext cx="1518893" cy="610036"/>
            <a:chOff x="1899" y="899"/>
            <a:chExt cx="4163" cy="1671"/>
          </a:xfrm>
        </p:grpSpPr>
        <p:sp>
          <p:nvSpPr>
            <p:cNvPr id="5746" name="Google Shape;5746;p67"/>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47" name="Google Shape;5747;p67"/>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48" name="Google Shape;5748;p67"/>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49" name="Google Shape;5749;p67"/>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50" name="Google Shape;5750;p67"/>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51" name="Google Shape;5751;p67"/>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52" name="Google Shape;5752;p67"/>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53" name="Google Shape;5753;p67"/>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54" name="Google Shape;5754;p67"/>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55" name="Google Shape;5755;p67"/>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56" name="Google Shape;5756;p67"/>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57" name="Google Shape;5757;p67"/>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58" name="Google Shape;5758;p67"/>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59" name="Google Shape;5759;p67"/>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60" name="Google Shape;5760;p67"/>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61" name="Google Shape;5761;p67"/>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62" name="Google Shape;5762;p67"/>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63" name="Google Shape;5763;p67"/>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64" name="Google Shape;5764;p67"/>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65" name="Google Shape;5765;p67"/>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66" name="Google Shape;5766;p67"/>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67" name="Google Shape;5767;p67"/>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68" name="Google Shape;5768;p67"/>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69" name="Google Shape;5769;p67"/>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0" name="Google Shape;5770;p67"/>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1" name="Google Shape;5771;p67"/>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2" name="Google Shape;5772;p67"/>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3" name="Google Shape;5773;p67"/>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4" name="Google Shape;5774;p67"/>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5" name="Google Shape;5775;p67"/>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6" name="Google Shape;5776;p67"/>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7" name="Google Shape;5777;p67"/>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8" name="Google Shape;5778;p67"/>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9" name="Google Shape;5779;p67"/>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0" name="Google Shape;5780;p67"/>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1" name="Google Shape;5781;p67"/>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2" name="Google Shape;5782;p67"/>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3" name="Google Shape;5783;p67"/>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4" name="Google Shape;5784;p67"/>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5" name="Google Shape;5785;p67"/>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6" name="Google Shape;5786;p67"/>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7" name="Google Shape;5787;p67"/>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8" name="Google Shape;5788;p67"/>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9" name="Google Shape;5789;p67"/>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90" name="Google Shape;5790;p67"/>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91" name="Google Shape;5791;p67"/>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92" name="Google Shape;5792;p67"/>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93" name="Google Shape;5793;p67"/>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94" name="Google Shape;5794;p67"/>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95" name="Google Shape;5795;p67"/>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96" name="Google Shape;5796;p67"/>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97" name="Google Shape;5797;p67"/>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98" name="Google Shape;5798;p67"/>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99" name="Google Shape;5799;p67"/>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00" name="Google Shape;5800;p67"/>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01" name="Google Shape;5801;p67"/>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02" name="Google Shape;5802;p67"/>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03" name="Google Shape;5803;p67"/>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04" name="Google Shape;5804;p67"/>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05" name="Google Shape;5805;p67"/>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06" name="Google Shape;5806;p67"/>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07" name="Google Shape;5807;p67"/>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08" name="Google Shape;5808;p67"/>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09" name="Google Shape;5809;p67"/>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0" name="Google Shape;5810;p67"/>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1" name="Google Shape;5811;p67"/>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2" name="Google Shape;5812;p67"/>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3" name="Google Shape;5813;p67"/>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4" name="Google Shape;5814;p67"/>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5" name="Google Shape;5815;p67"/>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6" name="Google Shape;5816;p67"/>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7" name="Google Shape;5817;p67"/>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8" name="Google Shape;5818;p67"/>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9" name="Google Shape;5819;p67"/>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0" name="Google Shape;5820;p67"/>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1" name="Google Shape;5821;p67"/>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2" name="Google Shape;5822;p67"/>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3" name="Google Shape;5823;p67"/>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4" name="Google Shape;5824;p67"/>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5" name="Google Shape;5825;p67"/>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6" name="Google Shape;5826;p67"/>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7" name="Google Shape;5827;p67"/>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8" name="Google Shape;5828;p67"/>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9" name="Google Shape;5829;p67"/>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0" name="Google Shape;5830;p67"/>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1" name="Google Shape;5831;p67"/>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2" name="Google Shape;5832;p67"/>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3" name="Google Shape;5833;p67"/>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4" name="Google Shape;5834;p67"/>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5" name="Google Shape;5835;p67"/>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6" name="Google Shape;5836;p67"/>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7" name="Google Shape;5837;p67"/>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8" name="Google Shape;5838;p67"/>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5839" name="Google Shape;5839;p67"/>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5840" name="Google Shape;5840;p67"/>
          <p:cNvSpPr txBox="1">
            <a:spLocks noGrp="1"/>
          </p:cNvSpPr>
          <p:nvPr>
            <p:ph type="title"/>
          </p:nvPr>
        </p:nvSpPr>
        <p:spPr>
          <a:xfrm>
            <a:off x="4673500" y="1842357"/>
            <a:ext cx="3468300" cy="10101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5841" name="Google Shape;5841;p67"/>
          <p:cNvSpPr txBox="1">
            <a:spLocks noGrp="1"/>
          </p:cNvSpPr>
          <p:nvPr>
            <p:ph type="body" idx="1"/>
          </p:nvPr>
        </p:nvSpPr>
        <p:spPr>
          <a:xfrm>
            <a:off x="4673500" y="3069347"/>
            <a:ext cx="3468300" cy="6585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5842" name="Google Shape;5842;p67"/>
          <p:cNvGrpSpPr/>
          <p:nvPr/>
        </p:nvGrpSpPr>
        <p:grpSpPr>
          <a:xfrm>
            <a:off x="-1449668" y="146875"/>
            <a:ext cx="1026225" cy="2044304"/>
            <a:chOff x="-1555624" y="1196393"/>
            <a:chExt cx="1368300" cy="2725739"/>
          </a:xfrm>
        </p:grpSpPr>
        <p:grpSp>
          <p:nvGrpSpPr>
            <p:cNvPr id="5843" name="Google Shape;5843;p67"/>
            <p:cNvGrpSpPr/>
            <p:nvPr/>
          </p:nvGrpSpPr>
          <p:grpSpPr>
            <a:xfrm>
              <a:off x="-1555624" y="1488707"/>
              <a:ext cx="1368300" cy="2433425"/>
              <a:chOff x="-1836712" y="3275837"/>
              <a:chExt cx="1368300" cy="2433425"/>
            </a:xfrm>
          </p:grpSpPr>
          <p:sp>
            <p:nvSpPr>
              <p:cNvPr id="5844" name="Google Shape;5844;p67"/>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5845" name="Google Shape;5845;p67"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5846" name="Google Shape;5846;p67" descr="fill.png"/>
            <p:cNvPicPr preferRelativeResize="0"/>
            <p:nvPr/>
          </p:nvPicPr>
          <p:blipFill rotWithShape="1">
            <a:blip r:embed="rId3">
              <a:alphaModFix/>
            </a:blip>
            <a:srcRect/>
            <a:stretch/>
          </p:blipFill>
          <p:spPr>
            <a:xfrm>
              <a:off x="-1368152" y="1304800"/>
              <a:ext cx="324000" cy="324000"/>
            </a:xfrm>
            <a:prstGeom prst="rect">
              <a:avLst/>
            </a:prstGeom>
            <a:noFill/>
            <a:ln>
              <a:noFill/>
            </a:ln>
          </p:spPr>
        </p:pic>
        <p:sp>
          <p:nvSpPr>
            <p:cNvPr id="5847" name="Google Shape;5847;p67"/>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
        <p:nvSpPr>
          <p:cNvPr id="5848" name="Google Shape;5848;p67"/>
          <p:cNvSpPr/>
          <p:nvPr/>
        </p:nvSpPr>
        <p:spPr>
          <a:xfrm>
            <a:off x="14740" y="903363"/>
            <a:ext cx="4941552" cy="4240137"/>
          </a:xfrm>
          <a:custGeom>
            <a:avLst/>
            <a:gdLst/>
            <a:ahLst/>
            <a:cxnLst/>
            <a:rect l="l" t="t" r="r" b="b"/>
            <a:pathLst>
              <a:path w="1639" h="1406" extrusionOk="0">
                <a:moveTo>
                  <a:pt x="674" y="639"/>
                </a:moveTo>
                <a:cubicBezTo>
                  <a:pt x="635" y="428"/>
                  <a:pt x="726" y="234"/>
                  <a:pt x="876" y="207"/>
                </a:cubicBezTo>
                <a:cubicBezTo>
                  <a:pt x="1027" y="180"/>
                  <a:pt x="1180" y="329"/>
                  <a:pt x="1219" y="540"/>
                </a:cubicBezTo>
                <a:cubicBezTo>
                  <a:pt x="1258" y="751"/>
                  <a:pt x="1167" y="944"/>
                  <a:pt x="1016" y="972"/>
                </a:cubicBezTo>
                <a:cubicBezTo>
                  <a:pt x="866" y="999"/>
                  <a:pt x="713" y="850"/>
                  <a:pt x="674" y="639"/>
                </a:cubicBezTo>
                <a:close/>
                <a:moveTo>
                  <a:pt x="1254" y="1034"/>
                </a:moveTo>
                <a:cubicBezTo>
                  <a:pt x="1179" y="1018"/>
                  <a:pt x="1108" y="1008"/>
                  <a:pt x="1041" y="1002"/>
                </a:cubicBezTo>
                <a:cubicBezTo>
                  <a:pt x="1222" y="956"/>
                  <a:pt x="1328" y="718"/>
                  <a:pt x="1281" y="458"/>
                </a:cubicBezTo>
                <a:cubicBezTo>
                  <a:pt x="1231" y="190"/>
                  <a:pt x="1037" y="0"/>
                  <a:pt x="846" y="35"/>
                </a:cubicBezTo>
                <a:cubicBezTo>
                  <a:pt x="655" y="70"/>
                  <a:pt x="540" y="315"/>
                  <a:pt x="589" y="583"/>
                </a:cubicBezTo>
                <a:cubicBezTo>
                  <a:pt x="627" y="794"/>
                  <a:pt x="755" y="955"/>
                  <a:pt x="900" y="999"/>
                </a:cubicBezTo>
                <a:cubicBezTo>
                  <a:pt x="510" y="1010"/>
                  <a:pt x="250" y="1205"/>
                  <a:pt x="0" y="1406"/>
                </a:cubicBezTo>
                <a:lnTo>
                  <a:pt x="443" y="1406"/>
                </a:lnTo>
                <a:cubicBezTo>
                  <a:pt x="471" y="1385"/>
                  <a:pt x="498" y="1364"/>
                  <a:pt x="523" y="1344"/>
                </a:cubicBezTo>
                <a:cubicBezTo>
                  <a:pt x="879" y="1070"/>
                  <a:pt x="1201" y="1173"/>
                  <a:pt x="1295" y="1406"/>
                </a:cubicBezTo>
                <a:lnTo>
                  <a:pt x="1639" y="1406"/>
                </a:lnTo>
                <a:cubicBezTo>
                  <a:pt x="1610" y="1227"/>
                  <a:pt x="1475" y="1082"/>
                  <a:pt x="1254" y="1034"/>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extLst>
    <p:ext uri="{DCECCB84-F9BA-43D5-87BE-67443E8EF086}">
      <p15:sldGuideLst xmlns:p15="http://schemas.microsoft.com/office/powerpoint/2012/main">
        <p15:guide id="1" orient="horz" pos="1620">
          <p15:clr>
            <a:srgbClr val="FBAE40"/>
          </p15:clr>
        </p15:guide>
        <p15:guide id="2" pos="5125">
          <p15:clr>
            <a:srgbClr val="FBAE40"/>
          </p15:clr>
        </p15:guide>
      </p15:sldGuideLst>
    </p:ext>
  </p:extLst>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Title, content and image">
  <p:cSld name="Title, content and image">
    <p:bg>
      <p:bgPr>
        <a:solidFill>
          <a:schemeClr val="dk2"/>
        </a:solidFill>
        <a:effectLst/>
      </p:bgPr>
    </p:bg>
    <p:spTree>
      <p:nvGrpSpPr>
        <p:cNvPr id="1" name="Shape 5849"/>
        <p:cNvGrpSpPr/>
        <p:nvPr/>
      </p:nvGrpSpPr>
      <p:grpSpPr>
        <a:xfrm>
          <a:off x="0" y="0"/>
          <a:ext cx="0" cy="0"/>
          <a:chOff x="0" y="0"/>
          <a:chExt cx="0" cy="0"/>
        </a:xfrm>
      </p:grpSpPr>
      <p:sp>
        <p:nvSpPr>
          <p:cNvPr id="5850" name="Google Shape;5850;p68"/>
          <p:cNvSpPr txBox="1">
            <a:spLocks noGrp="1"/>
          </p:cNvSpPr>
          <p:nvPr>
            <p:ph type="title"/>
          </p:nvPr>
        </p:nvSpPr>
        <p:spPr>
          <a:xfrm>
            <a:off x="4842029" y="673212"/>
            <a:ext cx="3942300" cy="5949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5851" name="Google Shape;5851;p68"/>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852" name="Google Shape;5852;p68"/>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853" name="Google Shape;5853;p68"/>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5854" name="Google Shape;5854;p68"/>
          <p:cNvSpPr>
            <a:spLocks noGrp="1"/>
          </p:cNvSpPr>
          <p:nvPr>
            <p:ph type="pic" idx="2"/>
          </p:nvPr>
        </p:nvSpPr>
        <p:spPr>
          <a:xfrm>
            <a:off x="-7144" y="0"/>
            <a:ext cx="4579200" cy="5143500"/>
          </a:xfrm>
          <a:prstGeom prst="rect">
            <a:avLst/>
          </a:prstGeom>
          <a:noFill/>
          <a:ln>
            <a:noFill/>
          </a:ln>
        </p:spPr>
        <p:txBody>
          <a:bodyPr spcFirstLastPara="1" wrap="square" lIns="0" tIns="0" rIns="0" bIns="0" anchor="ctr" anchorCtr="0">
            <a:noAutofit/>
          </a:bodyPr>
          <a:lstStyle>
            <a:lvl1pPr marR="0" lvl="0" algn="ctr" rtl="0">
              <a:lnSpc>
                <a:spcPct val="90000"/>
              </a:lnSpc>
              <a:spcBef>
                <a:spcPts val="300"/>
              </a:spcBef>
              <a:spcAft>
                <a:spcPts val="0"/>
              </a:spcAft>
              <a:buClr>
                <a:schemeClr val="lt1"/>
              </a:buClr>
              <a:buSzPts val="1100"/>
              <a:buFont typeface="Arial"/>
              <a:buNone/>
              <a:defRPr sz="1100" b="0" i="0" u="none" strike="noStrike" cap="none">
                <a:solidFill>
                  <a:schemeClr val="lt1"/>
                </a:solidFill>
                <a:latin typeface="Calibri"/>
                <a:ea typeface="Calibri"/>
                <a:cs typeface="Calibri"/>
                <a:sym typeface="Calibri"/>
              </a:defRPr>
            </a:lvl1pPr>
            <a:lvl2pPr marR="0" lvl="1"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R="0" lvl="2"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R="0" lvl="3"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R="0" lvl="4"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R="0" lvl="5"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R="0" lvl="6"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R="0" lvl="7"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R="0" lvl="8"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5855" name="Google Shape;5855;p68"/>
          <p:cNvSpPr txBox="1">
            <a:spLocks noGrp="1"/>
          </p:cNvSpPr>
          <p:nvPr>
            <p:ph type="body" idx="1"/>
          </p:nvPr>
        </p:nvSpPr>
        <p:spPr>
          <a:xfrm>
            <a:off x="4841425" y="1697954"/>
            <a:ext cx="3353700" cy="27741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5856" name="Google Shape;5856;p68"/>
          <p:cNvGrpSpPr/>
          <p:nvPr/>
        </p:nvGrpSpPr>
        <p:grpSpPr>
          <a:xfrm>
            <a:off x="-1530678" y="2991542"/>
            <a:ext cx="1404225" cy="2177094"/>
            <a:chOff x="6195941" y="562596"/>
            <a:chExt cx="1872300" cy="2902792"/>
          </a:xfrm>
        </p:grpSpPr>
        <p:grpSp>
          <p:nvGrpSpPr>
            <p:cNvPr id="5857" name="Google Shape;5857;p68"/>
            <p:cNvGrpSpPr/>
            <p:nvPr/>
          </p:nvGrpSpPr>
          <p:grpSpPr>
            <a:xfrm>
              <a:off x="6195941" y="832605"/>
              <a:ext cx="1872300" cy="2632784"/>
              <a:chOff x="-1872716" y="660661"/>
              <a:chExt cx="1872300" cy="1974637"/>
            </a:xfrm>
          </p:grpSpPr>
          <p:sp>
            <p:nvSpPr>
              <p:cNvPr id="5858" name="Google Shape;5858;p68"/>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5859" name="Google Shape;5859;p68"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5860" name="Google Shape;5860;p68"/>
            <p:cNvGrpSpPr/>
            <p:nvPr/>
          </p:nvGrpSpPr>
          <p:grpSpPr>
            <a:xfrm>
              <a:off x="6303954" y="562596"/>
              <a:ext cx="540000" cy="540000"/>
              <a:chOff x="6303954" y="562596"/>
              <a:chExt cx="540000" cy="540000"/>
            </a:xfrm>
          </p:grpSpPr>
          <p:sp>
            <p:nvSpPr>
              <p:cNvPr id="5861" name="Google Shape;5861;p68"/>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5862" name="Google Shape;5862;p68"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grpSp>
        <p:nvGrpSpPr>
          <p:cNvPr id="5863" name="Google Shape;5863;p68"/>
          <p:cNvGrpSpPr/>
          <p:nvPr/>
        </p:nvGrpSpPr>
        <p:grpSpPr>
          <a:xfrm>
            <a:off x="-1449668" y="146875"/>
            <a:ext cx="1026225" cy="2044304"/>
            <a:chOff x="-1555624" y="1196393"/>
            <a:chExt cx="1368300" cy="2725739"/>
          </a:xfrm>
        </p:grpSpPr>
        <p:grpSp>
          <p:nvGrpSpPr>
            <p:cNvPr id="5864" name="Google Shape;5864;p68"/>
            <p:cNvGrpSpPr/>
            <p:nvPr/>
          </p:nvGrpSpPr>
          <p:grpSpPr>
            <a:xfrm>
              <a:off x="-1555624" y="1488707"/>
              <a:ext cx="1368300" cy="2433425"/>
              <a:chOff x="-1836712" y="3275837"/>
              <a:chExt cx="1368300" cy="2433425"/>
            </a:xfrm>
          </p:grpSpPr>
          <p:sp>
            <p:nvSpPr>
              <p:cNvPr id="5865" name="Google Shape;5865;p68"/>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5866" name="Google Shape;5866;p68"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5867" name="Google Shape;5867;p68"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5868" name="Google Shape;5868;p68"/>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
        <p:nvSpPr>
          <p:cNvPr id="5869" name="Google Shape;5869;p68"/>
          <p:cNvSpPr/>
          <p:nvPr/>
        </p:nvSpPr>
        <p:spPr>
          <a:xfrm>
            <a:off x="4628042" y="1767479"/>
            <a:ext cx="4370412" cy="306055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902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5870" name="Google Shape;5870;p68"/>
          <p:cNvGrpSpPr/>
          <p:nvPr/>
        </p:nvGrpSpPr>
        <p:grpSpPr>
          <a:xfrm>
            <a:off x="7915032" y="222489"/>
            <a:ext cx="895855" cy="359804"/>
            <a:chOff x="1899" y="899"/>
            <a:chExt cx="4163" cy="1671"/>
          </a:xfrm>
        </p:grpSpPr>
        <p:sp>
          <p:nvSpPr>
            <p:cNvPr id="5871" name="Google Shape;5871;p68"/>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72" name="Google Shape;5872;p68"/>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73" name="Google Shape;5873;p68"/>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74" name="Google Shape;5874;p68"/>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75" name="Google Shape;5875;p68"/>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76" name="Google Shape;5876;p68"/>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77" name="Google Shape;5877;p68"/>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78" name="Google Shape;5878;p68"/>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79" name="Google Shape;5879;p68"/>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80" name="Google Shape;5880;p68"/>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81" name="Google Shape;5881;p68"/>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82" name="Google Shape;5882;p68"/>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83" name="Google Shape;5883;p68"/>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84" name="Google Shape;5884;p68"/>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85" name="Google Shape;5885;p68"/>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86" name="Google Shape;5886;p68"/>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87" name="Google Shape;5887;p68"/>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88" name="Google Shape;5888;p68"/>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89" name="Google Shape;5889;p68"/>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0" name="Google Shape;5890;p68"/>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1" name="Google Shape;5891;p68"/>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2" name="Google Shape;5892;p68"/>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3" name="Google Shape;5893;p68"/>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4" name="Google Shape;5894;p68"/>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5" name="Google Shape;5895;p68"/>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6" name="Google Shape;5896;p68"/>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7" name="Google Shape;5897;p68"/>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8" name="Google Shape;5898;p68"/>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9" name="Google Shape;5899;p68"/>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00" name="Google Shape;5900;p68"/>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01" name="Google Shape;5901;p68"/>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02" name="Google Shape;5902;p68"/>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03" name="Google Shape;5903;p68"/>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04" name="Google Shape;5904;p68"/>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05" name="Google Shape;5905;p68"/>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06" name="Google Shape;5906;p68"/>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07" name="Google Shape;5907;p68"/>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08" name="Google Shape;5908;p68"/>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09" name="Google Shape;5909;p68"/>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10" name="Google Shape;5910;p68"/>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11" name="Google Shape;5911;p68"/>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12" name="Google Shape;5912;p68"/>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13" name="Google Shape;5913;p68"/>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14" name="Google Shape;5914;p68"/>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15" name="Google Shape;5915;p68"/>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16" name="Google Shape;5916;p68"/>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17" name="Google Shape;5917;p68"/>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18" name="Google Shape;5918;p68"/>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19" name="Google Shape;5919;p68"/>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0" name="Google Shape;5920;p68"/>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1" name="Google Shape;5921;p68"/>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2" name="Google Shape;5922;p68"/>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3" name="Google Shape;5923;p68"/>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4" name="Google Shape;5924;p68"/>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5" name="Google Shape;5925;p68"/>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6" name="Google Shape;5926;p68"/>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7" name="Google Shape;5927;p68"/>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8" name="Google Shape;5928;p68"/>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9" name="Google Shape;5929;p68"/>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0" name="Google Shape;5930;p68"/>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1" name="Google Shape;5931;p68"/>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2" name="Google Shape;5932;p68"/>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3" name="Google Shape;5933;p68"/>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4" name="Google Shape;5934;p68"/>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5" name="Google Shape;5935;p68"/>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6" name="Google Shape;5936;p68"/>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7" name="Google Shape;5937;p68"/>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8" name="Google Shape;5938;p68"/>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9" name="Google Shape;5939;p68"/>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0" name="Google Shape;5940;p68"/>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1" name="Google Shape;5941;p68"/>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2" name="Google Shape;5942;p68"/>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3" name="Google Shape;5943;p68"/>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4" name="Google Shape;5944;p68"/>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5" name="Google Shape;5945;p68"/>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6" name="Google Shape;5946;p68"/>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7" name="Google Shape;5947;p68"/>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8" name="Google Shape;5948;p68"/>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9" name="Google Shape;5949;p68"/>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0" name="Google Shape;5950;p68"/>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1" name="Google Shape;5951;p68"/>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2" name="Google Shape;5952;p68"/>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3" name="Google Shape;5953;p68"/>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4" name="Google Shape;5954;p68"/>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5" name="Google Shape;5955;p68"/>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6" name="Google Shape;5956;p68"/>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7" name="Google Shape;5957;p68"/>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8" name="Google Shape;5958;p68"/>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9" name="Google Shape;5959;p68"/>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0" name="Google Shape;5960;p68"/>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1" name="Google Shape;5961;p68"/>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2" name="Google Shape;5962;p68"/>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3" name="Google Shape;5963;p68"/>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5964" name="Google Shape;5964;p68"/>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Key messages">
  <p:cSld name="Key messages">
    <p:bg>
      <p:bgPr>
        <a:solidFill>
          <a:schemeClr val="dk2"/>
        </a:solidFill>
        <a:effectLst/>
      </p:bgPr>
    </p:bg>
    <p:spTree>
      <p:nvGrpSpPr>
        <p:cNvPr id="1" name="Shape 5965"/>
        <p:cNvGrpSpPr/>
        <p:nvPr/>
      </p:nvGrpSpPr>
      <p:grpSpPr>
        <a:xfrm>
          <a:off x="0" y="0"/>
          <a:ext cx="0" cy="0"/>
          <a:chOff x="0" y="0"/>
          <a:chExt cx="0" cy="0"/>
        </a:xfrm>
      </p:grpSpPr>
      <p:sp>
        <p:nvSpPr>
          <p:cNvPr id="5966" name="Google Shape;5966;p69"/>
          <p:cNvSpPr/>
          <p:nvPr/>
        </p:nvSpPr>
        <p:spPr>
          <a:xfrm>
            <a:off x="-1113164" y="313265"/>
            <a:ext cx="7365203" cy="5157785"/>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902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7" name="Google Shape;5967;p69"/>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968" name="Google Shape;5968;p69"/>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969" name="Google Shape;5969;p6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5970" name="Google Shape;5970;p69"/>
          <p:cNvSpPr txBox="1">
            <a:spLocks noGrp="1"/>
          </p:cNvSpPr>
          <p:nvPr>
            <p:ph type="body" idx="1"/>
          </p:nvPr>
        </p:nvSpPr>
        <p:spPr>
          <a:xfrm>
            <a:off x="671678" y="2991541"/>
            <a:ext cx="1712700" cy="1195800"/>
          </a:xfrm>
          <a:prstGeom prst="rect">
            <a:avLst/>
          </a:prstGeom>
          <a:noFill/>
          <a:ln>
            <a:noFill/>
          </a:ln>
        </p:spPr>
        <p:txBody>
          <a:bodyPr spcFirstLastPara="1" wrap="square" lIns="0" tIns="0" rIns="0" bIns="0" anchor="t" anchorCtr="0">
            <a:noAutofit/>
          </a:bodyPr>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5971" name="Google Shape;5971;p69"/>
          <p:cNvGrpSpPr/>
          <p:nvPr/>
        </p:nvGrpSpPr>
        <p:grpSpPr>
          <a:xfrm>
            <a:off x="7915032" y="222489"/>
            <a:ext cx="895855" cy="359804"/>
            <a:chOff x="1899" y="899"/>
            <a:chExt cx="4163" cy="1671"/>
          </a:xfrm>
        </p:grpSpPr>
        <p:sp>
          <p:nvSpPr>
            <p:cNvPr id="5972" name="Google Shape;5972;p69"/>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73" name="Google Shape;5973;p69"/>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74" name="Google Shape;5974;p69"/>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75" name="Google Shape;5975;p69"/>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76" name="Google Shape;5976;p69"/>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77" name="Google Shape;5977;p69"/>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78" name="Google Shape;5978;p69"/>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79" name="Google Shape;5979;p69"/>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80" name="Google Shape;5980;p69"/>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81" name="Google Shape;5981;p69"/>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82" name="Google Shape;5982;p69"/>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83" name="Google Shape;5983;p69"/>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84" name="Google Shape;5984;p69"/>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85" name="Google Shape;5985;p69"/>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86" name="Google Shape;5986;p69"/>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87" name="Google Shape;5987;p69"/>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88" name="Google Shape;5988;p69"/>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89" name="Google Shape;5989;p69"/>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90" name="Google Shape;5990;p69"/>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91" name="Google Shape;5991;p69"/>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92" name="Google Shape;5992;p69"/>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93" name="Google Shape;5993;p69"/>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94" name="Google Shape;5994;p69"/>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95" name="Google Shape;5995;p69"/>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96" name="Google Shape;5996;p69"/>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97" name="Google Shape;5997;p69"/>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98" name="Google Shape;5998;p69"/>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99" name="Google Shape;5999;p69"/>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0" name="Google Shape;6000;p69"/>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1" name="Google Shape;6001;p69"/>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2" name="Google Shape;6002;p69"/>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3" name="Google Shape;6003;p69"/>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4" name="Google Shape;6004;p69"/>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5" name="Google Shape;6005;p69"/>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6" name="Google Shape;6006;p69"/>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7" name="Google Shape;6007;p69"/>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8" name="Google Shape;6008;p69"/>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9" name="Google Shape;6009;p69"/>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0" name="Google Shape;6010;p69"/>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1" name="Google Shape;6011;p69"/>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2" name="Google Shape;6012;p69"/>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3" name="Google Shape;6013;p69"/>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4" name="Google Shape;6014;p69"/>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5" name="Google Shape;6015;p69"/>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6" name="Google Shape;6016;p69"/>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7" name="Google Shape;6017;p69"/>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8" name="Google Shape;6018;p69"/>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9" name="Google Shape;6019;p69"/>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20" name="Google Shape;6020;p69"/>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21" name="Google Shape;6021;p69"/>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22" name="Google Shape;6022;p69"/>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23" name="Google Shape;6023;p69"/>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24" name="Google Shape;6024;p69"/>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25" name="Google Shape;6025;p69"/>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26" name="Google Shape;6026;p69"/>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27" name="Google Shape;6027;p69"/>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28" name="Google Shape;6028;p69"/>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29" name="Google Shape;6029;p69"/>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30" name="Google Shape;6030;p69"/>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31" name="Google Shape;6031;p69"/>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32" name="Google Shape;6032;p69"/>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33" name="Google Shape;6033;p69"/>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34" name="Google Shape;6034;p69"/>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35" name="Google Shape;6035;p69"/>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36" name="Google Shape;6036;p69"/>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37" name="Google Shape;6037;p69"/>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38" name="Google Shape;6038;p69"/>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39" name="Google Shape;6039;p69"/>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0" name="Google Shape;6040;p69"/>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1" name="Google Shape;6041;p69"/>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2" name="Google Shape;6042;p69"/>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3" name="Google Shape;6043;p69"/>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4" name="Google Shape;6044;p69"/>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5" name="Google Shape;6045;p69"/>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6" name="Google Shape;6046;p69"/>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7" name="Google Shape;6047;p69"/>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8" name="Google Shape;6048;p69"/>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9" name="Google Shape;6049;p69"/>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0" name="Google Shape;6050;p69"/>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1" name="Google Shape;6051;p69"/>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2" name="Google Shape;6052;p69"/>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3" name="Google Shape;6053;p69"/>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4" name="Google Shape;6054;p69"/>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5" name="Google Shape;6055;p69"/>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6" name="Google Shape;6056;p69"/>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7" name="Google Shape;6057;p69"/>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8" name="Google Shape;6058;p69"/>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9" name="Google Shape;6059;p69"/>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0" name="Google Shape;6060;p69"/>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1" name="Google Shape;6061;p69"/>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2" name="Google Shape;6062;p69"/>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3" name="Google Shape;6063;p69"/>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4" name="Google Shape;6064;p69"/>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6065" name="Google Shape;6065;p69"/>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6066" name="Google Shape;6066;p69"/>
          <p:cNvSpPr txBox="1">
            <a:spLocks noGrp="1"/>
          </p:cNvSpPr>
          <p:nvPr>
            <p:ph type="title"/>
          </p:nvPr>
        </p:nvSpPr>
        <p:spPr>
          <a:xfrm>
            <a:off x="671678" y="641288"/>
            <a:ext cx="7244100" cy="942000"/>
          </a:xfrm>
          <a:prstGeom prst="rect">
            <a:avLst/>
          </a:prstGeom>
          <a:noFill/>
          <a:ln>
            <a:noFill/>
          </a:ln>
        </p:spPr>
        <p:txBody>
          <a:bodyPr spcFirstLastPara="1" wrap="square" lIns="0" tIns="0" rIns="0" bIns="0" anchor="b" anchorCtr="0">
            <a:noAutofit/>
          </a:bodyPr>
          <a:lstStyle>
            <a:lvl1pPr marR="0" lvl="0" algn="ctr"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grpSp>
        <p:nvGrpSpPr>
          <p:cNvPr id="6067" name="Google Shape;6067;p69"/>
          <p:cNvGrpSpPr/>
          <p:nvPr/>
        </p:nvGrpSpPr>
        <p:grpSpPr>
          <a:xfrm>
            <a:off x="-1530678" y="2991542"/>
            <a:ext cx="1404225" cy="2177094"/>
            <a:chOff x="6195941" y="562596"/>
            <a:chExt cx="1872300" cy="2902792"/>
          </a:xfrm>
        </p:grpSpPr>
        <p:grpSp>
          <p:nvGrpSpPr>
            <p:cNvPr id="6068" name="Google Shape;6068;p69"/>
            <p:cNvGrpSpPr/>
            <p:nvPr/>
          </p:nvGrpSpPr>
          <p:grpSpPr>
            <a:xfrm>
              <a:off x="6195941" y="832605"/>
              <a:ext cx="1872300" cy="2632784"/>
              <a:chOff x="-1872716" y="660661"/>
              <a:chExt cx="1872300" cy="1974637"/>
            </a:xfrm>
          </p:grpSpPr>
          <p:sp>
            <p:nvSpPr>
              <p:cNvPr id="6069" name="Google Shape;6069;p69"/>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6070" name="Google Shape;6070;p69"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6071" name="Google Shape;6071;p69"/>
            <p:cNvGrpSpPr/>
            <p:nvPr/>
          </p:nvGrpSpPr>
          <p:grpSpPr>
            <a:xfrm>
              <a:off x="6303954" y="562596"/>
              <a:ext cx="540000" cy="540000"/>
              <a:chOff x="6303954" y="562596"/>
              <a:chExt cx="540000" cy="540000"/>
            </a:xfrm>
          </p:grpSpPr>
          <p:sp>
            <p:nvSpPr>
              <p:cNvPr id="6072" name="Google Shape;6072;p69"/>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6073" name="Google Shape;6073;p69"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6074" name="Google Shape;6074;p69"/>
          <p:cNvSpPr txBox="1">
            <a:spLocks noGrp="1"/>
          </p:cNvSpPr>
          <p:nvPr>
            <p:ph type="body" idx="2"/>
          </p:nvPr>
        </p:nvSpPr>
        <p:spPr>
          <a:xfrm>
            <a:off x="2695358" y="2992784"/>
            <a:ext cx="1712700" cy="1195800"/>
          </a:xfrm>
          <a:prstGeom prst="rect">
            <a:avLst/>
          </a:prstGeom>
          <a:noFill/>
          <a:ln>
            <a:noFill/>
          </a:ln>
        </p:spPr>
        <p:txBody>
          <a:bodyPr spcFirstLastPara="1" wrap="square" lIns="0" tIns="0" rIns="0" bIns="0" anchor="t" anchorCtr="0">
            <a:noAutofit/>
          </a:bodyPr>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6075" name="Google Shape;6075;p69"/>
          <p:cNvSpPr txBox="1">
            <a:spLocks noGrp="1"/>
          </p:cNvSpPr>
          <p:nvPr>
            <p:ph type="body" idx="3"/>
          </p:nvPr>
        </p:nvSpPr>
        <p:spPr>
          <a:xfrm>
            <a:off x="4719037" y="2994027"/>
            <a:ext cx="1712700" cy="1195800"/>
          </a:xfrm>
          <a:prstGeom prst="rect">
            <a:avLst/>
          </a:prstGeom>
          <a:noFill/>
          <a:ln>
            <a:noFill/>
          </a:ln>
        </p:spPr>
        <p:txBody>
          <a:bodyPr spcFirstLastPara="1" wrap="square" lIns="0" tIns="0" rIns="0" bIns="0" anchor="t" anchorCtr="0">
            <a:noAutofit/>
          </a:bodyPr>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6076" name="Google Shape;6076;p69"/>
          <p:cNvSpPr txBox="1">
            <a:spLocks noGrp="1"/>
          </p:cNvSpPr>
          <p:nvPr>
            <p:ph type="body" idx="4"/>
          </p:nvPr>
        </p:nvSpPr>
        <p:spPr>
          <a:xfrm>
            <a:off x="6742717" y="2995270"/>
            <a:ext cx="1712700" cy="1195800"/>
          </a:xfrm>
          <a:prstGeom prst="rect">
            <a:avLst/>
          </a:prstGeom>
          <a:noFill/>
          <a:ln>
            <a:noFill/>
          </a:ln>
        </p:spPr>
        <p:txBody>
          <a:bodyPr spcFirstLastPara="1" wrap="square" lIns="0" tIns="0" rIns="0" bIns="0" anchor="t" anchorCtr="0">
            <a:noAutofit/>
          </a:bodyPr>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077" name="Google Shape;6077;p69"/>
          <p:cNvGrpSpPr/>
          <p:nvPr/>
        </p:nvGrpSpPr>
        <p:grpSpPr>
          <a:xfrm>
            <a:off x="-1449668" y="146875"/>
            <a:ext cx="1026225" cy="2044304"/>
            <a:chOff x="-1555624" y="1196393"/>
            <a:chExt cx="1368300" cy="2725739"/>
          </a:xfrm>
        </p:grpSpPr>
        <p:grpSp>
          <p:nvGrpSpPr>
            <p:cNvPr id="6078" name="Google Shape;6078;p69"/>
            <p:cNvGrpSpPr/>
            <p:nvPr/>
          </p:nvGrpSpPr>
          <p:grpSpPr>
            <a:xfrm>
              <a:off x="-1555624" y="1488707"/>
              <a:ext cx="1368300" cy="2433425"/>
              <a:chOff x="-1836712" y="3275837"/>
              <a:chExt cx="1368300" cy="2433425"/>
            </a:xfrm>
          </p:grpSpPr>
          <p:sp>
            <p:nvSpPr>
              <p:cNvPr id="6079" name="Google Shape;6079;p69"/>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6080" name="Google Shape;6080;p69"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6081" name="Google Shape;6081;p69"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6082" name="Google Shape;6082;p69"/>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Title, full image and 2 x content">
  <p:cSld name="Title, full image and 2 x content">
    <p:bg>
      <p:bgPr>
        <a:blipFill>
          <a:blip r:embed="rId2">
            <a:alphaModFix/>
          </a:blip>
          <a:stretch>
            <a:fillRect/>
          </a:stretch>
        </a:blipFill>
        <a:effectLst/>
      </p:bgPr>
    </p:bg>
    <p:spTree>
      <p:nvGrpSpPr>
        <p:cNvPr id="1" name="Shape 6083"/>
        <p:cNvGrpSpPr/>
        <p:nvPr/>
      </p:nvGrpSpPr>
      <p:grpSpPr>
        <a:xfrm>
          <a:off x="0" y="0"/>
          <a:ext cx="0" cy="0"/>
          <a:chOff x="0" y="0"/>
          <a:chExt cx="0" cy="0"/>
        </a:xfrm>
      </p:grpSpPr>
      <p:sp>
        <p:nvSpPr>
          <p:cNvPr id="6084" name="Google Shape;6084;p70"/>
          <p:cNvSpPr/>
          <p:nvPr/>
        </p:nvSpPr>
        <p:spPr>
          <a:xfrm>
            <a:off x="0" y="0"/>
            <a:ext cx="9144000" cy="5143500"/>
          </a:xfrm>
          <a:prstGeom prst="rect">
            <a:avLst/>
          </a:prstGeom>
          <a:solidFill>
            <a:srgbClr val="000000">
              <a:alpha val="69020"/>
            </a:srgbClr>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6085" name="Google Shape;6085;p70"/>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6086" name="Google Shape;6086;p70"/>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087" name="Google Shape;6087;p70"/>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088" name="Google Shape;6088;p7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6089" name="Google Shape;6089;p70"/>
          <p:cNvSpPr txBox="1">
            <a:spLocks noGrp="1"/>
          </p:cNvSpPr>
          <p:nvPr>
            <p:ph type="body" idx="1"/>
          </p:nvPr>
        </p:nvSpPr>
        <p:spPr>
          <a:xfrm>
            <a:off x="386100" y="1697954"/>
            <a:ext cx="3353700" cy="27723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090" name="Google Shape;6090;p70"/>
          <p:cNvGrpSpPr/>
          <p:nvPr/>
        </p:nvGrpSpPr>
        <p:grpSpPr>
          <a:xfrm>
            <a:off x="-1530678" y="2991542"/>
            <a:ext cx="1404225" cy="2177094"/>
            <a:chOff x="6195941" y="562596"/>
            <a:chExt cx="1872300" cy="2902792"/>
          </a:xfrm>
        </p:grpSpPr>
        <p:grpSp>
          <p:nvGrpSpPr>
            <p:cNvPr id="6091" name="Google Shape;6091;p70"/>
            <p:cNvGrpSpPr/>
            <p:nvPr/>
          </p:nvGrpSpPr>
          <p:grpSpPr>
            <a:xfrm>
              <a:off x="6195941" y="832605"/>
              <a:ext cx="1872300" cy="2632784"/>
              <a:chOff x="-1872716" y="660661"/>
              <a:chExt cx="1872300" cy="1974637"/>
            </a:xfrm>
          </p:grpSpPr>
          <p:sp>
            <p:nvSpPr>
              <p:cNvPr id="6092" name="Google Shape;6092;p70"/>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6093" name="Google Shape;6093;p70"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6094" name="Google Shape;6094;p70"/>
            <p:cNvGrpSpPr/>
            <p:nvPr/>
          </p:nvGrpSpPr>
          <p:grpSpPr>
            <a:xfrm>
              <a:off x="6303954" y="562596"/>
              <a:ext cx="540000" cy="540000"/>
              <a:chOff x="6303954" y="562596"/>
              <a:chExt cx="540000" cy="540000"/>
            </a:xfrm>
          </p:grpSpPr>
          <p:sp>
            <p:nvSpPr>
              <p:cNvPr id="6095" name="Google Shape;6095;p70"/>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6096" name="Google Shape;6096;p70"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6097" name="Google Shape;6097;p70"/>
          <p:cNvSpPr/>
          <p:nvPr/>
        </p:nvSpPr>
        <p:spPr>
          <a:xfrm>
            <a:off x="-2760034" y="234346"/>
            <a:ext cx="6559688" cy="4593688"/>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dk2">
              <a:alpha val="2902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6098" name="Google Shape;6098;p70"/>
          <p:cNvGrpSpPr/>
          <p:nvPr/>
        </p:nvGrpSpPr>
        <p:grpSpPr>
          <a:xfrm>
            <a:off x="7915032" y="222489"/>
            <a:ext cx="895855" cy="359804"/>
            <a:chOff x="1899" y="899"/>
            <a:chExt cx="4163" cy="1671"/>
          </a:xfrm>
        </p:grpSpPr>
        <p:sp>
          <p:nvSpPr>
            <p:cNvPr id="6099" name="Google Shape;6099;p70"/>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00" name="Google Shape;6100;p70"/>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01" name="Google Shape;6101;p70"/>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02" name="Google Shape;6102;p70"/>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03" name="Google Shape;6103;p70"/>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04" name="Google Shape;6104;p70"/>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05" name="Google Shape;6105;p70"/>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06" name="Google Shape;6106;p70"/>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07" name="Google Shape;6107;p70"/>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08" name="Google Shape;6108;p70"/>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09" name="Google Shape;6109;p70"/>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10" name="Google Shape;6110;p70"/>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11" name="Google Shape;6111;p70"/>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12" name="Google Shape;6112;p70"/>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13" name="Google Shape;6113;p70"/>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14" name="Google Shape;6114;p70"/>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15" name="Google Shape;6115;p70"/>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16" name="Google Shape;6116;p70"/>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17" name="Google Shape;6117;p70"/>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18" name="Google Shape;6118;p70"/>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19" name="Google Shape;6119;p70"/>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0" name="Google Shape;6120;p70"/>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1" name="Google Shape;6121;p70"/>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2" name="Google Shape;6122;p70"/>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3" name="Google Shape;6123;p70"/>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4" name="Google Shape;6124;p70"/>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5" name="Google Shape;6125;p70"/>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6" name="Google Shape;6126;p70"/>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7" name="Google Shape;6127;p70"/>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8" name="Google Shape;6128;p70"/>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9" name="Google Shape;6129;p70"/>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30" name="Google Shape;6130;p70"/>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31" name="Google Shape;6131;p70"/>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32" name="Google Shape;6132;p70"/>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33" name="Google Shape;6133;p70"/>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34" name="Google Shape;6134;p70"/>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35" name="Google Shape;6135;p70"/>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36" name="Google Shape;6136;p70"/>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37" name="Google Shape;6137;p70"/>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38" name="Google Shape;6138;p70"/>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39" name="Google Shape;6139;p70"/>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40" name="Google Shape;6140;p70"/>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41" name="Google Shape;6141;p70"/>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42" name="Google Shape;6142;p70"/>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43" name="Google Shape;6143;p70"/>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44" name="Google Shape;6144;p70"/>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45" name="Google Shape;6145;p70"/>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46" name="Google Shape;6146;p70"/>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47" name="Google Shape;6147;p70"/>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48" name="Google Shape;6148;p70"/>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49" name="Google Shape;6149;p70"/>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0" name="Google Shape;6150;p70"/>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1" name="Google Shape;6151;p70"/>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2" name="Google Shape;6152;p70"/>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3" name="Google Shape;6153;p70"/>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4" name="Google Shape;6154;p70"/>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5" name="Google Shape;6155;p70"/>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6" name="Google Shape;6156;p70"/>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7" name="Google Shape;6157;p70"/>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8" name="Google Shape;6158;p70"/>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9" name="Google Shape;6159;p70"/>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0" name="Google Shape;6160;p70"/>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1" name="Google Shape;6161;p70"/>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2" name="Google Shape;6162;p70"/>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3" name="Google Shape;6163;p70"/>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4" name="Google Shape;6164;p70"/>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5" name="Google Shape;6165;p70"/>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6" name="Google Shape;6166;p70"/>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7" name="Google Shape;6167;p70"/>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8" name="Google Shape;6168;p70"/>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9" name="Google Shape;6169;p70"/>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0" name="Google Shape;6170;p70"/>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1" name="Google Shape;6171;p70"/>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2" name="Google Shape;6172;p70"/>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3" name="Google Shape;6173;p70"/>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4" name="Google Shape;6174;p70"/>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5" name="Google Shape;6175;p70"/>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6" name="Google Shape;6176;p70"/>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7" name="Google Shape;6177;p70"/>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8" name="Google Shape;6178;p70"/>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9" name="Google Shape;6179;p70"/>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0" name="Google Shape;6180;p70"/>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1" name="Google Shape;6181;p70"/>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2" name="Google Shape;6182;p70"/>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3" name="Google Shape;6183;p70"/>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4" name="Google Shape;6184;p70"/>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5" name="Google Shape;6185;p70"/>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6" name="Google Shape;6186;p70"/>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7" name="Google Shape;6187;p70"/>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8" name="Google Shape;6188;p70"/>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9" name="Google Shape;6189;p70"/>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90" name="Google Shape;6190;p70"/>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91" name="Google Shape;6191;p70"/>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6192" name="Google Shape;6192;p70"/>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6193" name="Google Shape;6193;p70"/>
          <p:cNvSpPr txBox="1">
            <a:spLocks noGrp="1"/>
          </p:cNvSpPr>
          <p:nvPr>
            <p:ph type="body" idx="2"/>
          </p:nvPr>
        </p:nvSpPr>
        <p:spPr>
          <a:xfrm>
            <a:off x="4141651" y="1697954"/>
            <a:ext cx="3353700" cy="27723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194" name="Google Shape;6194;p70"/>
          <p:cNvGrpSpPr/>
          <p:nvPr/>
        </p:nvGrpSpPr>
        <p:grpSpPr>
          <a:xfrm>
            <a:off x="-1530678" y="653649"/>
            <a:ext cx="1026225" cy="1698128"/>
            <a:chOff x="-1836712" y="2937191"/>
            <a:chExt cx="1368300" cy="2264171"/>
          </a:xfrm>
        </p:grpSpPr>
        <p:pic>
          <p:nvPicPr>
            <p:cNvPr id="6195" name="Google Shape;6195;p70"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6196" name="Google Shape;6196;p70"/>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6197" name="Google Shape;6197;p70"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Front cover: White">
  <p:cSld name="Front cover: White">
    <p:bg>
      <p:bgPr>
        <a:solidFill>
          <a:schemeClr val="lt1"/>
        </a:solidFill>
        <a:effectLst/>
      </p:bgPr>
    </p:bg>
    <p:spTree>
      <p:nvGrpSpPr>
        <p:cNvPr id="1" name="Shape 6198"/>
        <p:cNvGrpSpPr/>
        <p:nvPr/>
      </p:nvGrpSpPr>
      <p:grpSpPr>
        <a:xfrm>
          <a:off x="0" y="0"/>
          <a:ext cx="0" cy="0"/>
          <a:chOff x="0" y="0"/>
          <a:chExt cx="0" cy="0"/>
        </a:xfrm>
      </p:grpSpPr>
      <p:sp>
        <p:nvSpPr>
          <p:cNvPr id="6199" name="Google Shape;6199;p71"/>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6200" name="Google Shape;6200;p7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201" name="Google Shape;6201;p7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202" name="Google Shape;6202;p7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6203" name="Google Shape;6203;p71"/>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accent2"/>
              </a:buClr>
              <a:buSzPts val="3000"/>
              <a:buFont typeface="Calibri"/>
              <a:buNone/>
              <a:defRPr sz="30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6204" name="Google Shape;6204;p71"/>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205" name="Google Shape;6205;p71"/>
          <p:cNvGrpSpPr/>
          <p:nvPr/>
        </p:nvGrpSpPr>
        <p:grpSpPr>
          <a:xfrm>
            <a:off x="5221340" y="819718"/>
            <a:ext cx="1861710" cy="747721"/>
            <a:chOff x="1899" y="899"/>
            <a:chExt cx="4163" cy="1671"/>
          </a:xfrm>
        </p:grpSpPr>
        <p:sp>
          <p:nvSpPr>
            <p:cNvPr id="6206" name="Google Shape;6206;p71"/>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07" name="Google Shape;6207;p71"/>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08" name="Google Shape;6208;p71"/>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09" name="Google Shape;6209;p71"/>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10" name="Google Shape;6210;p71"/>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11" name="Google Shape;6211;p71"/>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12" name="Google Shape;6212;p71"/>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13" name="Google Shape;6213;p71"/>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14" name="Google Shape;6214;p71"/>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15" name="Google Shape;6215;p71"/>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16" name="Google Shape;6216;p71"/>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17" name="Google Shape;6217;p71"/>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18" name="Google Shape;6218;p71"/>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19" name="Google Shape;6219;p71"/>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20" name="Google Shape;6220;p71"/>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21" name="Google Shape;6221;p71"/>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22" name="Google Shape;6222;p71"/>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23" name="Google Shape;6223;p71"/>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24" name="Google Shape;6224;p71"/>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25" name="Google Shape;6225;p71"/>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26" name="Google Shape;6226;p71"/>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27" name="Google Shape;6227;p71"/>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28" name="Google Shape;6228;p71"/>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29" name="Google Shape;6229;p71"/>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30" name="Google Shape;6230;p71"/>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31" name="Google Shape;6231;p71"/>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32" name="Google Shape;6232;p71"/>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33" name="Google Shape;6233;p71"/>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34" name="Google Shape;6234;p71"/>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35" name="Google Shape;6235;p71"/>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36" name="Google Shape;6236;p71"/>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37" name="Google Shape;6237;p71"/>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38" name="Google Shape;6238;p71"/>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39" name="Google Shape;6239;p71"/>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0" name="Google Shape;6240;p71"/>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1" name="Google Shape;6241;p71"/>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2" name="Google Shape;6242;p71"/>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3" name="Google Shape;6243;p71"/>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4" name="Google Shape;6244;p71"/>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5" name="Google Shape;6245;p71"/>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6" name="Google Shape;6246;p71"/>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7" name="Google Shape;6247;p71"/>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8" name="Google Shape;6248;p71"/>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9" name="Google Shape;6249;p71"/>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50" name="Google Shape;6250;p71"/>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51" name="Google Shape;6251;p71"/>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52" name="Google Shape;6252;p71"/>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53" name="Google Shape;6253;p71"/>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54" name="Google Shape;6254;p71"/>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55" name="Google Shape;6255;p71"/>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56" name="Google Shape;6256;p71"/>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57" name="Google Shape;6257;p71"/>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58" name="Google Shape;6258;p71"/>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59" name="Google Shape;6259;p71"/>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60" name="Google Shape;6260;p71"/>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61" name="Google Shape;6261;p71"/>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62" name="Google Shape;6262;p71"/>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63" name="Google Shape;6263;p71"/>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64" name="Google Shape;6264;p71"/>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65" name="Google Shape;6265;p71"/>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66" name="Google Shape;6266;p71"/>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67" name="Google Shape;6267;p71"/>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68" name="Google Shape;6268;p71"/>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69" name="Google Shape;6269;p71"/>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0" name="Google Shape;6270;p71"/>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1" name="Google Shape;6271;p71"/>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2" name="Google Shape;6272;p71"/>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3" name="Google Shape;6273;p71"/>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4" name="Google Shape;6274;p71"/>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5" name="Google Shape;6275;p71"/>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6" name="Google Shape;6276;p71"/>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7" name="Google Shape;6277;p71"/>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8" name="Google Shape;6278;p71"/>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9" name="Google Shape;6279;p71"/>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0" name="Google Shape;6280;p71"/>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1" name="Google Shape;6281;p71"/>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2" name="Google Shape;6282;p71"/>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3" name="Google Shape;6283;p71"/>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4" name="Google Shape;6284;p71"/>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5" name="Google Shape;6285;p71"/>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6" name="Google Shape;6286;p71"/>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7" name="Google Shape;6287;p71"/>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8" name="Google Shape;6288;p71"/>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9" name="Google Shape;6289;p71"/>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0" name="Google Shape;6290;p71"/>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1" name="Google Shape;6291;p71"/>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2" name="Google Shape;6292;p71"/>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3" name="Google Shape;6293;p71"/>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4" name="Google Shape;6294;p71"/>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5" name="Google Shape;6295;p71"/>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6" name="Google Shape;6296;p71"/>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7" name="Google Shape;6297;p71"/>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8" name="Google Shape;6298;p71"/>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6299" name="Google Shape;6299;p71"/>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grpSp>
        <p:nvGrpSpPr>
          <p:cNvPr id="6300" name="Google Shape;6300;p71"/>
          <p:cNvGrpSpPr/>
          <p:nvPr/>
        </p:nvGrpSpPr>
        <p:grpSpPr>
          <a:xfrm>
            <a:off x="-1748100" y="135391"/>
            <a:ext cx="6661786" cy="4665596"/>
            <a:chOff x="8589113" y="1245357"/>
            <a:chExt cx="1009132" cy="706748"/>
          </a:xfrm>
        </p:grpSpPr>
        <p:sp>
          <p:nvSpPr>
            <p:cNvPr id="6301" name="Google Shape;6301;p71"/>
            <p:cNvSpPr/>
            <p:nvPr/>
          </p:nvSpPr>
          <p:spPr>
            <a:xfrm>
              <a:off x="8589113" y="1491079"/>
              <a:ext cx="1009132" cy="425839"/>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02" name="Google Shape;6302;p71"/>
            <p:cNvSpPr/>
            <p:nvPr/>
          </p:nvSpPr>
          <p:spPr>
            <a:xfrm>
              <a:off x="9243973" y="1245357"/>
              <a:ext cx="218287" cy="287470"/>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03" name="Google Shape;6303;p71"/>
            <p:cNvSpPr/>
            <p:nvPr/>
          </p:nvSpPr>
          <p:spPr>
            <a:xfrm>
              <a:off x="8881355" y="1764831"/>
              <a:ext cx="688855" cy="18727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pic>
        <p:nvPicPr>
          <p:cNvPr id="6304" name="Google Shape;6304;p71"/>
          <p:cNvPicPr preferRelativeResize="0"/>
          <p:nvPr/>
        </p:nvPicPr>
        <p:blipFill rotWithShape="1">
          <a:blip r:embed="rId2">
            <a:alphaModFix/>
          </a:blip>
          <a:srcRect/>
          <a:stretch/>
        </p:blipFill>
        <p:spPr>
          <a:xfrm>
            <a:off x="7392038" y="848649"/>
            <a:ext cx="1751961" cy="709608"/>
          </a:xfrm>
          <a:prstGeom prst="rect">
            <a:avLst/>
          </a:prstGeom>
          <a:noFill/>
          <a:ln>
            <a:noFill/>
          </a:ln>
        </p:spPr>
      </p:pic>
    </p:spTree>
  </p:cSld>
  <p:clrMapOvr>
    <a:masterClrMapping/>
  </p:clrMapOvr>
  <p:transition spd="slow">
    <p:fade thruBlk="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300"/>
                                        </p:tgtEl>
                                        <p:attrNameLst>
                                          <p:attrName>style.visibility</p:attrName>
                                        </p:attrNameLst>
                                      </p:cBhvr>
                                      <p:to>
                                        <p:strVal val="visible"/>
                                      </p:to>
                                    </p:set>
                                    <p:animEffect transition="in" filter="fade">
                                      <p:cBhvr>
                                        <p:cTn id="7" dur="500"/>
                                        <p:tgtEl>
                                          <p:spTgt spid="6300"/>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6205"/>
                                        </p:tgtEl>
                                        <p:attrNameLst>
                                          <p:attrName>style.visibility</p:attrName>
                                        </p:attrNameLst>
                                      </p:cBhvr>
                                      <p:to>
                                        <p:strVal val="visible"/>
                                      </p:to>
                                    </p:set>
                                    <p:animEffect transition="in" filter="fade">
                                      <p:cBhvr>
                                        <p:cTn id="11" dur="500"/>
                                        <p:tgtEl>
                                          <p:spTgt spid="6205"/>
                                        </p:tgtEl>
                                      </p:cBhvr>
                                    </p:animEffect>
                                  </p:childTnLst>
                                </p:cTn>
                              </p:par>
                              <p:par>
                                <p:cTn id="12" presetID="10" presetClass="entr" presetSubtype="0" fill="hold" nodeType="withEffect">
                                  <p:stCondLst>
                                    <p:cond delay="0"/>
                                  </p:stCondLst>
                                  <p:childTnLst>
                                    <p:set>
                                      <p:cBhvr>
                                        <p:cTn id="13" dur="1" fill="hold">
                                          <p:stCondLst>
                                            <p:cond delay="0"/>
                                          </p:stCondLst>
                                        </p:cTn>
                                        <p:tgtEl>
                                          <p:spTgt spid="6203"/>
                                        </p:tgtEl>
                                        <p:attrNameLst>
                                          <p:attrName>style.visibility</p:attrName>
                                        </p:attrNameLst>
                                      </p:cBhvr>
                                      <p:to>
                                        <p:strVal val="visible"/>
                                      </p:to>
                                    </p:set>
                                    <p:animEffect transition="in" filter="fade">
                                      <p:cBhvr>
                                        <p:cTn id="14" dur="500"/>
                                        <p:tgtEl>
                                          <p:spTgt spid="6203"/>
                                        </p:tgtEl>
                                      </p:cBhvr>
                                    </p:animEffect>
                                  </p:childTnLst>
                                </p:cTn>
                              </p:par>
                              <p:par>
                                <p:cTn id="15" presetID="10" presetClass="entr" presetSubtype="0" fill="hold" nodeType="withEffect">
                                  <p:stCondLst>
                                    <p:cond delay="0"/>
                                  </p:stCondLst>
                                  <p:childTnLst>
                                    <p:set>
                                      <p:cBhvr>
                                        <p:cTn id="16" dur="1" fill="hold">
                                          <p:stCondLst>
                                            <p:cond delay="0"/>
                                          </p:stCondLst>
                                        </p:cTn>
                                        <p:tgtEl>
                                          <p:spTgt spid="6204">
                                            <p:txEl>
                                              <p:pRg st="0" end="0"/>
                                            </p:txEl>
                                          </p:spTgt>
                                        </p:tgtEl>
                                        <p:attrNameLst>
                                          <p:attrName>style.visibility</p:attrName>
                                        </p:attrNameLst>
                                      </p:cBhvr>
                                      <p:to>
                                        <p:strVal val="visible"/>
                                      </p:to>
                                    </p:set>
                                    <p:animEffect transition="in" filter="fade">
                                      <p:cBhvr>
                                        <p:cTn id="17" dur="500"/>
                                        <p:tgtEl>
                                          <p:spTgt spid="6204">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6204">
                                            <p:txEl>
                                              <p:pRg st="1" end="1"/>
                                            </p:txEl>
                                          </p:spTgt>
                                        </p:tgtEl>
                                        <p:attrNameLst>
                                          <p:attrName>style.visibility</p:attrName>
                                        </p:attrNameLst>
                                      </p:cBhvr>
                                      <p:to>
                                        <p:strVal val="visible"/>
                                      </p:to>
                                    </p:set>
                                    <p:animEffect transition="in" filter="fade">
                                      <p:cBhvr>
                                        <p:cTn id="20" dur="500"/>
                                        <p:tgtEl>
                                          <p:spTgt spid="6204">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6204">
                                            <p:txEl>
                                              <p:pRg st="2" end="2"/>
                                            </p:txEl>
                                          </p:spTgt>
                                        </p:tgtEl>
                                        <p:attrNameLst>
                                          <p:attrName>style.visibility</p:attrName>
                                        </p:attrNameLst>
                                      </p:cBhvr>
                                      <p:to>
                                        <p:strVal val="visible"/>
                                      </p:to>
                                    </p:set>
                                    <p:animEffect transition="in" filter="fade">
                                      <p:cBhvr>
                                        <p:cTn id="23" dur="500"/>
                                        <p:tgtEl>
                                          <p:spTgt spid="6204">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6204">
                                            <p:txEl>
                                              <p:pRg st="3" end="3"/>
                                            </p:txEl>
                                          </p:spTgt>
                                        </p:tgtEl>
                                        <p:attrNameLst>
                                          <p:attrName>style.visibility</p:attrName>
                                        </p:attrNameLst>
                                      </p:cBhvr>
                                      <p:to>
                                        <p:strVal val="visible"/>
                                      </p:to>
                                    </p:set>
                                    <p:animEffect transition="in" filter="fade">
                                      <p:cBhvr>
                                        <p:cTn id="26" dur="500"/>
                                        <p:tgtEl>
                                          <p:spTgt spid="6204">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6204">
                                            <p:txEl>
                                              <p:pRg st="4" end="4"/>
                                            </p:txEl>
                                          </p:spTgt>
                                        </p:tgtEl>
                                        <p:attrNameLst>
                                          <p:attrName>style.visibility</p:attrName>
                                        </p:attrNameLst>
                                      </p:cBhvr>
                                      <p:to>
                                        <p:strVal val="visible"/>
                                      </p:to>
                                    </p:set>
                                    <p:animEffect transition="in" filter="fade">
                                      <p:cBhvr>
                                        <p:cTn id="29" dur="500"/>
                                        <p:tgtEl>
                                          <p:spTgt spid="6204">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6204">
                                            <p:txEl>
                                              <p:pRg st="5" end="5"/>
                                            </p:txEl>
                                          </p:spTgt>
                                        </p:tgtEl>
                                        <p:attrNameLst>
                                          <p:attrName>style.visibility</p:attrName>
                                        </p:attrNameLst>
                                      </p:cBhvr>
                                      <p:to>
                                        <p:strVal val="visible"/>
                                      </p:to>
                                    </p:set>
                                    <p:animEffect transition="in" filter="fade">
                                      <p:cBhvr>
                                        <p:cTn id="32" dur="500"/>
                                        <p:tgtEl>
                                          <p:spTgt spid="6204">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6204">
                                            <p:txEl>
                                              <p:pRg st="6" end="6"/>
                                            </p:txEl>
                                          </p:spTgt>
                                        </p:tgtEl>
                                        <p:attrNameLst>
                                          <p:attrName>style.visibility</p:attrName>
                                        </p:attrNameLst>
                                      </p:cBhvr>
                                      <p:to>
                                        <p:strVal val="visible"/>
                                      </p:to>
                                    </p:set>
                                    <p:animEffect transition="in" filter="fade">
                                      <p:cBhvr>
                                        <p:cTn id="35" dur="500"/>
                                        <p:tgtEl>
                                          <p:spTgt spid="6204">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6204">
                                            <p:txEl>
                                              <p:pRg st="7" end="7"/>
                                            </p:txEl>
                                          </p:spTgt>
                                        </p:tgtEl>
                                        <p:attrNameLst>
                                          <p:attrName>style.visibility</p:attrName>
                                        </p:attrNameLst>
                                      </p:cBhvr>
                                      <p:to>
                                        <p:strVal val="visible"/>
                                      </p:to>
                                    </p:set>
                                    <p:animEffect transition="in" filter="fade">
                                      <p:cBhvr>
                                        <p:cTn id="38" dur="500"/>
                                        <p:tgtEl>
                                          <p:spTgt spid="6204">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6204">
                                            <p:txEl>
                                              <p:pRg st="8" end="8"/>
                                            </p:txEl>
                                          </p:spTgt>
                                        </p:tgtEl>
                                        <p:attrNameLst>
                                          <p:attrName>style.visibility</p:attrName>
                                        </p:attrNameLst>
                                      </p:cBhvr>
                                      <p:to>
                                        <p:strVal val="visible"/>
                                      </p:to>
                                    </p:set>
                                    <p:animEffect transition="in" filter="fade">
                                      <p:cBhvr>
                                        <p:cTn id="41" dur="500"/>
                                        <p:tgtEl>
                                          <p:spTgt spid="6204">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Title, full image and content: White">
  <p:cSld name="Title, full image and content: White">
    <p:bg>
      <p:bgPr>
        <a:blipFill>
          <a:blip r:embed="rId2">
            <a:alphaModFix/>
          </a:blip>
          <a:stretch>
            <a:fillRect/>
          </a:stretch>
        </a:blipFill>
        <a:effectLst/>
      </p:bgPr>
    </p:bg>
    <p:spTree>
      <p:nvGrpSpPr>
        <p:cNvPr id="1" name="Shape 6305"/>
        <p:cNvGrpSpPr/>
        <p:nvPr/>
      </p:nvGrpSpPr>
      <p:grpSpPr>
        <a:xfrm>
          <a:off x="0" y="0"/>
          <a:ext cx="0" cy="0"/>
          <a:chOff x="0" y="0"/>
          <a:chExt cx="0" cy="0"/>
        </a:xfrm>
      </p:grpSpPr>
      <p:sp>
        <p:nvSpPr>
          <p:cNvPr id="6306" name="Google Shape;6306;p72"/>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6307" name="Google Shape;6307;p72"/>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6308" name="Google Shape;6308;p7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309" name="Google Shape;6309;p7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6310" name="Google Shape;6310;p72"/>
          <p:cNvGrpSpPr/>
          <p:nvPr/>
        </p:nvGrpSpPr>
        <p:grpSpPr>
          <a:xfrm>
            <a:off x="7915032" y="222489"/>
            <a:ext cx="895855" cy="359804"/>
            <a:chOff x="1899" y="899"/>
            <a:chExt cx="4163" cy="1671"/>
          </a:xfrm>
        </p:grpSpPr>
        <p:sp>
          <p:nvSpPr>
            <p:cNvPr id="6311" name="Google Shape;6311;p7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2" name="Google Shape;6312;p7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3" name="Google Shape;6313;p7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4" name="Google Shape;6314;p7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5" name="Google Shape;6315;p7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6" name="Google Shape;6316;p7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7" name="Google Shape;6317;p7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8" name="Google Shape;6318;p7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9" name="Google Shape;6319;p7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20" name="Google Shape;6320;p7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21" name="Google Shape;6321;p7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22" name="Google Shape;6322;p72"/>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23" name="Google Shape;6323;p7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24" name="Google Shape;6324;p7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25" name="Google Shape;6325;p7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26" name="Google Shape;6326;p7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27" name="Google Shape;6327;p72"/>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28" name="Google Shape;6328;p7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29" name="Google Shape;6329;p7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30" name="Google Shape;6330;p7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31" name="Google Shape;6331;p7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32" name="Google Shape;6332;p7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33" name="Google Shape;6333;p7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34" name="Google Shape;6334;p7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35" name="Google Shape;6335;p7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36" name="Google Shape;6336;p7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37" name="Google Shape;6337;p7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38" name="Google Shape;6338;p7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39" name="Google Shape;6339;p7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40" name="Google Shape;6340;p7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41" name="Google Shape;6341;p7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42" name="Google Shape;6342;p7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43" name="Google Shape;6343;p7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44" name="Google Shape;6344;p7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45" name="Google Shape;6345;p7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46" name="Google Shape;6346;p7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47" name="Google Shape;6347;p7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48" name="Google Shape;6348;p7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49" name="Google Shape;6349;p7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0" name="Google Shape;6350;p7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1" name="Google Shape;6351;p7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2" name="Google Shape;6352;p7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3" name="Google Shape;6353;p7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4" name="Google Shape;6354;p7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5" name="Google Shape;6355;p7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6" name="Google Shape;6356;p7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7" name="Google Shape;6357;p7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8" name="Google Shape;6358;p7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9" name="Google Shape;6359;p7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0" name="Google Shape;6360;p7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1" name="Google Shape;6361;p7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2" name="Google Shape;6362;p7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3" name="Google Shape;6363;p7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4" name="Google Shape;6364;p7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5" name="Google Shape;6365;p7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6" name="Google Shape;6366;p7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7" name="Google Shape;6367;p7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8" name="Google Shape;6368;p7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9" name="Google Shape;6369;p7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70" name="Google Shape;6370;p7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71" name="Google Shape;6371;p7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72" name="Google Shape;6372;p7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73" name="Google Shape;6373;p7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74" name="Google Shape;6374;p7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75" name="Google Shape;6375;p7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76" name="Google Shape;6376;p7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77" name="Google Shape;6377;p7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78" name="Google Shape;6378;p7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79" name="Google Shape;6379;p7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80" name="Google Shape;6380;p7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81" name="Google Shape;6381;p7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82" name="Google Shape;6382;p7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83" name="Google Shape;6383;p7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84" name="Google Shape;6384;p7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85" name="Google Shape;6385;p7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86" name="Google Shape;6386;p7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87" name="Google Shape;6387;p7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88" name="Google Shape;6388;p7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89" name="Google Shape;6389;p7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0" name="Google Shape;6390;p72"/>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1" name="Google Shape;6391;p7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2" name="Google Shape;6392;p7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3" name="Google Shape;6393;p7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4" name="Google Shape;6394;p7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5" name="Google Shape;6395;p7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6" name="Google Shape;6396;p7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7" name="Google Shape;6397;p7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8" name="Google Shape;6398;p7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9" name="Google Shape;6399;p7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0" name="Google Shape;6400;p7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1" name="Google Shape;6401;p7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2" name="Google Shape;6402;p7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3" name="Google Shape;6403;p7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6404" name="Google Shape;6404;p72"/>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6405" name="Google Shape;6405;p72"/>
          <p:cNvGrpSpPr/>
          <p:nvPr/>
        </p:nvGrpSpPr>
        <p:grpSpPr>
          <a:xfrm>
            <a:off x="-1530678" y="2991542"/>
            <a:ext cx="1404225" cy="2177094"/>
            <a:chOff x="6195941" y="562596"/>
            <a:chExt cx="1872300" cy="2902792"/>
          </a:xfrm>
        </p:grpSpPr>
        <p:grpSp>
          <p:nvGrpSpPr>
            <p:cNvPr id="6406" name="Google Shape;6406;p72"/>
            <p:cNvGrpSpPr/>
            <p:nvPr/>
          </p:nvGrpSpPr>
          <p:grpSpPr>
            <a:xfrm>
              <a:off x="6195941" y="832605"/>
              <a:ext cx="1872300" cy="2632784"/>
              <a:chOff x="-1872716" y="660661"/>
              <a:chExt cx="1872300" cy="1974637"/>
            </a:xfrm>
          </p:grpSpPr>
          <p:sp>
            <p:nvSpPr>
              <p:cNvPr id="6407" name="Google Shape;6407;p72"/>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6408" name="Google Shape;6408;p72"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6409" name="Google Shape;6409;p72"/>
            <p:cNvGrpSpPr/>
            <p:nvPr/>
          </p:nvGrpSpPr>
          <p:grpSpPr>
            <a:xfrm>
              <a:off x="6303954" y="562596"/>
              <a:ext cx="540000" cy="540000"/>
              <a:chOff x="6303954" y="562596"/>
              <a:chExt cx="540000" cy="540000"/>
            </a:xfrm>
          </p:grpSpPr>
          <p:sp>
            <p:nvSpPr>
              <p:cNvPr id="6410" name="Google Shape;6410;p72"/>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6411" name="Google Shape;6411;p72"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6412" name="Google Shape;6412;p72"/>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13" name="Google Shape;6413;p72"/>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14" name="Google Shape;6414;p72"/>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6415" name="Google Shape;6415;p7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416" name="Google Shape;6416;p72"/>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417" name="Google Shape;6417;p72"/>
          <p:cNvGrpSpPr/>
          <p:nvPr/>
        </p:nvGrpSpPr>
        <p:grpSpPr>
          <a:xfrm>
            <a:off x="-1530678" y="653649"/>
            <a:ext cx="1026225" cy="1698128"/>
            <a:chOff x="-1836712" y="2937191"/>
            <a:chExt cx="1368300" cy="2264171"/>
          </a:xfrm>
        </p:grpSpPr>
        <p:pic>
          <p:nvPicPr>
            <p:cNvPr id="6418" name="Google Shape;6418;p72"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6419" name="Google Shape;6419;p72"/>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6420" name="Google Shape;6420;p72"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Section break: White">
  <p:cSld name="Section break: White">
    <p:bg>
      <p:bgPr>
        <a:solidFill>
          <a:schemeClr val="dk2"/>
        </a:solidFill>
        <a:effectLst/>
      </p:bgPr>
    </p:bg>
    <p:spTree>
      <p:nvGrpSpPr>
        <p:cNvPr id="1" name="Shape 6421"/>
        <p:cNvGrpSpPr/>
        <p:nvPr/>
      </p:nvGrpSpPr>
      <p:grpSpPr>
        <a:xfrm>
          <a:off x="0" y="0"/>
          <a:ext cx="0" cy="0"/>
          <a:chOff x="0" y="0"/>
          <a:chExt cx="0" cy="0"/>
        </a:xfrm>
      </p:grpSpPr>
      <p:sp>
        <p:nvSpPr>
          <p:cNvPr id="6422" name="Google Shape;6422;p73"/>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6423" name="Google Shape;6423;p73"/>
          <p:cNvSpPr/>
          <p:nvPr/>
        </p:nvSpPr>
        <p:spPr>
          <a:xfrm>
            <a:off x="14740" y="903363"/>
            <a:ext cx="4941552" cy="4240137"/>
          </a:xfrm>
          <a:custGeom>
            <a:avLst/>
            <a:gdLst/>
            <a:ahLst/>
            <a:cxnLst/>
            <a:rect l="l" t="t" r="r" b="b"/>
            <a:pathLst>
              <a:path w="1639" h="1406" extrusionOk="0">
                <a:moveTo>
                  <a:pt x="674" y="639"/>
                </a:moveTo>
                <a:cubicBezTo>
                  <a:pt x="635" y="428"/>
                  <a:pt x="726" y="234"/>
                  <a:pt x="876" y="207"/>
                </a:cubicBezTo>
                <a:cubicBezTo>
                  <a:pt x="1027" y="180"/>
                  <a:pt x="1180" y="329"/>
                  <a:pt x="1219" y="540"/>
                </a:cubicBezTo>
                <a:cubicBezTo>
                  <a:pt x="1258" y="751"/>
                  <a:pt x="1167" y="944"/>
                  <a:pt x="1016" y="972"/>
                </a:cubicBezTo>
                <a:cubicBezTo>
                  <a:pt x="866" y="999"/>
                  <a:pt x="713" y="850"/>
                  <a:pt x="674" y="639"/>
                </a:cubicBezTo>
                <a:close/>
                <a:moveTo>
                  <a:pt x="1254" y="1034"/>
                </a:moveTo>
                <a:cubicBezTo>
                  <a:pt x="1179" y="1018"/>
                  <a:pt x="1108" y="1008"/>
                  <a:pt x="1041" y="1002"/>
                </a:cubicBezTo>
                <a:cubicBezTo>
                  <a:pt x="1222" y="956"/>
                  <a:pt x="1328" y="718"/>
                  <a:pt x="1281" y="458"/>
                </a:cubicBezTo>
                <a:cubicBezTo>
                  <a:pt x="1231" y="190"/>
                  <a:pt x="1037" y="0"/>
                  <a:pt x="846" y="35"/>
                </a:cubicBezTo>
                <a:cubicBezTo>
                  <a:pt x="655" y="70"/>
                  <a:pt x="540" y="315"/>
                  <a:pt x="589" y="583"/>
                </a:cubicBezTo>
                <a:cubicBezTo>
                  <a:pt x="627" y="794"/>
                  <a:pt x="755" y="955"/>
                  <a:pt x="900" y="999"/>
                </a:cubicBezTo>
                <a:cubicBezTo>
                  <a:pt x="510" y="1010"/>
                  <a:pt x="250" y="1205"/>
                  <a:pt x="0" y="1406"/>
                </a:cubicBezTo>
                <a:lnTo>
                  <a:pt x="443" y="1406"/>
                </a:lnTo>
                <a:cubicBezTo>
                  <a:pt x="471" y="1385"/>
                  <a:pt x="498" y="1364"/>
                  <a:pt x="523" y="1344"/>
                </a:cubicBezTo>
                <a:cubicBezTo>
                  <a:pt x="879" y="1070"/>
                  <a:pt x="1201" y="1173"/>
                  <a:pt x="1295" y="1406"/>
                </a:cubicBezTo>
                <a:lnTo>
                  <a:pt x="1639" y="1406"/>
                </a:lnTo>
                <a:cubicBezTo>
                  <a:pt x="1610" y="1227"/>
                  <a:pt x="1475" y="1082"/>
                  <a:pt x="1254" y="1034"/>
                </a:cubicBezTo>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24" name="Google Shape;6424;p7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dk1"/>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425" name="Google Shape;6425;p7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dk1"/>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426" name="Google Shape;6426;p7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6427" name="Google Shape;6427;p73"/>
          <p:cNvSpPr txBox="1">
            <a:spLocks noGrp="1"/>
          </p:cNvSpPr>
          <p:nvPr>
            <p:ph type="title"/>
          </p:nvPr>
        </p:nvSpPr>
        <p:spPr>
          <a:xfrm>
            <a:off x="4673500" y="1842357"/>
            <a:ext cx="3468300" cy="10101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6428" name="Google Shape;6428;p73"/>
          <p:cNvSpPr txBox="1">
            <a:spLocks noGrp="1"/>
          </p:cNvSpPr>
          <p:nvPr>
            <p:ph type="body" idx="1"/>
          </p:nvPr>
        </p:nvSpPr>
        <p:spPr>
          <a:xfrm>
            <a:off x="4673500" y="3069347"/>
            <a:ext cx="3468300" cy="6585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429" name="Google Shape;6429;p73"/>
          <p:cNvGrpSpPr/>
          <p:nvPr/>
        </p:nvGrpSpPr>
        <p:grpSpPr>
          <a:xfrm>
            <a:off x="4673500" y="957418"/>
            <a:ext cx="1518941" cy="610054"/>
            <a:chOff x="1899" y="899"/>
            <a:chExt cx="4163" cy="1671"/>
          </a:xfrm>
        </p:grpSpPr>
        <p:sp>
          <p:nvSpPr>
            <p:cNvPr id="6430" name="Google Shape;6430;p73"/>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1" name="Google Shape;6431;p73"/>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2" name="Google Shape;6432;p73"/>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3" name="Google Shape;6433;p73"/>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4" name="Google Shape;6434;p73"/>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5" name="Google Shape;6435;p73"/>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6" name="Google Shape;6436;p73"/>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7" name="Google Shape;6437;p73"/>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8" name="Google Shape;6438;p73"/>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9" name="Google Shape;6439;p73"/>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40" name="Google Shape;6440;p73"/>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41" name="Google Shape;6441;p73"/>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42" name="Google Shape;6442;p73"/>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43" name="Google Shape;6443;p73"/>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44" name="Google Shape;6444;p73"/>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45" name="Google Shape;6445;p73"/>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46" name="Google Shape;6446;p73"/>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47" name="Google Shape;6447;p73"/>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48" name="Google Shape;6448;p73"/>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49" name="Google Shape;6449;p73"/>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50" name="Google Shape;6450;p73"/>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51" name="Google Shape;6451;p73"/>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52" name="Google Shape;6452;p73"/>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53" name="Google Shape;6453;p73"/>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54" name="Google Shape;6454;p73"/>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55" name="Google Shape;6455;p73"/>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56" name="Google Shape;6456;p73"/>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57" name="Google Shape;6457;p73"/>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58" name="Google Shape;6458;p73"/>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59" name="Google Shape;6459;p73"/>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60" name="Google Shape;6460;p73"/>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61" name="Google Shape;6461;p73"/>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62" name="Google Shape;6462;p73"/>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63" name="Google Shape;6463;p73"/>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64" name="Google Shape;6464;p73"/>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65" name="Google Shape;6465;p73"/>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66" name="Google Shape;6466;p73"/>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67" name="Google Shape;6467;p73"/>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68" name="Google Shape;6468;p73"/>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69" name="Google Shape;6469;p73"/>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0" name="Google Shape;6470;p73"/>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1" name="Google Shape;6471;p73"/>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2" name="Google Shape;6472;p73"/>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3" name="Google Shape;6473;p73"/>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4" name="Google Shape;6474;p73"/>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5" name="Google Shape;6475;p73"/>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6" name="Google Shape;6476;p73"/>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7" name="Google Shape;6477;p73"/>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8" name="Google Shape;6478;p73"/>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9" name="Google Shape;6479;p73"/>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80" name="Google Shape;6480;p73"/>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81" name="Google Shape;6481;p73"/>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82" name="Google Shape;6482;p73"/>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83" name="Google Shape;6483;p73"/>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84" name="Google Shape;6484;p73"/>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85" name="Google Shape;6485;p73"/>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86" name="Google Shape;6486;p73"/>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87" name="Google Shape;6487;p73"/>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88" name="Google Shape;6488;p73"/>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89" name="Google Shape;6489;p73"/>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90" name="Google Shape;6490;p73"/>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91" name="Google Shape;6491;p73"/>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92" name="Google Shape;6492;p73"/>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93" name="Google Shape;6493;p73"/>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94" name="Google Shape;6494;p73"/>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95" name="Google Shape;6495;p73"/>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96" name="Google Shape;6496;p73"/>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97" name="Google Shape;6497;p73"/>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98" name="Google Shape;6498;p73"/>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99" name="Google Shape;6499;p73"/>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0" name="Google Shape;6500;p73"/>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1" name="Google Shape;6501;p73"/>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2" name="Google Shape;6502;p73"/>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3" name="Google Shape;6503;p73"/>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4" name="Google Shape;6504;p73"/>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5" name="Google Shape;6505;p73"/>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6" name="Google Shape;6506;p73"/>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7" name="Google Shape;6507;p73"/>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8" name="Google Shape;6508;p73"/>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9" name="Google Shape;6509;p73"/>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0" name="Google Shape;6510;p73"/>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1" name="Google Shape;6511;p73"/>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2" name="Google Shape;6512;p73"/>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3" name="Google Shape;6513;p73"/>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4" name="Google Shape;6514;p73"/>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5" name="Google Shape;6515;p73"/>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6" name="Google Shape;6516;p73"/>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7" name="Google Shape;6517;p73"/>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8" name="Google Shape;6518;p73"/>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9" name="Google Shape;6519;p73"/>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0" name="Google Shape;6520;p73"/>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1" name="Google Shape;6521;p73"/>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2" name="Google Shape;6522;p73"/>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6523" name="Google Shape;6523;p73"/>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extLst>
    <p:ext uri="{DCECCB84-F9BA-43D5-87BE-67443E8EF086}">
      <p15:sldGuideLst xmlns:p15="http://schemas.microsoft.com/office/powerpoint/2012/main">
        <p15:guide id="1" orient="horz" pos="1620">
          <p15:clr>
            <a:srgbClr val="FBAE40"/>
          </p15:clr>
        </p15:guide>
        <p15:guide id="2" pos="5125">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2"/>
        <p:cNvGrpSpPr/>
        <p:nvPr/>
      </p:nvGrpSpPr>
      <p:grpSpPr>
        <a:xfrm>
          <a:off x="0" y="0"/>
          <a:ext cx="0" cy="0"/>
          <a:chOff x="0" y="0"/>
          <a:chExt cx="0" cy="0"/>
        </a:xfrm>
      </p:grpSpPr>
      <p:sp>
        <p:nvSpPr>
          <p:cNvPr id="33" name="Google Shape;33;p8"/>
          <p:cNvSpPr txBox="1">
            <a:spLocks noGrp="1"/>
          </p:cNvSpPr>
          <p:nvPr>
            <p:ph type="title"/>
          </p:nvPr>
        </p:nvSpPr>
        <p:spPr>
          <a:xfrm>
            <a:off x="490250" y="450150"/>
            <a:ext cx="6367800" cy="40908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34" name="Google Shape;34;p8"/>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Title and content larger text">
  <p:cSld name="Title and content larger text">
    <p:bg>
      <p:bgPr>
        <a:solidFill>
          <a:schemeClr val="lt1"/>
        </a:solidFill>
        <a:effectLst/>
      </p:bgPr>
    </p:bg>
    <p:spTree>
      <p:nvGrpSpPr>
        <p:cNvPr id="1" name="Shape 6524"/>
        <p:cNvGrpSpPr/>
        <p:nvPr/>
      </p:nvGrpSpPr>
      <p:grpSpPr>
        <a:xfrm>
          <a:off x="0" y="0"/>
          <a:ext cx="0" cy="0"/>
          <a:chOff x="0" y="0"/>
          <a:chExt cx="0" cy="0"/>
        </a:xfrm>
      </p:grpSpPr>
      <p:sp>
        <p:nvSpPr>
          <p:cNvPr id="6525" name="Google Shape;6525;p74"/>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6526" name="Google Shape;6526;p74"/>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6527" name="Google Shape;6527;p7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528" name="Google Shape;6528;p7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529" name="Google Shape;6529;p7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6530" name="Google Shape;6530;p74"/>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dk2"/>
              </a:buClr>
              <a:buSzPts val="2100"/>
              <a:buFont typeface="Arial"/>
              <a:buNone/>
              <a:defRPr sz="21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2100"/>
              <a:buFont typeface="Arial"/>
              <a:buNone/>
              <a:defRPr sz="21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531" name="Google Shape;6531;p74"/>
          <p:cNvGrpSpPr/>
          <p:nvPr/>
        </p:nvGrpSpPr>
        <p:grpSpPr>
          <a:xfrm>
            <a:off x="-1530678" y="2991542"/>
            <a:ext cx="1404225" cy="2177094"/>
            <a:chOff x="6195941" y="562596"/>
            <a:chExt cx="1872300" cy="2902792"/>
          </a:xfrm>
        </p:grpSpPr>
        <p:grpSp>
          <p:nvGrpSpPr>
            <p:cNvPr id="6532" name="Google Shape;6532;p74"/>
            <p:cNvGrpSpPr/>
            <p:nvPr/>
          </p:nvGrpSpPr>
          <p:grpSpPr>
            <a:xfrm>
              <a:off x="6195941" y="832605"/>
              <a:ext cx="1872300" cy="2632784"/>
              <a:chOff x="-1872716" y="660661"/>
              <a:chExt cx="1872300" cy="1974637"/>
            </a:xfrm>
          </p:grpSpPr>
          <p:sp>
            <p:nvSpPr>
              <p:cNvPr id="6533" name="Google Shape;6533;p74"/>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6534" name="Google Shape;6534;p74"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6535" name="Google Shape;6535;p74"/>
            <p:cNvGrpSpPr/>
            <p:nvPr/>
          </p:nvGrpSpPr>
          <p:grpSpPr>
            <a:xfrm>
              <a:off x="6303954" y="562596"/>
              <a:ext cx="540000" cy="540000"/>
              <a:chOff x="6303954" y="562596"/>
              <a:chExt cx="540000" cy="540000"/>
            </a:xfrm>
          </p:grpSpPr>
          <p:sp>
            <p:nvSpPr>
              <p:cNvPr id="6536" name="Google Shape;6536;p74"/>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6537" name="Google Shape;6537;p74"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6538" name="Google Shape;6538;p74"/>
          <p:cNvSpPr/>
          <p:nvPr/>
        </p:nvSpPr>
        <p:spPr>
          <a:xfrm>
            <a:off x="1752560" y="-1211567"/>
            <a:ext cx="12848286" cy="8997548"/>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02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6539" name="Google Shape;6539;p74"/>
          <p:cNvGrpSpPr/>
          <p:nvPr/>
        </p:nvGrpSpPr>
        <p:grpSpPr>
          <a:xfrm>
            <a:off x="7916400" y="221400"/>
            <a:ext cx="893889" cy="359014"/>
            <a:chOff x="1899" y="899"/>
            <a:chExt cx="4163" cy="1671"/>
          </a:xfrm>
        </p:grpSpPr>
        <p:sp>
          <p:nvSpPr>
            <p:cNvPr id="6540" name="Google Shape;6540;p74"/>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1" name="Google Shape;6541;p74"/>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2" name="Google Shape;6542;p74"/>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3" name="Google Shape;6543;p74"/>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4" name="Google Shape;6544;p74"/>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5" name="Google Shape;6545;p74"/>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6" name="Google Shape;6546;p74"/>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7" name="Google Shape;6547;p74"/>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8" name="Google Shape;6548;p74"/>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9" name="Google Shape;6549;p74"/>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50" name="Google Shape;6550;p74"/>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51" name="Google Shape;6551;p74"/>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52" name="Google Shape;6552;p74"/>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53" name="Google Shape;6553;p74"/>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54" name="Google Shape;6554;p74"/>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55" name="Google Shape;6555;p74"/>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56" name="Google Shape;6556;p74"/>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57" name="Google Shape;6557;p74"/>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58" name="Google Shape;6558;p74"/>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59" name="Google Shape;6559;p74"/>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60" name="Google Shape;6560;p74"/>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61" name="Google Shape;6561;p74"/>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62" name="Google Shape;6562;p74"/>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63" name="Google Shape;6563;p74"/>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64" name="Google Shape;6564;p74"/>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65" name="Google Shape;6565;p74"/>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66" name="Google Shape;6566;p74"/>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67" name="Google Shape;6567;p74"/>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68" name="Google Shape;6568;p74"/>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69" name="Google Shape;6569;p74"/>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70" name="Google Shape;6570;p74"/>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71" name="Google Shape;6571;p74"/>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72" name="Google Shape;6572;p74"/>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73" name="Google Shape;6573;p74"/>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74" name="Google Shape;6574;p74"/>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75" name="Google Shape;6575;p74"/>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76" name="Google Shape;6576;p74"/>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77" name="Google Shape;6577;p74"/>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78" name="Google Shape;6578;p74"/>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79" name="Google Shape;6579;p74"/>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0" name="Google Shape;6580;p74"/>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1" name="Google Shape;6581;p74"/>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2" name="Google Shape;6582;p74"/>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3" name="Google Shape;6583;p74"/>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4" name="Google Shape;6584;p74"/>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5" name="Google Shape;6585;p74"/>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6" name="Google Shape;6586;p74"/>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7" name="Google Shape;6587;p74"/>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8" name="Google Shape;6588;p74"/>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9" name="Google Shape;6589;p74"/>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0" name="Google Shape;6590;p74"/>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1" name="Google Shape;6591;p74"/>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2" name="Google Shape;6592;p74"/>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3" name="Google Shape;6593;p74"/>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4" name="Google Shape;6594;p74"/>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5" name="Google Shape;6595;p74"/>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6" name="Google Shape;6596;p74"/>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7" name="Google Shape;6597;p74"/>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8" name="Google Shape;6598;p74"/>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9" name="Google Shape;6599;p74"/>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00" name="Google Shape;6600;p74"/>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01" name="Google Shape;6601;p74"/>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02" name="Google Shape;6602;p74"/>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03" name="Google Shape;6603;p74"/>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04" name="Google Shape;6604;p74"/>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05" name="Google Shape;6605;p74"/>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06" name="Google Shape;6606;p74"/>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07" name="Google Shape;6607;p74"/>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08" name="Google Shape;6608;p74"/>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09" name="Google Shape;6609;p74"/>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0" name="Google Shape;6610;p74"/>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1" name="Google Shape;6611;p74"/>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2" name="Google Shape;6612;p74"/>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3" name="Google Shape;6613;p74"/>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4" name="Google Shape;6614;p74"/>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5" name="Google Shape;6615;p74"/>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6" name="Google Shape;6616;p74"/>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7" name="Google Shape;6617;p74"/>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8" name="Google Shape;6618;p74"/>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9" name="Google Shape;6619;p74"/>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0" name="Google Shape;6620;p74"/>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1" name="Google Shape;6621;p74"/>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2" name="Google Shape;6622;p74"/>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3" name="Google Shape;6623;p74"/>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4" name="Google Shape;6624;p74"/>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5" name="Google Shape;6625;p74"/>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6" name="Google Shape;6626;p74"/>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7" name="Google Shape;6627;p74"/>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8" name="Google Shape;6628;p74"/>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9" name="Google Shape;6629;p74"/>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0" name="Google Shape;6630;p74"/>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1" name="Google Shape;6631;p74"/>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2" name="Google Shape;6632;p74"/>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6633" name="Google Shape;6633;p74"/>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References (2 column)">
  <p:cSld name="References (2 column)">
    <p:bg>
      <p:bgPr>
        <a:solidFill>
          <a:schemeClr val="lt1"/>
        </a:solidFill>
        <a:effectLst/>
      </p:bgPr>
    </p:bg>
    <p:spTree>
      <p:nvGrpSpPr>
        <p:cNvPr id="1" name="Shape 6634"/>
        <p:cNvGrpSpPr/>
        <p:nvPr/>
      </p:nvGrpSpPr>
      <p:grpSpPr>
        <a:xfrm>
          <a:off x="0" y="0"/>
          <a:ext cx="0" cy="0"/>
          <a:chOff x="0" y="0"/>
          <a:chExt cx="0" cy="0"/>
        </a:xfrm>
      </p:grpSpPr>
      <p:sp>
        <p:nvSpPr>
          <p:cNvPr id="6635" name="Google Shape;6635;p75"/>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6636" name="Google Shape;6636;p75"/>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dk1"/>
              </a:buClr>
              <a:buSzPts val="2100"/>
              <a:buFont typeface="Calibri"/>
              <a:buNone/>
              <a:defRPr sz="2100" b="1" i="0" u="none" strike="noStrike" cap="none">
                <a:solidFill>
                  <a:schemeClr val="dk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6637" name="Google Shape;6637;p75"/>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638" name="Google Shape;6638;p75"/>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639" name="Google Shape;6639;p7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6640" name="Google Shape;6640;p75"/>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dk1"/>
              </a:buClr>
              <a:buSzPts val="1100"/>
              <a:buFont typeface="Arial"/>
              <a:buNone/>
              <a:defRPr sz="1100" b="0" i="0" u="none" strike="noStrike" cap="none">
                <a:solidFill>
                  <a:schemeClr val="dk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1"/>
              </a:buClr>
              <a:buSzPts val="900"/>
              <a:buFont typeface="Arial"/>
              <a:buNone/>
              <a:defRPr sz="900" b="0" i="0" u="none" strike="noStrike" cap="none">
                <a:solidFill>
                  <a:schemeClr val="dk1"/>
                </a:solidFill>
                <a:latin typeface="Calibri"/>
                <a:ea typeface="Calibri"/>
                <a:cs typeface="Calibri"/>
                <a:sym typeface="Calibri"/>
              </a:defRPr>
            </a:lvl2pPr>
            <a:lvl3pPr marL="1371600" marR="0" lvl="2" indent="-285750" algn="l" rtl="0">
              <a:lnSpc>
                <a:spcPct val="90000"/>
              </a:lnSpc>
              <a:spcBef>
                <a:spcPts val="300"/>
              </a:spcBef>
              <a:spcAft>
                <a:spcPts val="0"/>
              </a:spcAft>
              <a:buClr>
                <a:schemeClr val="accent2"/>
              </a:buClr>
              <a:buSzPts val="900"/>
              <a:buFont typeface="Arial"/>
              <a:buChar char="•"/>
              <a:defRPr sz="900" b="0" i="0" u="none" strike="noStrike" cap="none">
                <a:solidFill>
                  <a:schemeClr val="dk1"/>
                </a:solidFill>
                <a:latin typeface="Calibri"/>
                <a:ea typeface="Calibri"/>
                <a:cs typeface="Calibri"/>
                <a:sym typeface="Calibri"/>
              </a:defRPr>
            </a:lvl3pPr>
            <a:lvl4pPr marL="1828800" marR="0" lvl="3" indent="-279400" algn="l" rtl="0">
              <a:lnSpc>
                <a:spcPct val="90000"/>
              </a:lnSpc>
              <a:spcBef>
                <a:spcPts val="300"/>
              </a:spcBef>
              <a:spcAft>
                <a:spcPts val="0"/>
              </a:spcAft>
              <a:buClr>
                <a:schemeClr val="accent2"/>
              </a:buClr>
              <a:buSzPts val="800"/>
              <a:buFont typeface="Arial"/>
              <a:buChar char="•"/>
              <a:defRPr sz="8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1"/>
              </a:buClr>
              <a:buSzPts val="1100"/>
              <a:buFont typeface="Arial"/>
              <a:buNone/>
              <a:defRPr sz="1100" b="1" i="0" u="none" strike="noStrike" cap="none">
                <a:solidFill>
                  <a:schemeClr val="dk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641" name="Google Shape;6641;p75"/>
          <p:cNvGrpSpPr/>
          <p:nvPr/>
        </p:nvGrpSpPr>
        <p:grpSpPr>
          <a:xfrm>
            <a:off x="-1530678" y="2991542"/>
            <a:ext cx="1404225" cy="2177094"/>
            <a:chOff x="6195941" y="562596"/>
            <a:chExt cx="1872300" cy="2902792"/>
          </a:xfrm>
        </p:grpSpPr>
        <p:grpSp>
          <p:nvGrpSpPr>
            <p:cNvPr id="6642" name="Google Shape;6642;p75"/>
            <p:cNvGrpSpPr/>
            <p:nvPr/>
          </p:nvGrpSpPr>
          <p:grpSpPr>
            <a:xfrm>
              <a:off x="6195941" y="832605"/>
              <a:ext cx="1872300" cy="2632784"/>
              <a:chOff x="-1872716" y="660661"/>
              <a:chExt cx="1872300" cy="1974637"/>
            </a:xfrm>
          </p:grpSpPr>
          <p:sp>
            <p:nvSpPr>
              <p:cNvPr id="6643" name="Google Shape;6643;p75"/>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6644" name="Google Shape;6644;p75"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6645" name="Google Shape;6645;p75"/>
            <p:cNvGrpSpPr/>
            <p:nvPr/>
          </p:nvGrpSpPr>
          <p:grpSpPr>
            <a:xfrm>
              <a:off x="6303954" y="562596"/>
              <a:ext cx="540000" cy="540000"/>
              <a:chOff x="6303954" y="562596"/>
              <a:chExt cx="540000" cy="540000"/>
            </a:xfrm>
          </p:grpSpPr>
          <p:sp>
            <p:nvSpPr>
              <p:cNvPr id="6646" name="Google Shape;6646;p75"/>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6647" name="Google Shape;6647;p75"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6648" name="Google Shape;6648;p75"/>
          <p:cNvSpPr/>
          <p:nvPr/>
        </p:nvSpPr>
        <p:spPr>
          <a:xfrm>
            <a:off x="918101" y="2027696"/>
            <a:ext cx="9530902" cy="667441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02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6649" name="Google Shape;6649;p75"/>
          <p:cNvGrpSpPr/>
          <p:nvPr/>
        </p:nvGrpSpPr>
        <p:grpSpPr>
          <a:xfrm>
            <a:off x="7916400" y="221400"/>
            <a:ext cx="893889" cy="359014"/>
            <a:chOff x="1899" y="899"/>
            <a:chExt cx="4163" cy="1671"/>
          </a:xfrm>
        </p:grpSpPr>
        <p:sp>
          <p:nvSpPr>
            <p:cNvPr id="6650" name="Google Shape;6650;p75"/>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1" name="Google Shape;6651;p75"/>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2" name="Google Shape;6652;p75"/>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3" name="Google Shape;6653;p75"/>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4" name="Google Shape;6654;p75"/>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5" name="Google Shape;6655;p75"/>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6" name="Google Shape;6656;p75"/>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7" name="Google Shape;6657;p75"/>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8" name="Google Shape;6658;p75"/>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9" name="Google Shape;6659;p75"/>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60" name="Google Shape;6660;p75"/>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61" name="Google Shape;6661;p75"/>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62" name="Google Shape;6662;p75"/>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63" name="Google Shape;6663;p75"/>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64" name="Google Shape;6664;p75"/>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65" name="Google Shape;6665;p75"/>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66" name="Google Shape;6666;p75"/>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67" name="Google Shape;6667;p75"/>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68" name="Google Shape;6668;p75"/>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69" name="Google Shape;6669;p75"/>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70" name="Google Shape;6670;p75"/>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71" name="Google Shape;6671;p75"/>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72" name="Google Shape;6672;p75"/>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73" name="Google Shape;6673;p75"/>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74" name="Google Shape;6674;p75"/>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75" name="Google Shape;6675;p75"/>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76" name="Google Shape;6676;p75"/>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77" name="Google Shape;6677;p75"/>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78" name="Google Shape;6678;p75"/>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79" name="Google Shape;6679;p75"/>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80" name="Google Shape;6680;p75"/>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81" name="Google Shape;6681;p75"/>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82" name="Google Shape;6682;p75"/>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83" name="Google Shape;6683;p75"/>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84" name="Google Shape;6684;p75"/>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85" name="Google Shape;6685;p75"/>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86" name="Google Shape;6686;p75"/>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87" name="Google Shape;6687;p75"/>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88" name="Google Shape;6688;p75"/>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89" name="Google Shape;6689;p75"/>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0" name="Google Shape;6690;p75"/>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1" name="Google Shape;6691;p75"/>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2" name="Google Shape;6692;p75"/>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3" name="Google Shape;6693;p75"/>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4" name="Google Shape;6694;p75"/>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5" name="Google Shape;6695;p75"/>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6" name="Google Shape;6696;p75"/>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7" name="Google Shape;6697;p75"/>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8" name="Google Shape;6698;p75"/>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9" name="Google Shape;6699;p75"/>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0" name="Google Shape;6700;p75"/>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1" name="Google Shape;6701;p75"/>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2" name="Google Shape;6702;p75"/>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3" name="Google Shape;6703;p75"/>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4" name="Google Shape;6704;p75"/>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5" name="Google Shape;6705;p75"/>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6" name="Google Shape;6706;p75"/>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7" name="Google Shape;6707;p75"/>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8" name="Google Shape;6708;p75"/>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9" name="Google Shape;6709;p75"/>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10" name="Google Shape;6710;p75"/>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11" name="Google Shape;6711;p75"/>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12" name="Google Shape;6712;p75"/>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13" name="Google Shape;6713;p75"/>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14" name="Google Shape;6714;p75"/>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15" name="Google Shape;6715;p75"/>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16" name="Google Shape;6716;p75"/>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17" name="Google Shape;6717;p75"/>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18" name="Google Shape;6718;p75"/>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19" name="Google Shape;6719;p75"/>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0" name="Google Shape;6720;p75"/>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1" name="Google Shape;6721;p75"/>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2" name="Google Shape;6722;p75"/>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3" name="Google Shape;6723;p75"/>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4" name="Google Shape;6724;p75"/>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5" name="Google Shape;6725;p75"/>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6" name="Google Shape;6726;p75"/>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7" name="Google Shape;6727;p75"/>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8" name="Google Shape;6728;p75"/>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9" name="Google Shape;6729;p75"/>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0" name="Google Shape;6730;p75"/>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1" name="Google Shape;6731;p75"/>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2" name="Google Shape;6732;p75"/>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3" name="Google Shape;6733;p75"/>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4" name="Google Shape;6734;p75"/>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5" name="Google Shape;6735;p75"/>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6" name="Google Shape;6736;p75"/>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7" name="Google Shape;6737;p75"/>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8" name="Google Shape;6738;p75"/>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9" name="Google Shape;6739;p75"/>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40" name="Google Shape;6740;p75"/>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41" name="Google Shape;6741;p75"/>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42" name="Google Shape;6742;p75"/>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6743" name="Google Shape;6743;p75"/>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Title, full image and content: Purple">
  <p:cSld name="Title, full image and content: Purple">
    <p:bg>
      <p:bgPr>
        <a:blipFill>
          <a:blip r:embed="rId2">
            <a:alphaModFix/>
          </a:blip>
          <a:stretch>
            <a:fillRect/>
          </a:stretch>
        </a:blipFill>
        <a:effectLst/>
      </p:bgPr>
    </p:bg>
    <p:spTree>
      <p:nvGrpSpPr>
        <p:cNvPr id="1" name="Shape 6744"/>
        <p:cNvGrpSpPr/>
        <p:nvPr/>
      </p:nvGrpSpPr>
      <p:grpSpPr>
        <a:xfrm>
          <a:off x="0" y="0"/>
          <a:ext cx="0" cy="0"/>
          <a:chOff x="0" y="0"/>
          <a:chExt cx="0" cy="0"/>
        </a:xfrm>
      </p:grpSpPr>
      <p:sp>
        <p:nvSpPr>
          <p:cNvPr id="6745" name="Google Shape;6745;p76"/>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6746" name="Google Shape;6746;p76"/>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6747" name="Google Shape;6747;p7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748" name="Google Shape;6748;p7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6749" name="Google Shape;6749;p76"/>
          <p:cNvGrpSpPr/>
          <p:nvPr/>
        </p:nvGrpSpPr>
        <p:grpSpPr>
          <a:xfrm>
            <a:off x="7915032" y="222489"/>
            <a:ext cx="895855" cy="359804"/>
            <a:chOff x="1899" y="899"/>
            <a:chExt cx="4163" cy="1671"/>
          </a:xfrm>
        </p:grpSpPr>
        <p:sp>
          <p:nvSpPr>
            <p:cNvPr id="6750" name="Google Shape;6750;p76"/>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1" name="Google Shape;6751;p76"/>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2" name="Google Shape;6752;p76"/>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3" name="Google Shape;6753;p76"/>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4" name="Google Shape;6754;p76"/>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5" name="Google Shape;6755;p76"/>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6" name="Google Shape;6756;p76"/>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7" name="Google Shape;6757;p76"/>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8" name="Google Shape;6758;p76"/>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9" name="Google Shape;6759;p76"/>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0" name="Google Shape;6760;p76"/>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1" name="Google Shape;6761;p76"/>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2" name="Google Shape;6762;p76"/>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3" name="Google Shape;6763;p76"/>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4" name="Google Shape;6764;p76"/>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5" name="Google Shape;6765;p76"/>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6" name="Google Shape;6766;p76"/>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7" name="Google Shape;6767;p76"/>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8" name="Google Shape;6768;p76"/>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9" name="Google Shape;6769;p76"/>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0" name="Google Shape;6770;p76"/>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1" name="Google Shape;6771;p76"/>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2" name="Google Shape;6772;p76"/>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3" name="Google Shape;6773;p76"/>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4" name="Google Shape;6774;p76"/>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5" name="Google Shape;6775;p76"/>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6" name="Google Shape;6776;p76"/>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7" name="Google Shape;6777;p76"/>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8" name="Google Shape;6778;p76"/>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9" name="Google Shape;6779;p76"/>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80" name="Google Shape;6780;p76"/>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81" name="Google Shape;6781;p76"/>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82" name="Google Shape;6782;p76"/>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83" name="Google Shape;6783;p76"/>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84" name="Google Shape;6784;p76"/>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85" name="Google Shape;6785;p76"/>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86" name="Google Shape;6786;p76"/>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87" name="Google Shape;6787;p76"/>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88" name="Google Shape;6788;p76"/>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89" name="Google Shape;6789;p76"/>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90" name="Google Shape;6790;p76"/>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91" name="Google Shape;6791;p76"/>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92" name="Google Shape;6792;p76"/>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93" name="Google Shape;6793;p76"/>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94" name="Google Shape;6794;p76"/>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95" name="Google Shape;6795;p76"/>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96" name="Google Shape;6796;p76"/>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97" name="Google Shape;6797;p76"/>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98" name="Google Shape;6798;p76"/>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99" name="Google Shape;6799;p76"/>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00" name="Google Shape;6800;p76"/>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01" name="Google Shape;6801;p76"/>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02" name="Google Shape;6802;p76"/>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03" name="Google Shape;6803;p76"/>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04" name="Google Shape;6804;p76"/>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05" name="Google Shape;6805;p76"/>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06" name="Google Shape;6806;p76"/>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07" name="Google Shape;6807;p76"/>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08" name="Google Shape;6808;p76"/>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09" name="Google Shape;6809;p76"/>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0" name="Google Shape;6810;p76"/>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1" name="Google Shape;6811;p76"/>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2" name="Google Shape;6812;p76"/>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3" name="Google Shape;6813;p76"/>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4" name="Google Shape;6814;p76"/>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5" name="Google Shape;6815;p76"/>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6" name="Google Shape;6816;p76"/>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7" name="Google Shape;6817;p76"/>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8" name="Google Shape;6818;p76"/>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9" name="Google Shape;6819;p76"/>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20" name="Google Shape;6820;p76"/>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21" name="Google Shape;6821;p76"/>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22" name="Google Shape;6822;p76"/>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23" name="Google Shape;6823;p76"/>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24" name="Google Shape;6824;p76"/>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25" name="Google Shape;6825;p76"/>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26" name="Google Shape;6826;p76"/>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27" name="Google Shape;6827;p76"/>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28" name="Google Shape;6828;p76"/>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29" name="Google Shape;6829;p76"/>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30" name="Google Shape;6830;p76"/>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31" name="Google Shape;6831;p76"/>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32" name="Google Shape;6832;p76"/>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33" name="Google Shape;6833;p76"/>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34" name="Google Shape;6834;p76"/>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35" name="Google Shape;6835;p76"/>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36" name="Google Shape;6836;p76"/>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37" name="Google Shape;6837;p76"/>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38" name="Google Shape;6838;p76"/>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39" name="Google Shape;6839;p76"/>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40" name="Google Shape;6840;p76"/>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41" name="Google Shape;6841;p76"/>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42" name="Google Shape;6842;p76"/>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6843" name="Google Shape;6843;p76"/>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6844" name="Google Shape;6844;p76"/>
          <p:cNvGrpSpPr/>
          <p:nvPr/>
        </p:nvGrpSpPr>
        <p:grpSpPr>
          <a:xfrm>
            <a:off x="-1530678" y="2991542"/>
            <a:ext cx="1404225" cy="2177094"/>
            <a:chOff x="6195941" y="562596"/>
            <a:chExt cx="1872300" cy="2902792"/>
          </a:xfrm>
        </p:grpSpPr>
        <p:grpSp>
          <p:nvGrpSpPr>
            <p:cNvPr id="6845" name="Google Shape;6845;p76"/>
            <p:cNvGrpSpPr/>
            <p:nvPr/>
          </p:nvGrpSpPr>
          <p:grpSpPr>
            <a:xfrm>
              <a:off x="6195941" y="832605"/>
              <a:ext cx="1872300" cy="2632784"/>
              <a:chOff x="-1872716" y="660661"/>
              <a:chExt cx="1872300" cy="1974637"/>
            </a:xfrm>
          </p:grpSpPr>
          <p:sp>
            <p:nvSpPr>
              <p:cNvPr id="6846" name="Google Shape;6846;p76"/>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6847" name="Google Shape;6847;p76"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6848" name="Google Shape;6848;p76"/>
            <p:cNvGrpSpPr/>
            <p:nvPr/>
          </p:nvGrpSpPr>
          <p:grpSpPr>
            <a:xfrm>
              <a:off x="6303954" y="562596"/>
              <a:ext cx="540000" cy="540000"/>
              <a:chOff x="6303954" y="562596"/>
              <a:chExt cx="540000" cy="540000"/>
            </a:xfrm>
          </p:grpSpPr>
          <p:sp>
            <p:nvSpPr>
              <p:cNvPr id="6849" name="Google Shape;6849;p76"/>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6850" name="Google Shape;6850;p76"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6851" name="Google Shape;6851;p76"/>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52" name="Google Shape;6852;p76"/>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6">
              <a:alpha val="4902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53" name="Google Shape;6853;p76"/>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6854" name="Google Shape;6854;p7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855" name="Google Shape;6855;p76"/>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856" name="Google Shape;6856;p76"/>
          <p:cNvGrpSpPr/>
          <p:nvPr/>
        </p:nvGrpSpPr>
        <p:grpSpPr>
          <a:xfrm>
            <a:off x="-1530678" y="653649"/>
            <a:ext cx="1026225" cy="1698128"/>
            <a:chOff x="-1836712" y="2937191"/>
            <a:chExt cx="1368300" cy="2264171"/>
          </a:xfrm>
        </p:grpSpPr>
        <p:pic>
          <p:nvPicPr>
            <p:cNvPr id="6857" name="Google Shape;6857;p76"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6858" name="Google Shape;6858;p76"/>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6859" name="Google Shape;6859;p76"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Title, full image and content: Dark green">
  <p:cSld name="Title, full image and content: Dark green">
    <p:bg>
      <p:bgPr>
        <a:blipFill>
          <a:blip r:embed="rId2">
            <a:alphaModFix/>
          </a:blip>
          <a:stretch>
            <a:fillRect/>
          </a:stretch>
        </a:blipFill>
        <a:effectLst/>
      </p:bgPr>
    </p:bg>
    <p:spTree>
      <p:nvGrpSpPr>
        <p:cNvPr id="1" name="Shape 6860"/>
        <p:cNvGrpSpPr/>
        <p:nvPr/>
      </p:nvGrpSpPr>
      <p:grpSpPr>
        <a:xfrm>
          <a:off x="0" y="0"/>
          <a:ext cx="0" cy="0"/>
          <a:chOff x="0" y="0"/>
          <a:chExt cx="0" cy="0"/>
        </a:xfrm>
      </p:grpSpPr>
      <p:sp>
        <p:nvSpPr>
          <p:cNvPr id="6861" name="Google Shape;6861;p77"/>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6862" name="Google Shape;6862;p77"/>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6863" name="Google Shape;6863;p7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864" name="Google Shape;6864;p7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6865" name="Google Shape;6865;p77"/>
          <p:cNvGrpSpPr/>
          <p:nvPr/>
        </p:nvGrpSpPr>
        <p:grpSpPr>
          <a:xfrm>
            <a:off x="7915032" y="222489"/>
            <a:ext cx="895855" cy="359804"/>
            <a:chOff x="1899" y="899"/>
            <a:chExt cx="4163" cy="1671"/>
          </a:xfrm>
        </p:grpSpPr>
        <p:sp>
          <p:nvSpPr>
            <p:cNvPr id="6866" name="Google Shape;6866;p77"/>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7" name="Google Shape;6867;p77"/>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8" name="Google Shape;6868;p77"/>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9" name="Google Shape;6869;p77"/>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0" name="Google Shape;6870;p77"/>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1" name="Google Shape;6871;p77"/>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2" name="Google Shape;6872;p77"/>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3" name="Google Shape;6873;p77"/>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4" name="Google Shape;6874;p77"/>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5" name="Google Shape;6875;p77"/>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6" name="Google Shape;6876;p77"/>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7" name="Google Shape;6877;p77"/>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8" name="Google Shape;6878;p77"/>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9" name="Google Shape;6879;p77"/>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0" name="Google Shape;6880;p77"/>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1" name="Google Shape;6881;p77"/>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2" name="Google Shape;6882;p77"/>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3" name="Google Shape;6883;p77"/>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4" name="Google Shape;6884;p77"/>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5" name="Google Shape;6885;p77"/>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6" name="Google Shape;6886;p77"/>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7" name="Google Shape;6887;p77"/>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8" name="Google Shape;6888;p77"/>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9" name="Google Shape;6889;p77"/>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0" name="Google Shape;6890;p77"/>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1" name="Google Shape;6891;p77"/>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2" name="Google Shape;6892;p77"/>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3" name="Google Shape;6893;p77"/>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4" name="Google Shape;6894;p77"/>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5" name="Google Shape;6895;p77"/>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6" name="Google Shape;6896;p77"/>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7" name="Google Shape;6897;p77"/>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8" name="Google Shape;6898;p77"/>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9" name="Google Shape;6899;p77"/>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00" name="Google Shape;6900;p77"/>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01" name="Google Shape;6901;p77"/>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02" name="Google Shape;6902;p77"/>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03" name="Google Shape;6903;p77"/>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04" name="Google Shape;6904;p77"/>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05" name="Google Shape;6905;p77"/>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06" name="Google Shape;6906;p77"/>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07" name="Google Shape;6907;p77"/>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08" name="Google Shape;6908;p77"/>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09" name="Google Shape;6909;p77"/>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10" name="Google Shape;6910;p77"/>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11" name="Google Shape;6911;p77"/>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12" name="Google Shape;6912;p77"/>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13" name="Google Shape;6913;p77"/>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14" name="Google Shape;6914;p77"/>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15" name="Google Shape;6915;p77"/>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16" name="Google Shape;6916;p77"/>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17" name="Google Shape;6917;p77"/>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18" name="Google Shape;6918;p77"/>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19" name="Google Shape;6919;p77"/>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0" name="Google Shape;6920;p77"/>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1" name="Google Shape;6921;p77"/>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2" name="Google Shape;6922;p77"/>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3" name="Google Shape;6923;p77"/>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4" name="Google Shape;6924;p77"/>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5" name="Google Shape;6925;p77"/>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6" name="Google Shape;6926;p77"/>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7" name="Google Shape;6927;p77"/>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8" name="Google Shape;6928;p77"/>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9" name="Google Shape;6929;p77"/>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0" name="Google Shape;6930;p77"/>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1" name="Google Shape;6931;p77"/>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2" name="Google Shape;6932;p77"/>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3" name="Google Shape;6933;p77"/>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4" name="Google Shape;6934;p77"/>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5" name="Google Shape;6935;p77"/>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6" name="Google Shape;6936;p77"/>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7" name="Google Shape;6937;p77"/>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8" name="Google Shape;6938;p77"/>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9" name="Google Shape;6939;p77"/>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40" name="Google Shape;6940;p77"/>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41" name="Google Shape;6941;p77"/>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42" name="Google Shape;6942;p77"/>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43" name="Google Shape;6943;p77"/>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44" name="Google Shape;6944;p77"/>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45" name="Google Shape;6945;p77"/>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46" name="Google Shape;6946;p77"/>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47" name="Google Shape;6947;p77"/>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48" name="Google Shape;6948;p77"/>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49" name="Google Shape;6949;p77"/>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0" name="Google Shape;6950;p77"/>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1" name="Google Shape;6951;p77"/>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2" name="Google Shape;6952;p77"/>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3" name="Google Shape;6953;p77"/>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4" name="Google Shape;6954;p77"/>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5" name="Google Shape;6955;p77"/>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6" name="Google Shape;6956;p77"/>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7" name="Google Shape;6957;p77"/>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8" name="Google Shape;6958;p77"/>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6959" name="Google Shape;6959;p77"/>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6960" name="Google Shape;6960;p77"/>
          <p:cNvGrpSpPr/>
          <p:nvPr/>
        </p:nvGrpSpPr>
        <p:grpSpPr>
          <a:xfrm>
            <a:off x="-1530678" y="2991542"/>
            <a:ext cx="1404225" cy="2177094"/>
            <a:chOff x="6195941" y="562596"/>
            <a:chExt cx="1872300" cy="2902792"/>
          </a:xfrm>
        </p:grpSpPr>
        <p:grpSp>
          <p:nvGrpSpPr>
            <p:cNvPr id="6961" name="Google Shape;6961;p77"/>
            <p:cNvGrpSpPr/>
            <p:nvPr/>
          </p:nvGrpSpPr>
          <p:grpSpPr>
            <a:xfrm>
              <a:off x="6195941" y="832605"/>
              <a:ext cx="1872300" cy="2632784"/>
              <a:chOff x="-1872716" y="660661"/>
              <a:chExt cx="1872300" cy="1974637"/>
            </a:xfrm>
          </p:grpSpPr>
          <p:sp>
            <p:nvSpPr>
              <p:cNvPr id="6962" name="Google Shape;6962;p77"/>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6963" name="Google Shape;6963;p77"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6964" name="Google Shape;6964;p77"/>
            <p:cNvGrpSpPr/>
            <p:nvPr/>
          </p:nvGrpSpPr>
          <p:grpSpPr>
            <a:xfrm>
              <a:off x="6303954" y="562596"/>
              <a:ext cx="540000" cy="540000"/>
              <a:chOff x="6303954" y="562596"/>
              <a:chExt cx="540000" cy="540000"/>
            </a:xfrm>
          </p:grpSpPr>
          <p:sp>
            <p:nvSpPr>
              <p:cNvPr id="6965" name="Google Shape;6965;p77"/>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6966" name="Google Shape;6966;p77"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6967" name="Google Shape;6967;p77"/>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68" name="Google Shape;6968;p77"/>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2">
              <a:alpha val="4902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69" name="Google Shape;6969;p77"/>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6970" name="Google Shape;6970;p7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971" name="Google Shape;6971;p77"/>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972" name="Google Shape;6972;p77"/>
          <p:cNvGrpSpPr/>
          <p:nvPr/>
        </p:nvGrpSpPr>
        <p:grpSpPr>
          <a:xfrm>
            <a:off x="-1530678" y="653649"/>
            <a:ext cx="1026225" cy="1698128"/>
            <a:chOff x="-1836712" y="2937191"/>
            <a:chExt cx="1368300" cy="2264171"/>
          </a:xfrm>
        </p:grpSpPr>
        <p:pic>
          <p:nvPicPr>
            <p:cNvPr id="6973" name="Google Shape;6973;p77"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6974" name="Google Shape;6974;p77"/>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6975" name="Google Shape;6975;p77"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Title, full image and content: Light blue">
  <p:cSld name="Title, full image and content: Light blue">
    <p:bg>
      <p:bgPr>
        <a:blipFill>
          <a:blip r:embed="rId2">
            <a:alphaModFix/>
          </a:blip>
          <a:stretch>
            <a:fillRect/>
          </a:stretch>
        </a:blipFill>
        <a:effectLst/>
      </p:bgPr>
    </p:bg>
    <p:spTree>
      <p:nvGrpSpPr>
        <p:cNvPr id="1" name="Shape 6976"/>
        <p:cNvGrpSpPr/>
        <p:nvPr/>
      </p:nvGrpSpPr>
      <p:grpSpPr>
        <a:xfrm>
          <a:off x="0" y="0"/>
          <a:ext cx="0" cy="0"/>
          <a:chOff x="0" y="0"/>
          <a:chExt cx="0" cy="0"/>
        </a:xfrm>
      </p:grpSpPr>
      <p:sp>
        <p:nvSpPr>
          <p:cNvPr id="6977" name="Google Shape;6977;p78"/>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6978" name="Google Shape;6978;p78"/>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6979" name="Google Shape;6979;p78"/>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980" name="Google Shape;6980;p78"/>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6981" name="Google Shape;6981;p78"/>
          <p:cNvGrpSpPr/>
          <p:nvPr/>
        </p:nvGrpSpPr>
        <p:grpSpPr>
          <a:xfrm>
            <a:off x="7915032" y="222489"/>
            <a:ext cx="895855" cy="359804"/>
            <a:chOff x="1899" y="899"/>
            <a:chExt cx="4163" cy="1671"/>
          </a:xfrm>
        </p:grpSpPr>
        <p:sp>
          <p:nvSpPr>
            <p:cNvPr id="6982" name="Google Shape;6982;p78"/>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3" name="Google Shape;6983;p78"/>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4" name="Google Shape;6984;p78"/>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5" name="Google Shape;6985;p78"/>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6" name="Google Shape;6986;p78"/>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7" name="Google Shape;6987;p78"/>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8" name="Google Shape;6988;p78"/>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9" name="Google Shape;6989;p78"/>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0" name="Google Shape;6990;p78"/>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1" name="Google Shape;6991;p78"/>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2" name="Google Shape;6992;p78"/>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3" name="Google Shape;6993;p78"/>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4" name="Google Shape;6994;p78"/>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5" name="Google Shape;6995;p78"/>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6" name="Google Shape;6996;p78"/>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7" name="Google Shape;6997;p78"/>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8" name="Google Shape;6998;p78"/>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9" name="Google Shape;6999;p78"/>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0" name="Google Shape;7000;p78"/>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1" name="Google Shape;7001;p78"/>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2" name="Google Shape;7002;p78"/>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3" name="Google Shape;7003;p78"/>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4" name="Google Shape;7004;p78"/>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5" name="Google Shape;7005;p78"/>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6" name="Google Shape;7006;p78"/>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7" name="Google Shape;7007;p78"/>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8" name="Google Shape;7008;p78"/>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9" name="Google Shape;7009;p78"/>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10" name="Google Shape;7010;p78"/>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11" name="Google Shape;7011;p78"/>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12" name="Google Shape;7012;p78"/>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13" name="Google Shape;7013;p78"/>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14" name="Google Shape;7014;p78"/>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15" name="Google Shape;7015;p78"/>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16" name="Google Shape;7016;p78"/>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17" name="Google Shape;7017;p78"/>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18" name="Google Shape;7018;p78"/>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19" name="Google Shape;7019;p78"/>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20" name="Google Shape;7020;p78"/>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21" name="Google Shape;7021;p78"/>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22" name="Google Shape;7022;p78"/>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23" name="Google Shape;7023;p78"/>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24" name="Google Shape;7024;p78"/>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25" name="Google Shape;7025;p78"/>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26" name="Google Shape;7026;p78"/>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27" name="Google Shape;7027;p78"/>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28" name="Google Shape;7028;p78"/>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29" name="Google Shape;7029;p78"/>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0" name="Google Shape;7030;p78"/>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1" name="Google Shape;7031;p78"/>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2" name="Google Shape;7032;p78"/>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3" name="Google Shape;7033;p78"/>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4" name="Google Shape;7034;p78"/>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5" name="Google Shape;7035;p78"/>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6" name="Google Shape;7036;p78"/>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7" name="Google Shape;7037;p78"/>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8" name="Google Shape;7038;p78"/>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9" name="Google Shape;7039;p78"/>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0" name="Google Shape;7040;p78"/>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1" name="Google Shape;7041;p78"/>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2" name="Google Shape;7042;p78"/>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3" name="Google Shape;7043;p78"/>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4" name="Google Shape;7044;p78"/>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5" name="Google Shape;7045;p78"/>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6" name="Google Shape;7046;p78"/>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7" name="Google Shape;7047;p78"/>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8" name="Google Shape;7048;p78"/>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9" name="Google Shape;7049;p78"/>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50" name="Google Shape;7050;p78"/>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51" name="Google Shape;7051;p78"/>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52" name="Google Shape;7052;p78"/>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53" name="Google Shape;7053;p78"/>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54" name="Google Shape;7054;p78"/>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55" name="Google Shape;7055;p78"/>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56" name="Google Shape;7056;p78"/>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57" name="Google Shape;7057;p78"/>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58" name="Google Shape;7058;p78"/>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59" name="Google Shape;7059;p78"/>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0" name="Google Shape;7060;p78"/>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1" name="Google Shape;7061;p78"/>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2" name="Google Shape;7062;p78"/>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3" name="Google Shape;7063;p78"/>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4" name="Google Shape;7064;p78"/>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5" name="Google Shape;7065;p78"/>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6" name="Google Shape;7066;p78"/>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7" name="Google Shape;7067;p78"/>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8" name="Google Shape;7068;p78"/>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9" name="Google Shape;7069;p78"/>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0" name="Google Shape;7070;p78"/>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1" name="Google Shape;7071;p78"/>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2" name="Google Shape;7072;p78"/>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3" name="Google Shape;7073;p78"/>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4" name="Google Shape;7074;p78"/>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7075" name="Google Shape;7075;p78"/>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7076" name="Google Shape;7076;p78"/>
          <p:cNvGrpSpPr/>
          <p:nvPr/>
        </p:nvGrpSpPr>
        <p:grpSpPr>
          <a:xfrm>
            <a:off x="-1530678" y="2991542"/>
            <a:ext cx="1404225" cy="2177094"/>
            <a:chOff x="6195941" y="562596"/>
            <a:chExt cx="1872300" cy="2902792"/>
          </a:xfrm>
        </p:grpSpPr>
        <p:grpSp>
          <p:nvGrpSpPr>
            <p:cNvPr id="7077" name="Google Shape;7077;p78"/>
            <p:cNvGrpSpPr/>
            <p:nvPr/>
          </p:nvGrpSpPr>
          <p:grpSpPr>
            <a:xfrm>
              <a:off x="6195941" y="832605"/>
              <a:ext cx="1872300" cy="2632784"/>
              <a:chOff x="-1872716" y="660661"/>
              <a:chExt cx="1872300" cy="1974637"/>
            </a:xfrm>
          </p:grpSpPr>
          <p:sp>
            <p:nvSpPr>
              <p:cNvPr id="7078" name="Google Shape;7078;p78"/>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7079" name="Google Shape;7079;p78"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7080" name="Google Shape;7080;p78"/>
            <p:cNvGrpSpPr/>
            <p:nvPr/>
          </p:nvGrpSpPr>
          <p:grpSpPr>
            <a:xfrm>
              <a:off x="6303954" y="562596"/>
              <a:ext cx="540000" cy="540000"/>
              <a:chOff x="6303954" y="562596"/>
              <a:chExt cx="540000" cy="540000"/>
            </a:xfrm>
          </p:grpSpPr>
          <p:sp>
            <p:nvSpPr>
              <p:cNvPr id="7081" name="Google Shape;7081;p78"/>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7082" name="Google Shape;7082;p78"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7083" name="Google Shape;7083;p78"/>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84" name="Google Shape;7084;p78"/>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3">
              <a:alpha val="4902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85" name="Google Shape;7085;p78"/>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7086" name="Google Shape;7086;p78"/>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087" name="Google Shape;7087;p78"/>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7088" name="Google Shape;7088;p78"/>
          <p:cNvGrpSpPr/>
          <p:nvPr/>
        </p:nvGrpSpPr>
        <p:grpSpPr>
          <a:xfrm>
            <a:off x="-1530678" y="653649"/>
            <a:ext cx="1026225" cy="1698128"/>
            <a:chOff x="-1836712" y="2937191"/>
            <a:chExt cx="1368300" cy="2264171"/>
          </a:xfrm>
        </p:grpSpPr>
        <p:pic>
          <p:nvPicPr>
            <p:cNvPr id="7089" name="Google Shape;7089;p78"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7090" name="Google Shape;7090;p78"/>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7091" name="Google Shape;7091;p78"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Title, full image and content: Light green">
  <p:cSld name="Title, full image and content: Light green">
    <p:bg>
      <p:bgPr>
        <a:blipFill>
          <a:blip r:embed="rId2">
            <a:alphaModFix/>
          </a:blip>
          <a:stretch>
            <a:fillRect/>
          </a:stretch>
        </a:blipFill>
        <a:effectLst/>
      </p:bgPr>
    </p:bg>
    <p:spTree>
      <p:nvGrpSpPr>
        <p:cNvPr id="1" name="Shape 7092"/>
        <p:cNvGrpSpPr/>
        <p:nvPr/>
      </p:nvGrpSpPr>
      <p:grpSpPr>
        <a:xfrm>
          <a:off x="0" y="0"/>
          <a:ext cx="0" cy="0"/>
          <a:chOff x="0" y="0"/>
          <a:chExt cx="0" cy="0"/>
        </a:xfrm>
      </p:grpSpPr>
      <p:sp>
        <p:nvSpPr>
          <p:cNvPr id="7093" name="Google Shape;7093;p79"/>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7094" name="Google Shape;7094;p79"/>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7095" name="Google Shape;7095;p79"/>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096" name="Google Shape;7096;p7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7097" name="Google Shape;7097;p79"/>
          <p:cNvGrpSpPr/>
          <p:nvPr/>
        </p:nvGrpSpPr>
        <p:grpSpPr>
          <a:xfrm>
            <a:off x="7915032" y="222489"/>
            <a:ext cx="895855" cy="359804"/>
            <a:chOff x="1899" y="899"/>
            <a:chExt cx="4163" cy="1671"/>
          </a:xfrm>
        </p:grpSpPr>
        <p:sp>
          <p:nvSpPr>
            <p:cNvPr id="7098" name="Google Shape;7098;p79"/>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99" name="Google Shape;7099;p79"/>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0" name="Google Shape;7100;p79"/>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1" name="Google Shape;7101;p79"/>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2" name="Google Shape;7102;p79"/>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3" name="Google Shape;7103;p79"/>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4" name="Google Shape;7104;p79"/>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5" name="Google Shape;7105;p79"/>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6" name="Google Shape;7106;p79"/>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7" name="Google Shape;7107;p79"/>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8" name="Google Shape;7108;p79"/>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9" name="Google Shape;7109;p79"/>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10" name="Google Shape;7110;p79"/>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11" name="Google Shape;7111;p79"/>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12" name="Google Shape;7112;p79"/>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13" name="Google Shape;7113;p79"/>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14" name="Google Shape;7114;p79"/>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15" name="Google Shape;7115;p79"/>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16" name="Google Shape;7116;p79"/>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17" name="Google Shape;7117;p79"/>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18" name="Google Shape;7118;p79"/>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19" name="Google Shape;7119;p79"/>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20" name="Google Shape;7120;p79"/>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21" name="Google Shape;7121;p79"/>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22" name="Google Shape;7122;p79"/>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23" name="Google Shape;7123;p79"/>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24" name="Google Shape;7124;p79"/>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25" name="Google Shape;7125;p79"/>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26" name="Google Shape;7126;p79"/>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27" name="Google Shape;7127;p79"/>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28" name="Google Shape;7128;p79"/>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29" name="Google Shape;7129;p79"/>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30" name="Google Shape;7130;p79"/>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31" name="Google Shape;7131;p79"/>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32" name="Google Shape;7132;p79"/>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33" name="Google Shape;7133;p79"/>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34" name="Google Shape;7134;p79"/>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35" name="Google Shape;7135;p79"/>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36" name="Google Shape;7136;p79"/>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37" name="Google Shape;7137;p79"/>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38" name="Google Shape;7138;p79"/>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39" name="Google Shape;7139;p79"/>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0" name="Google Shape;7140;p79"/>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1" name="Google Shape;7141;p79"/>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2" name="Google Shape;7142;p79"/>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3" name="Google Shape;7143;p79"/>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4" name="Google Shape;7144;p79"/>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5" name="Google Shape;7145;p79"/>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6" name="Google Shape;7146;p79"/>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7" name="Google Shape;7147;p79"/>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8" name="Google Shape;7148;p79"/>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9" name="Google Shape;7149;p79"/>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0" name="Google Shape;7150;p79"/>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1" name="Google Shape;7151;p79"/>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2" name="Google Shape;7152;p79"/>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3" name="Google Shape;7153;p79"/>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4" name="Google Shape;7154;p79"/>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5" name="Google Shape;7155;p79"/>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6" name="Google Shape;7156;p79"/>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7" name="Google Shape;7157;p79"/>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8" name="Google Shape;7158;p79"/>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9" name="Google Shape;7159;p79"/>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60" name="Google Shape;7160;p79"/>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61" name="Google Shape;7161;p79"/>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62" name="Google Shape;7162;p79"/>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63" name="Google Shape;7163;p79"/>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64" name="Google Shape;7164;p79"/>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65" name="Google Shape;7165;p79"/>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66" name="Google Shape;7166;p79"/>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67" name="Google Shape;7167;p79"/>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68" name="Google Shape;7168;p79"/>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69" name="Google Shape;7169;p79"/>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70" name="Google Shape;7170;p79"/>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71" name="Google Shape;7171;p79"/>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72" name="Google Shape;7172;p79"/>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73" name="Google Shape;7173;p79"/>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74" name="Google Shape;7174;p79"/>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75" name="Google Shape;7175;p79"/>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76" name="Google Shape;7176;p79"/>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77" name="Google Shape;7177;p79"/>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78" name="Google Shape;7178;p79"/>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79" name="Google Shape;7179;p79"/>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0" name="Google Shape;7180;p79"/>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1" name="Google Shape;7181;p79"/>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2" name="Google Shape;7182;p79"/>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3" name="Google Shape;7183;p79"/>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4" name="Google Shape;7184;p79"/>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5" name="Google Shape;7185;p79"/>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6" name="Google Shape;7186;p79"/>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7" name="Google Shape;7187;p79"/>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8" name="Google Shape;7188;p79"/>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9" name="Google Shape;7189;p79"/>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90" name="Google Shape;7190;p79"/>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7191" name="Google Shape;7191;p79"/>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7192" name="Google Shape;7192;p79"/>
          <p:cNvGrpSpPr/>
          <p:nvPr/>
        </p:nvGrpSpPr>
        <p:grpSpPr>
          <a:xfrm>
            <a:off x="-1530678" y="2991542"/>
            <a:ext cx="1404225" cy="2177094"/>
            <a:chOff x="6195941" y="562596"/>
            <a:chExt cx="1872300" cy="2902792"/>
          </a:xfrm>
        </p:grpSpPr>
        <p:grpSp>
          <p:nvGrpSpPr>
            <p:cNvPr id="7193" name="Google Shape;7193;p79"/>
            <p:cNvGrpSpPr/>
            <p:nvPr/>
          </p:nvGrpSpPr>
          <p:grpSpPr>
            <a:xfrm>
              <a:off x="6195941" y="832605"/>
              <a:ext cx="1872300" cy="2632784"/>
              <a:chOff x="-1872716" y="660661"/>
              <a:chExt cx="1872300" cy="1974637"/>
            </a:xfrm>
          </p:grpSpPr>
          <p:sp>
            <p:nvSpPr>
              <p:cNvPr id="7194" name="Google Shape;7194;p79"/>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7195" name="Google Shape;7195;p79"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7196" name="Google Shape;7196;p79"/>
            <p:cNvGrpSpPr/>
            <p:nvPr/>
          </p:nvGrpSpPr>
          <p:grpSpPr>
            <a:xfrm>
              <a:off x="6303954" y="562596"/>
              <a:ext cx="540000" cy="540000"/>
              <a:chOff x="6303954" y="562596"/>
              <a:chExt cx="540000" cy="540000"/>
            </a:xfrm>
          </p:grpSpPr>
          <p:sp>
            <p:nvSpPr>
              <p:cNvPr id="7197" name="Google Shape;7197;p79"/>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7198" name="Google Shape;7198;p79"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7199" name="Google Shape;7199;p79"/>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00" name="Google Shape;7200;p79"/>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4">
              <a:alpha val="4902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01" name="Google Shape;7201;p79"/>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7202" name="Google Shape;7202;p79"/>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203" name="Google Shape;7203;p79"/>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7204" name="Google Shape;7204;p79"/>
          <p:cNvGrpSpPr/>
          <p:nvPr/>
        </p:nvGrpSpPr>
        <p:grpSpPr>
          <a:xfrm>
            <a:off x="-1530678" y="653649"/>
            <a:ext cx="1026225" cy="1698128"/>
            <a:chOff x="-1836712" y="2937191"/>
            <a:chExt cx="1368300" cy="2264171"/>
          </a:xfrm>
        </p:grpSpPr>
        <p:pic>
          <p:nvPicPr>
            <p:cNvPr id="7205" name="Google Shape;7205;p79"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7206" name="Google Shape;7206;p79"/>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7207" name="Google Shape;7207;p79"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Title, full image and content: Pink">
  <p:cSld name="Title, full image and content: Pink">
    <p:bg>
      <p:bgPr>
        <a:blipFill>
          <a:blip r:embed="rId2">
            <a:alphaModFix/>
          </a:blip>
          <a:stretch>
            <a:fillRect/>
          </a:stretch>
        </a:blipFill>
        <a:effectLst/>
      </p:bgPr>
    </p:bg>
    <p:spTree>
      <p:nvGrpSpPr>
        <p:cNvPr id="1" name="Shape 7208"/>
        <p:cNvGrpSpPr/>
        <p:nvPr/>
      </p:nvGrpSpPr>
      <p:grpSpPr>
        <a:xfrm>
          <a:off x="0" y="0"/>
          <a:ext cx="0" cy="0"/>
          <a:chOff x="0" y="0"/>
          <a:chExt cx="0" cy="0"/>
        </a:xfrm>
      </p:grpSpPr>
      <p:sp>
        <p:nvSpPr>
          <p:cNvPr id="7209" name="Google Shape;7209;p80"/>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7210" name="Google Shape;7210;p80"/>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7211" name="Google Shape;7211;p80"/>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212" name="Google Shape;7212;p8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7213" name="Google Shape;7213;p80"/>
          <p:cNvGrpSpPr/>
          <p:nvPr/>
        </p:nvGrpSpPr>
        <p:grpSpPr>
          <a:xfrm>
            <a:off x="7915032" y="222489"/>
            <a:ext cx="895855" cy="359804"/>
            <a:chOff x="1899" y="899"/>
            <a:chExt cx="4163" cy="1671"/>
          </a:xfrm>
        </p:grpSpPr>
        <p:sp>
          <p:nvSpPr>
            <p:cNvPr id="7214" name="Google Shape;7214;p80"/>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5" name="Google Shape;7215;p80"/>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6" name="Google Shape;7216;p80"/>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7" name="Google Shape;7217;p80"/>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8" name="Google Shape;7218;p80"/>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9" name="Google Shape;7219;p80"/>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20" name="Google Shape;7220;p80"/>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21" name="Google Shape;7221;p80"/>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22" name="Google Shape;7222;p80"/>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23" name="Google Shape;7223;p80"/>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24" name="Google Shape;7224;p80"/>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25" name="Google Shape;7225;p80"/>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26" name="Google Shape;7226;p80"/>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27" name="Google Shape;7227;p80"/>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28" name="Google Shape;7228;p80"/>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29" name="Google Shape;7229;p80"/>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30" name="Google Shape;7230;p80"/>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31" name="Google Shape;7231;p80"/>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32" name="Google Shape;7232;p80"/>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33" name="Google Shape;7233;p80"/>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34" name="Google Shape;7234;p80"/>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35" name="Google Shape;7235;p80"/>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36" name="Google Shape;7236;p80"/>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37" name="Google Shape;7237;p80"/>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38" name="Google Shape;7238;p80"/>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39" name="Google Shape;7239;p80"/>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40" name="Google Shape;7240;p80"/>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41" name="Google Shape;7241;p80"/>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42" name="Google Shape;7242;p80"/>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43" name="Google Shape;7243;p80"/>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44" name="Google Shape;7244;p80"/>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45" name="Google Shape;7245;p80"/>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46" name="Google Shape;7246;p80"/>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47" name="Google Shape;7247;p80"/>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48" name="Google Shape;7248;p80"/>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49" name="Google Shape;7249;p80"/>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0" name="Google Shape;7250;p80"/>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1" name="Google Shape;7251;p80"/>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2" name="Google Shape;7252;p80"/>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3" name="Google Shape;7253;p80"/>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4" name="Google Shape;7254;p80"/>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5" name="Google Shape;7255;p80"/>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6" name="Google Shape;7256;p80"/>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7" name="Google Shape;7257;p80"/>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8" name="Google Shape;7258;p80"/>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9" name="Google Shape;7259;p80"/>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0" name="Google Shape;7260;p80"/>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1" name="Google Shape;7261;p80"/>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2" name="Google Shape;7262;p80"/>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3" name="Google Shape;7263;p80"/>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4" name="Google Shape;7264;p80"/>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5" name="Google Shape;7265;p80"/>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6" name="Google Shape;7266;p80"/>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7" name="Google Shape;7267;p80"/>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8" name="Google Shape;7268;p80"/>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9" name="Google Shape;7269;p80"/>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70" name="Google Shape;7270;p80"/>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71" name="Google Shape;7271;p80"/>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72" name="Google Shape;7272;p80"/>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73" name="Google Shape;7273;p80"/>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74" name="Google Shape;7274;p80"/>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75" name="Google Shape;7275;p80"/>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76" name="Google Shape;7276;p80"/>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77" name="Google Shape;7277;p80"/>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78" name="Google Shape;7278;p80"/>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79" name="Google Shape;7279;p80"/>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80" name="Google Shape;7280;p80"/>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81" name="Google Shape;7281;p80"/>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82" name="Google Shape;7282;p80"/>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83" name="Google Shape;7283;p80"/>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84" name="Google Shape;7284;p80"/>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85" name="Google Shape;7285;p80"/>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86" name="Google Shape;7286;p80"/>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87" name="Google Shape;7287;p80"/>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88" name="Google Shape;7288;p80"/>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89" name="Google Shape;7289;p80"/>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0" name="Google Shape;7290;p80"/>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1" name="Google Shape;7291;p80"/>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2" name="Google Shape;7292;p80"/>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3" name="Google Shape;7293;p80"/>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4" name="Google Shape;7294;p80"/>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5" name="Google Shape;7295;p80"/>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6" name="Google Shape;7296;p80"/>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7" name="Google Shape;7297;p80"/>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8" name="Google Shape;7298;p80"/>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9" name="Google Shape;7299;p80"/>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0" name="Google Shape;7300;p80"/>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1" name="Google Shape;7301;p80"/>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2" name="Google Shape;7302;p80"/>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3" name="Google Shape;7303;p80"/>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4" name="Google Shape;7304;p80"/>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5" name="Google Shape;7305;p80"/>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6" name="Google Shape;7306;p80"/>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7307" name="Google Shape;7307;p80"/>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7308" name="Google Shape;7308;p80"/>
          <p:cNvGrpSpPr/>
          <p:nvPr/>
        </p:nvGrpSpPr>
        <p:grpSpPr>
          <a:xfrm>
            <a:off x="-1530678" y="2991542"/>
            <a:ext cx="1404225" cy="2177094"/>
            <a:chOff x="6195941" y="562596"/>
            <a:chExt cx="1872300" cy="2902792"/>
          </a:xfrm>
        </p:grpSpPr>
        <p:grpSp>
          <p:nvGrpSpPr>
            <p:cNvPr id="7309" name="Google Shape;7309;p80"/>
            <p:cNvGrpSpPr/>
            <p:nvPr/>
          </p:nvGrpSpPr>
          <p:grpSpPr>
            <a:xfrm>
              <a:off x="6195941" y="832605"/>
              <a:ext cx="1872300" cy="2632784"/>
              <a:chOff x="-1872716" y="660661"/>
              <a:chExt cx="1872300" cy="1974637"/>
            </a:xfrm>
          </p:grpSpPr>
          <p:sp>
            <p:nvSpPr>
              <p:cNvPr id="7310" name="Google Shape;7310;p80"/>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7311" name="Google Shape;7311;p80"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7312" name="Google Shape;7312;p80"/>
            <p:cNvGrpSpPr/>
            <p:nvPr/>
          </p:nvGrpSpPr>
          <p:grpSpPr>
            <a:xfrm>
              <a:off x="6303954" y="562596"/>
              <a:ext cx="540000" cy="540000"/>
              <a:chOff x="6303954" y="562596"/>
              <a:chExt cx="540000" cy="540000"/>
            </a:xfrm>
          </p:grpSpPr>
          <p:sp>
            <p:nvSpPr>
              <p:cNvPr id="7313" name="Google Shape;7313;p80"/>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7314" name="Google Shape;7314;p80"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7315" name="Google Shape;7315;p80"/>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16" name="Google Shape;7316;p80"/>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5">
              <a:alpha val="4902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17" name="Google Shape;7317;p80"/>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7318" name="Google Shape;7318;p80"/>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319" name="Google Shape;7319;p80"/>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7320" name="Google Shape;7320;p80"/>
          <p:cNvGrpSpPr/>
          <p:nvPr/>
        </p:nvGrpSpPr>
        <p:grpSpPr>
          <a:xfrm>
            <a:off x="-1530678" y="653649"/>
            <a:ext cx="1026225" cy="1698128"/>
            <a:chOff x="-1836712" y="2937191"/>
            <a:chExt cx="1368300" cy="2264171"/>
          </a:xfrm>
        </p:grpSpPr>
        <p:pic>
          <p:nvPicPr>
            <p:cNvPr id="7321" name="Google Shape;7321;p80"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7322" name="Google Shape;7322;p80"/>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7323" name="Google Shape;7323;p80"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Title and Content">
  <p:cSld name="Title and Content">
    <p:bg>
      <p:bgPr>
        <a:solidFill>
          <a:schemeClr val="lt1"/>
        </a:solidFill>
        <a:effectLst/>
      </p:bgPr>
    </p:bg>
    <p:spTree>
      <p:nvGrpSpPr>
        <p:cNvPr id="1" name="Shape 7330"/>
        <p:cNvGrpSpPr/>
        <p:nvPr/>
      </p:nvGrpSpPr>
      <p:grpSpPr>
        <a:xfrm>
          <a:off x="0" y="0"/>
          <a:ext cx="0" cy="0"/>
          <a:chOff x="0" y="0"/>
          <a:chExt cx="0" cy="0"/>
        </a:xfrm>
      </p:grpSpPr>
      <p:sp>
        <p:nvSpPr>
          <p:cNvPr id="7331" name="Google Shape;7331;p82"/>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7332" name="Google Shape;7332;p82"/>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7333" name="Google Shape;7333;p8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7334" name="Google Shape;7334;p8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7335" name="Google Shape;7335;p8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7336" name="Google Shape;7336;p82"/>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7337" name="Google Shape;7337;p82"/>
          <p:cNvGrpSpPr/>
          <p:nvPr/>
        </p:nvGrpSpPr>
        <p:grpSpPr>
          <a:xfrm>
            <a:off x="-1530678" y="2991542"/>
            <a:ext cx="1404225" cy="2177094"/>
            <a:chOff x="6195941" y="562596"/>
            <a:chExt cx="1872300" cy="2902792"/>
          </a:xfrm>
        </p:grpSpPr>
        <p:grpSp>
          <p:nvGrpSpPr>
            <p:cNvPr id="7338" name="Google Shape;7338;p82"/>
            <p:cNvGrpSpPr/>
            <p:nvPr/>
          </p:nvGrpSpPr>
          <p:grpSpPr>
            <a:xfrm>
              <a:off x="6195941" y="832605"/>
              <a:ext cx="1872300" cy="2632784"/>
              <a:chOff x="-1872716" y="660661"/>
              <a:chExt cx="1872300" cy="1974637"/>
            </a:xfrm>
          </p:grpSpPr>
          <p:sp>
            <p:nvSpPr>
              <p:cNvPr id="7339" name="Google Shape;7339;p82"/>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7340" name="Google Shape;7340;p82"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7341" name="Google Shape;7341;p82"/>
            <p:cNvGrpSpPr/>
            <p:nvPr/>
          </p:nvGrpSpPr>
          <p:grpSpPr>
            <a:xfrm>
              <a:off x="6303954" y="562596"/>
              <a:ext cx="540000" cy="540000"/>
              <a:chOff x="6303954" y="562596"/>
              <a:chExt cx="540000" cy="540000"/>
            </a:xfrm>
          </p:grpSpPr>
          <p:sp>
            <p:nvSpPr>
              <p:cNvPr id="7342" name="Google Shape;7342;p82"/>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7343" name="Google Shape;7343;p82"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7344" name="Google Shape;7344;p82"/>
          <p:cNvSpPr/>
          <p:nvPr/>
        </p:nvSpPr>
        <p:spPr>
          <a:xfrm>
            <a:off x="2264304" y="1329714"/>
            <a:ext cx="9336381" cy="6538184"/>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02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7345" name="Google Shape;7345;p82"/>
          <p:cNvGrpSpPr/>
          <p:nvPr/>
        </p:nvGrpSpPr>
        <p:grpSpPr>
          <a:xfrm>
            <a:off x="7916400" y="221400"/>
            <a:ext cx="893889" cy="359014"/>
            <a:chOff x="1899" y="899"/>
            <a:chExt cx="4163" cy="1671"/>
          </a:xfrm>
        </p:grpSpPr>
        <p:sp>
          <p:nvSpPr>
            <p:cNvPr id="7346" name="Google Shape;7346;p8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47" name="Google Shape;7347;p8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48" name="Google Shape;7348;p8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49" name="Google Shape;7349;p8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50" name="Google Shape;7350;p8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51" name="Google Shape;7351;p8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52" name="Google Shape;7352;p8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53" name="Google Shape;7353;p8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54" name="Google Shape;7354;p8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55" name="Google Shape;7355;p8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56" name="Google Shape;7356;p8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57" name="Google Shape;7357;p82"/>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58" name="Google Shape;7358;p8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59" name="Google Shape;7359;p8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0" name="Google Shape;7360;p8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1" name="Google Shape;7361;p8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2" name="Google Shape;7362;p82"/>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3" name="Google Shape;7363;p8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4" name="Google Shape;7364;p8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5" name="Google Shape;7365;p8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6" name="Google Shape;7366;p8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7" name="Google Shape;7367;p8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8" name="Google Shape;7368;p8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9" name="Google Shape;7369;p8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0" name="Google Shape;7370;p8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1" name="Google Shape;7371;p8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2" name="Google Shape;7372;p8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3" name="Google Shape;7373;p8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4" name="Google Shape;7374;p8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5" name="Google Shape;7375;p8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6" name="Google Shape;7376;p8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7" name="Google Shape;7377;p8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8" name="Google Shape;7378;p8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9" name="Google Shape;7379;p8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80" name="Google Shape;7380;p8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81" name="Google Shape;7381;p8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82" name="Google Shape;7382;p8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83" name="Google Shape;7383;p8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84" name="Google Shape;7384;p8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85" name="Google Shape;7385;p8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86" name="Google Shape;7386;p8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87" name="Google Shape;7387;p8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88" name="Google Shape;7388;p8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89" name="Google Shape;7389;p8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0" name="Google Shape;7390;p8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1" name="Google Shape;7391;p8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2" name="Google Shape;7392;p8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3" name="Google Shape;7393;p8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4" name="Google Shape;7394;p8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5" name="Google Shape;7395;p8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6" name="Google Shape;7396;p8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7" name="Google Shape;7397;p8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8" name="Google Shape;7398;p8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9" name="Google Shape;7399;p8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0" name="Google Shape;7400;p8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1" name="Google Shape;7401;p8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2" name="Google Shape;7402;p8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3" name="Google Shape;7403;p8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4" name="Google Shape;7404;p8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5" name="Google Shape;7405;p8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6" name="Google Shape;7406;p8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7" name="Google Shape;7407;p8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8" name="Google Shape;7408;p8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9" name="Google Shape;7409;p8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0" name="Google Shape;7410;p8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1" name="Google Shape;7411;p8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2" name="Google Shape;7412;p8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3" name="Google Shape;7413;p8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4" name="Google Shape;7414;p8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5" name="Google Shape;7415;p8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6" name="Google Shape;7416;p8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7" name="Google Shape;7417;p8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8" name="Google Shape;7418;p8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9" name="Google Shape;7419;p8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0" name="Google Shape;7420;p8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1" name="Google Shape;7421;p8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2" name="Google Shape;7422;p8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3" name="Google Shape;7423;p8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4" name="Google Shape;7424;p8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5" name="Google Shape;7425;p82"/>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6" name="Google Shape;7426;p8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7" name="Google Shape;7427;p8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8" name="Google Shape;7428;p8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9" name="Google Shape;7429;p8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0" name="Google Shape;7430;p8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1" name="Google Shape;7431;p8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2" name="Google Shape;7432;p8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3" name="Google Shape;7433;p8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4" name="Google Shape;7434;p8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5" name="Google Shape;7435;p8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6" name="Google Shape;7436;p8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7" name="Google Shape;7437;p8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8" name="Google Shape;7438;p8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7439" name="Google Shape;7439;p82"/>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pic>
        <p:nvPicPr>
          <p:cNvPr id="7440" name="Google Shape;7440;p82"/>
          <p:cNvPicPr preferRelativeResize="0"/>
          <p:nvPr/>
        </p:nvPicPr>
        <p:blipFill rotWithShape="1">
          <a:blip r:embed="rId4">
            <a:alphaModFix/>
          </a:blip>
          <a:srcRect/>
          <a:stretch/>
        </p:blipFill>
        <p:spPr>
          <a:xfrm>
            <a:off x="8710969" y="4695600"/>
            <a:ext cx="433030" cy="433030"/>
          </a:xfrm>
          <a:prstGeom prst="rect">
            <a:avLst/>
          </a:prstGeom>
          <a:noFill/>
          <a:ln>
            <a:noFill/>
          </a:ln>
        </p:spPr>
      </p:pic>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Section break: White">
  <p:cSld name="Section break: White">
    <p:bg>
      <p:bgPr>
        <a:solidFill>
          <a:schemeClr val="dk2"/>
        </a:solidFill>
        <a:effectLst/>
      </p:bgPr>
    </p:bg>
    <p:spTree>
      <p:nvGrpSpPr>
        <p:cNvPr id="1" name="Shape 7441"/>
        <p:cNvGrpSpPr/>
        <p:nvPr/>
      </p:nvGrpSpPr>
      <p:grpSpPr>
        <a:xfrm>
          <a:off x="0" y="0"/>
          <a:ext cx="0" cy="0"/>
          <a:chOff x="0" y="0"/>
          <a:chExt cx="0" cy="0"/>
        </a:xfrm>
      </p:grpSpPr>
      <p:sp>
        <p:nvSpPr>
          <p:cNvPr id="7442" name="Google Shape;7442;p83"/>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7443" name="Google Shape;7443;p83"/>
          <p:cNvSpPr/>
          <p:nvPr/>
        </p:nvSpPr>
        <p:spPr>
          <a:xfrm>
            <a:off x="14740" y="903363"/>
            <a:ext cx="4941552" cy="4240137"/>
          </a:xfrm>
          <a:custGeom>
            <a:avLst/>
            <a:gdLst/>
            <a:ahLst/>
            <a:cxnLst/>
            <a:rect l="l" t="t" r="r" b="b"/>
            <a:pathLst>
              <a:path w="1639" h="1406" extrusionOk="0">
                <a:moveTo>
                  <a:pt x="674" y="639"/>
                </a:moveTo>
                <a:cubicBezTo>
                  <a:pt x="635" y="428"/>
                  <a:pt x="726" y="234"/>
                  <a:pt x="876" y="207"/>
                </a:cubicBezTo>
                <a:cubicBezTo>
                  <a:pt x="1027" y="180"/>
                  <a:pt x="1180" y="329"/>
                  <a:pt x="1219" y="540"/>
                </a:cubicBezTo>
                <a:cubicBezTo>
                  <a:pt x="1258" y="751"/>
                  <a:pt x="1167" y="944"/>
                  <a:pt x="1016" y="972"/>
                </a:cubicBezTo>
                <a:cubicBezTo>
                  <a:pt x="866" y="999"/>
                  <a:pt x="713" y="850"/>
                  <a:pt x="674" y="639"/>
                </a:cubicBezTo>
                <a:close/>
                <a:moveTo>
                  <a:pt x="1254" y="1034"/>
                </a:moveTo>
                <a:cubicBezTo>
                  <a:pt x="1179" y="1018"/>
                  <a:pt x="1108" y="1008"/>
                  <a:pt x="1041" y="1002"/>
                </a:cubicBezTo>
                <a:cubicBezTo>
                  <a:pt x="1222" y="956"/>
                  <a:pt x="1328" y="718"/>
                  <a:pt x="1281" y="458"/>
                </a:cubicBezTo>
                <a:cubicBezTo>
                  <a:pt x="1231" y="190"/>
                  <a:pt x="1037" y="0"/>
                  <a:pt x="846" y="35"/>
                </a:cubicBezTo>
                <a:cubicBezTo>
                  <a:pt x="655" y="70"/>
                  <a:pt x="540" y="315"/>
                  <a:pt x="589" y="583"/>
                </a:cubicBezTo>
                <a:cubicBezTo>
                  <a:pt x="627" y="794"/>
                  <a:pt x="755" y="955"/>
                  <a:pt x="900" y="999"/>
                </a:cubicBezTo>
                <a:cubicBezTo>
                  <a:pt x="510" y="1010"/>
                  <a:pt x="250" y="1205"/>
                  <a:pt x="0" y="1406"/>
                </a:cubicBezTo>
                <a:lnTo>
                  <a:pt x="443" y="1406"/>
                </a:lnTo>
                <a:cubicBezTo>
                  <a:pt x="471" y="1385"/>
                  <a:pt x="498" y="1364"/>
                  <a:pt x="523" y="1344"/>
                </a:cubicBezTo>
                <a:cubicBezTo>
                  <a:pt x="879" y="1070"/>
                  <a:pt x="1201" y="1173"/>
                  <a:pt x="1295" y="1406"/>
                </a:cubicBezTo>
                <a:lnTo>
                  <a:pt x="1639" y="1406"/>
                </a:lnTo>
                <a:cubicBezTo>
                  <a:pt x="1610" y="1227"/>
                  <a:pt x="1475" y="1082"/>
                  <a:pt x="1254" y="1034"/>
                </a:cubicBezTo>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44" name="Google Shape;7444;p8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7445" name="Google Shape;7445;p8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7446" name="Google Shape;7446;p8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7447" name="Google Shape;7447;p83"/>
          <p:cNvSpPr txBox="1">
            <a:spLocks noGrp="1"/>
          </p:cNvSpPr>
          <p:nvPr>
            <p:ph type="title"/>
          </p:nvPr>
        </p:nvSpPr>
        <p:spPr>
          <a:xfrm>
            <a:off x="4673500" y="1842357"/>
            <a:ext cx="3468300" cy="10101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7448" name="Google Shape;7448;p83"/>
          <p:cNvSpPr txBox="1">
            <a:spLocks noGrp="1"/>
          </p:cNvSpPr>
          <p:nvPr>
            <p:ph type="body" idx="1"/>
          </p:nvPr>
        </p:nvSpPr>
        <p:spPr>
          <a:xfrm>
            <a:off x="4673500" y="3069347"/>
            <a:ext cx="3468300" cy="6585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7449" name="Google Shape;7449;p83"/>
          <p:cNvGrpSpPr/>
          <p:nvPr/>
        </p:nvGrpSpPr>
        <p:grpSpPr>
          <a:xfrm>
            <a:off x="4673500" y="957418"/>
            <a:ext cx="1518941" cy="610054"/>
            <a:chOff x="1899" y="899"/>
            <a:chExt cx="4163" cy="1671"/>
          </a:xfrm>
        </p:grpSpPr>
        <p:sp>
          <p:nvSpPr>
            <p:cNvPr id="7450" name="Google Shape;7450;p83"/>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51" name="Google Shape;7451;p83"/>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52" name="Google Shape;7452;p83"/>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53" name="Google Shape;7453;p83"/>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54" name="Google Shape;7454;p83"/>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55" name="Google Shape;7455;p83"/>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56" name="Google Shape;7456;p83"/>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57" name="Google Shape;7457;p83"/>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58" name="Google Shape;7458;p83"/>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59" name="Google Shape;7459;p83"/>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60" name="Google Shape;7460;p83"/>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61" name="Google Shape;7461;p83"/>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62" name="Google Shape;7462;p83"/>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63" name="Google Shape;7463;p83"/>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64" name="Google Shape;7464;p83"/>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65" name="Google Shape;7465;p83"/>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66" name="Google Shape;7466;p83"/>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67" name="Google Shape;7467;p83"/>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68" name="Google Shape;7468;p83"/>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69" name="Google Shape;7469;p83"/>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70" name="Google Shape;7470;p83"/>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71" name="Google Shape;7471;p83"/>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72" name="Google Shape;7472;p83"/>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73" name="Google Shape;7473;p83"/>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74" name="Google Shape;7474;p83"/>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75" name="Google Shape;7475;p83"/>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76" name="Google Shape;7476;p83"/>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77" name="Google Shape;7477;p83"/>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78" name="Google Shape;7478;p83"/>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79" name="Google Shape;7479;p83"/>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80" name="Google Shape;7480;p83"/>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81" name="Google Shape;7481;p83"/>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82" name="Google Shape;7482;p83"/>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83" name="Google Shape;7483;p83"/>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84" name="Google Shape;7484;p83"/>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85" name="Google Shape;7485;p83"/>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86" name="Google Shape;7486;p83"/>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87" name="Google Shape;7487;p83"/>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88" name="Google Shape;7488;p83"/>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89" name="Google Shape;7489;p83"/>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90" name="Google Shape;7490;p83"/>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91" name="Google Shape;7491;p83"/>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92" name="Google Shape;7492;p83"/>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93" name="Google Shape;7493;p83"/>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94" name="Google Shape;7494;p83"/>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95" name="Google Shape;7495;p83"/>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96" name="Google Shape;7496;p83"/>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97" name="Google Shape;7497;p83"/>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98" name="Google Shape;7498;p83"/>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99" name="Google Shape;7499;p83"/>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00" name="Google Shape;7500;p83"/>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01" name="Google Shape;7501;p83"/>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02" name="Google Shape;7502;p83"/>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03" name="Google Shape;7503;p83"/>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04" name="Google Shape;7504;p83"/>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05" name="Google Shape;7505;p83"/>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06" name="Google Shape;7506;p83"/>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07" name="Google Shape;7507;p83"/>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08" name="Google Shape;7508;p83"/>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09" name="Google Shape;7509;p83"/>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10" name="Google Shape;7510;p83"/>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11" name="Google Shape;7511;p83"/>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12" name="Google Shape;7512;p83"/>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13" name="Google Shape;7513;p83"/>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14" name="Google Shape;7514;p83"/>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15" name="Google Shape;7515;p83"/>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16" name="Google Shape;7516;p83"/>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17" name="Google Shape;7517;p83"/>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18" name="Google Shape;7518;p83"/>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19" name="Google Shape;7519;p83"/>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20" name="Google Shape;7520;p83"/>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21" name="Google Shape;7521;p83"/>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22" name="Google Shape;7522;p83"/>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23" name="Google Shape;7523;p83"/>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24" name="Google Shape;7524;p83"/>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25" name="Google Shape;7525;p83"/>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26" name="Google Shape;7526;p83"/>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27" name="Google Shape;7527;p83"/>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28" name="Google Shape;7528;p83"/>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29" name="Google Shape;7529;p83"/>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30" name="Google Shape;7530;p83"/>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31" name="Google Shape;7531;p83"/>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32" name="Google Shape;7532;p83"/>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33" name="Google Shape;7533;p83"/>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34" name="Google Shape;7534;p83"/>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35" name="Google Shape;7535;p83"/>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36" name="Google Shape;7536;p83"/>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37" name="Google Shape;7537;p83"/>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38" name="Google Shape;7538;p83"/>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39" name="Google Shape;7539;p83"/>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40" name="Google Shape;7540;p83"/>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41" name="Google Shape;7541;p83"/>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42" name="Google Shape;7542;p83"/>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7543" name="Google Shape;7543;p83"/>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pic>
        <p:nvPicPr>
          <p:cNvPr id="7544" name="Google Shape;7544;p83">
            <a:hlinkClick r:id="rId2"/>
          </p:cNvPr>
          <p:cNvPicPr preferRelativeResize="0"/>
          <p:nvPr/>
        </p:nvPicPr>
        <p:blipFill rotWithShape="1">
          <a:blip r:embed="rId3">
            <a:alphaModFix/>
          </a:blip>
          <a:srcRect/>
          <a:stretch/>
        </p:blipFill>
        <p:spPr>
          <a:xfrm>
            <a:off x="8485650" y="4485150"/>
            <a:ext cx="658350" cy="658350"/>
          </a:xfrm>
          <a:prstGeom prst="rect">
            <a:avLst/>
          </a:prstGeom>
          <a:noFill/>
          <a:ln>
            <a:noFill/>
          </a:ln>
        </p:spPr>
      </p:pic>
    </p:spTree>
  </p:cSld>
  <p:clrMapOvr>
    <a:masterClrMapping/>
  </p:clrMapOvr>
  <p:extLst>
    <p:ext uri="{DCECCB84-F9BA-43D5-87BE-67443E8EF086}">
      <p15:sldGuideLst xmlns:p15="http://schemas.microsoft.com/office/powerpoint/2012/main">
        <p15:guide id="1" orient="horz" pos="1620">
          <p15:clr>
            <a:srgbClr val="FBAE40"/>
          </p15:clr>
        </p15:guide>
        <p15:guide id="2" pos="5125">
          <p15:clr>
            <a:srgbClr val="FBAE40"/>
          </p15:clr>
        </p15:guide>
      </p15:sldGuideLst>
    </p:ext>
  </p:extLst>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References (2 column)">
  <p:cSld name="References (2 column)">
    <p:bg>
      <p:bgPr>
        <a:solidFill>
          <a:schemeClr val="lt1"/>
        </a:solidFill>
        <a:effectLst/>
      </p:bgPr>
    </p:bg>
    <p:spTree>
      <p:nvGrpSpPr>
        <p:cNvPr id="1" name="Shape 7545"/>
        <p:cNvGrpSpPr/>
        <p:nvPr/>
      </p:nvGrpSpPr>
      <p:grpSpPr>
        <a:xfrm>
          <a:off x="0" y="0"/>
          <a:ext cx="0" cy="0"/>
          <a:chOff x="0" y="0"/>
          <a:chExt cx="0" cy="0"/>
        </a:xfrm>
      </p:grpSpPr>
      <p:sp>
        <p:nvSpPr>
          <p:cNvPr id="7546" name="Google Shape;7546;p84"/>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7547" name="Google Shape;7547;p84"/>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dk1"/>
              </a:buClr>
              <a:buSzPts val="2100"/>
              <a:buFont typeface="Calibri"/>
              <a:buNone/>
              <a:defRPr sz="2100" b="1"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7548" name="Google Shape;7548;p8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7549" name="Google Shape;7549;p8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7550" name="Google Shape;7550;p8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7551" name="Google Shape;7551;p84"/>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dk1"/>
              </a:buClr>
              <a:buSzPts val="1100"/>
              <a:buFont typeface="Arial"/>
              <a:buNone/>
              <a:defRPr sz="1100" b="0" i="0" u="none" strike="noStrike" cap="none">
                <a:solidFill>
                  <a:schemeClr val="dk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1"/>
              </a:buClr>
              <a:buSzPts val="900"/>
              <a:buFont typeface="Arial"/>
              <a:buNone/>
              <a:defRPr sz="900" b="0" i="0" u="none" strike="noStrike" cap="none">
                <a:solidFill>
                  <a:schemeClr val="dk1"/>
                </a:solidFill>
                <a:latin typeface="Calibri"/>
                <a:ea typeface="Calibri"/>
                <a:cs typeface="Calibri"/>
                <a:sym typeface="Calibri"/>
              </a:defRPr>
            </a:lvl2pPr>
            <a:lvl3pPr marL="1371600" marR="0" lvl="2" indent="-285750" algn="l" rtl="0">
              <a:lnSpc>
                <a:spcPct val="90000"/>
              </a:lnSpc>
              <a:spcBef>
                <a:spcPts val="300"/>
              </a:spcBef>
              <a:spcAft>
                <a:spcPts val="0"/>
              </a:spcAft>
              <a:buClr>
                <a:schemeClr val="accent2"/>
              </a:buClr>
              <a:buSzPts val="900"/>
              <a:buFont typeface="Arial"/>
              <a:buChar char="•"/>
              <a:defRPr sz="900" b="0" i="0" u="none" strike="noStrike" cap="none">
                <a:solidFill>
                  <a:schemeClr val="dk1"/>
                </a:solidFill>
                <a:latin typeface="Calibri"/>
                <a:ea typeface="Calibri"/>
                <a:cs typeface="Calibri"/>
                <a:sym typeface="Calibri"/>
              </a:defRPr>
            </a:lvl3pPr>
            <a:lvl4pPr marL="1828800" marR="0" lvl="3" indent="-279400" algn="l" rtl="0">
              <a:lnSpc>
                <a:spcPct val="90000"/>
              </a:lnSpc>
              <a:spcBef>
                <a:spcPts val="300"/>
              </a:spcBef>
              <a:spcAft>
                <a:spcPts val="0"/>
              </a:spcAft>
              <a:buClr>
                <a:schemeClr val="accent2"/>
              </a:buClr>
              <a:buSzPts val="800"/>
              <a:buFont typeface="Arial"/>
              <a:buChar char="•"/>
              <a:defRPr sz="8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1"/>
              </a:buClr>
              <a:buSzPts val="1100"/>
              <a:buFont typeface="Arial"/>
              <a:buNone/>
              <a:defRPr sz="1100" b="1" i="0" u="none" strike="noStrike" cap="none">
                <a:solidFill>
                  <a:schemeClr val="dk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7552" name="Google Shape;7552;p84"/>
          <p:cNvGrpSpPr/>
          <p:nvPr/>
        </p:nvGrpSpPr>
        <p:grpSpPr>
          <a:xfrm>
            <a:off x="-1530678" y="2991542"/>
            <a:ext cx="1404225" cy="2177094"/>
            <a:chOff x="6195941" y="562596"/>
            <a:chExt cx="1872300" cy="2902792"/>
          </a:xfrm>
        </p:grpSpPr>
        <p:grpSp>
          <p:nvGrpSpPr>
            <p:cNvPr id="7553" name="Google Shape;7553;p84"/>
            <p:cNvGrpSpPr/>
            <p:nvPr/>
          </p:nvGrpSpPr>
          <p:grpSpPr>
            <a:xfrm>
              <a:off x="6195941" y="832605"/>
              <a:ext cx="1872300" cy="2632784"/>
              <a:chOff x="-1872716" y="660661"/>
              <a:chExt cx="1872300" cy="1974637"/>
            </a:xfrm>
          </p:grpSpPr>
          <p:sp>
            <p:nvSpPr>
              <p:cNvPr id="7554" name="Google Shape;7554;p84"/>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7555" name="Google Shape;7555;p84"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7556" name="Google Shape;7556;p84"/>
            <p:cNvGrpSpPr/>
            <p:nvPr/>
          </p:nvGrpSpPr>
          <p:grpSpPr>
            <a:xfrm>
              <a:off x="6303954" y="562596"/>
              <a:ext cx="540000" cy="540000"/>
              <a:chOff x="6303954" y="562596"/>
              <a:chExt cx="540000" cy="540000"/>
            </a:xfrm>
          </p:grpSpPr>
          <p:sp>
            <p:nvSpPr>
              <p:cNvPr id="7557" name="Google Shape;7557;p84"/>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7558" name="Google Shape;7558;p84"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7559" name="Google Shape;7559;p84"/>
          <p:cNvSpPr/>
          <p:nvPr/>
        </p:nvSpPr>
        <p:spPr>
          <a:xfrm>
            <a:off x="2035920" y="1040790"/>
            <a:ext cx="9530902" cy="667441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02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7560" name="Google Shape;7560;p84"/>
          <p:cNvGrpSpPr/>
          <p:nvPr/>
        </p:nvGrpSpPr>
        <p:grpSpPr>
          <a:xfrm>
            <a:off x="7916400" y="221400"/>
            <a:ext cx="893889" cy="359014"/>
            <a:chOff x="1899" y="899"/>
            <a:chExt cx="4163" cy="1671"/>
          </a:xfrm>
        </p:grpSpPr>
        <p:sp>
          <p:nvSpPr>
            <p:cNvPr id="7561" name="Google Shape;7561;p84"/>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62" name="Google Shape;7562;p84"/>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63" name="Google Shape;7563;p84"/>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64" name="Google Shape;7564;p84"/>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65" name="Google Shape;7565;p84"/>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66" name="Google Shape;7566;p84"/>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67" name="Google Shape;7567;p84"/>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68" name="Google Shape;7568;p84"/>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69" name="Google Shape;7569;p84"/>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70" name="Google Shape;7570;p84"/>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71" name="Google Shape;7571;p84"/>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72" name="Google Shape;7572;p84"/>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73" name="Google Shape;7573;p84"/>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74" name="Google Shape;7574;p84"/>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75" name="Google Shape;7575;p84"/>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76" name="Google Shape;7576;p84"/>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77" name="Google Shape;7577;p84"/>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78" name="Google Shape;7578;p84"/>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79" name="Google Shape;7579;p84"/>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80" name="Google Shape;7580;p84"/>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81" name="Google Shape;7581;p84"/>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82" name="Google Shape;7582;p84"/>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83" name="Google Shape;7583;p84"/>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84" name="Google Shape;7584;p84"/>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85" name="Google Shape;7585;p84"/>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86" name="Google Shape;7586;p84"/>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87" name="Google Shape;7587;p84"/>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88" name="Google Shape;7588;p84"/>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89" name="Google Shape;7589;p84"/>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90" name="Google Shape;7590;p84"/>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91" name="Google Shape;7591;p84"/>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92" name="Google Shape;7592;p84"/>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93" name="Google Shape;7593;p84"/>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94" name="Google Shape;7594;p84"/>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95" name="Google Shape;7595;p84"/>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96" name="Google Shape;7596;p84"/>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97" name="Google Shape;7597;p84"/>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98" name="Google Shape;7598;p84"/>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599" name="Google Shape;7599;p84"/>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00" name="Google Shape;7600;p84"/>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01" name="Google Shape;7601;p84"/>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02" name="Google Shape;7602;p84"/>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03" name="Google Shape;7603;p84"/>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04" name="Google Shape;7604;p84"/>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05" name="Google Shape;7605;p84"/>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06" name="Google Shape;7606;p84"/>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07" name="Google Shape;7607;p84"/>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08" name="Google Shape;7608;p84"/>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09" name="Google Shape;7609;p84"/>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10" name="Google Shape;7610;p84"/>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11" name="Google Shape;7611;p84"/>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12" name="Google Shape;7612;p84"/>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13" name="Google Shape;7613;p84"/>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14" name="Google Shape;7614;p84"/>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15" name="Google Shape;7615;p84"/>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16" name="Google Shape;7616;p84"/>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17" name="Google Shape;7617;p84"/>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18" name="Google Shape;7618;p84"/>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19" name="Google Shape;7619;p84"/>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20" name="Google Shape;7620;p84"/>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21" name="Google Shape;7621;p84"/>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22" name="Google Shape;7622;p84"/>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23" name="Google Shape;7623;p84"/>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24" name="Google Shape;7624;p84"/>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25" name="Google Shape;7625;p84"/>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26" name="Google Shape;7626;p84"/>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27" name="Google Shape;7627;p84"/>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28" name="Google Shape;7628;p84"/>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29" name="Google Shape;7629;p84"/>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30" name="Google Shape;7630;p84"/>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31" name="Google Shape;7631;p84"/>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32" name="Google Shape;7632;p84"/>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33" name="Google Shape;7633;p84"/>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34" name="Google Shape;7634;p84"/>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35" name="Google Shape;7635;p84"/>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36" name="Google Shape;7636;p84"/>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37" name="Google Shape;7637;p84"/>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38" name="Google Shape;7638;p84"/>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39" name="Google Shape;7639;p84"/>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40" name="Google Shape;7640;p84"/>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41" name="Google Shape;7641;p84"/>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42" name="Google Shape;7642;p84"/>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43" name="Google Shape;7643;p84"/>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44" name="Google Shape;7644;p84"/>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45" name="Google Shape;7645;p84"/>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46" name="Google Shape;7646;p84"/>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47" name="Google Shape;7647;p84"/>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48" name="Google Shape;7648;p84"/>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49" name="Google Shape;7649;p84"/>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50" name="Google Shape;7650;p84"/>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51" name="Google Shape;7651;p84"/>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52" name="Google Shape;7652;p84"/>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53" name="Google Shape;7653;p84"/>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7654" name="Google Shape;7654;p84"/>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pic>
        <p:nvPicPr>
          <p:cNvPr id="7655" name="Google Shape;7655;p84"/>
          <p:cNvPicPr preferRelativeResize="0"/>
          <p:nvPr/>
        </p:nvPicPr>
        <p:blipFill rotWithShape="1">
          <a:blip r:embed="rId4">
            <a:alphaModFix/>
          </a:blip>
          <a:srcRect/>
          <a:stretch/>
        </p:blipFill>
        <p:spPr>
          <a:xfrm>
            <a:off x="8737875" y="4712981"/>
            <a:ext cx="415650" cy="415650"/>
          </a:xfrm>
          <a:prstGeom prst="rect">
            <a:avLst/>
          </a:prstGeom>
          <a:noFill/>
          <a:ln>
            <a:noFill/>
          </a:ln>
        </p:spPr>
      </p:pic>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5"/>
        <p:cNvGrpSpPr/>
        <p:nvPr/>
      </p:nvGrpSpPr>
      <p:grpSpPr>
        <a:xfrm>
          <a:off x="0" y="0"/>
          <a:ext cx="0" cy="0"/>
          <a:chOff x="0" y="0"/>
          <a:chExt cx="0" cy="0"/>
        </a:xfrm>
      </p:grpSpPr>
      <p:sp>
        <p:nvSpPr>
          <p:cNvPr id="36" name="Google Shape;36;p9"/>
          <p:cNvSpPr/>
          <p:nvPr/>
        </p:nvSpPr>
        <p:spPr>
          <a:xfrm>
            <a:off x="4572000" y="-125"/>
            <a:ext cx="45720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9"/>
          <p:cNvSpPr txBox="1">
            <a:spLocks noGrp="1"/>
          </p:cNvSpPr>
          <p:nvPr>
            <p:ph type="title"/>
          </p:nvPr>
        </p:nvSpPr>
        <p:spPr>
          <a:xfrm>
            <a:off x="265500" y="1233175"/>
            <a:ext cx="4045200" cy="14823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38" name="Google Shape;38;p9"/>
          <p:cNvSpPr txBox="1">
            <a:spLocks noGrp="1"/>
          </p:cNvSpPr>
          <p:nvPr>
            <p:ph type="subTitle" idx="1"/>
          </p:nvPr>
        </p:nvSpPr>
        <p:spPr>
          <a:xfrm>
            <a:off x="265500" y="2803075"/>
            <a:ext cx="4045200" cy="12351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39" name="Google Shape;39;p9"/>
          <p:cNvSpPr txBox="1">
            <a:spLocks noGrp="1"/>
          </p:cNvSpPr>
          <p:nvPr>
            <p:ph type="body" idx="2"/>
          </p:nvPr>
        </p:nvSpPr>
        <p:spPr>
          <a:xfrm>
            <a:off x="4939500" y="724075"/>
            <a:ext cx="3837000" cy="3695100"/>
          </a:xfrm>
          <a:prstGeom prst="rect">
            <a:avLst/>
          </a:prstGeom>
        </p:spPr>
        <p:txBody>
          <a:bodyPr spcFirstLastPara="1" wrap="square" lIns="91425" tIns="91425" rIns="91425" bIns="91425" anchor="ctr" anchorCtr="0">
            <a:noAutofit/>
          </a:bodyPr>
          <a:lstStyle>
            <a:lvl1pPr marL="457200" lvl="0" indent="-342900">
              <a:spcBef>
                <a:spcPts val="0"/>
              </a:spcBef>
              <a:spcAft>
                <a:spcPts val="0"/>
              </a:spcAft>
              <a:buSzPts val="1800"/>
              <a:buChar char="●"/>
              <a:defRPr/>
            </a:lvl1pPr>
            <a:lvl2pPr marL="914400" lvl="1" indent="-317500">
              <a:spcBef>
                <a:spcPts val="1600"/>
              </a:spcBef>
              <a:spcAft>
                <a:spcPts val="0"/>
              </a:spcAft>
              <a:buSzPts val="1400"/>
              <a:buChar char="○"/>
              <a:defRPr/>
            </a:lvl2pPr>
            <a:lvl3pPr marL="1371600" lvl="2" indent="-317500">
              <a:spcBef>
                <a:spcPts val="1600"/>
              </a:spcBef>
              <a:spcAft>
                <a:spcPts val="0"/>
              </a:spcAft>
              <a:buSzPts val="1400"/>
              <a:buChar char="■"/>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
        <p:nvSpPr>
          <p:cNvPr id="40" name="Google Shape;40;p9"/>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Front cover: Background image">
  <p:cSld name="Front cover: Background image">
    <p:bg>
      <p:bgPr>
        <a:blipFill>
          <a:blip r:embed="rId2">
            <a:alphaModFix/>
          </a:blip>
          <a:stretch>
            <a:fillRect/>
          </a:stretch>
        </a:blipFill>
        <a:effectLst/>
      </p:bgPr>
    </p:bg>
    <p:spTree>
      <p:nvGrpSpPr>
        <p:cNvPr id="1" name="Shape 7656"/>
        <p:cNvGrpSpPr/>
        <p:nvPr/>
      </p:nvGrpSpPr>
      <p:grpSpPr>
        <a:xfrm>
          <a:off x="0" y="0"/>
          <a:ext cx="0" cy="0"/>
          <a:chOff x="0" y="0"/>
          <a:chExt cx="0" cy="0"/>
        </a:xfrm>
      </p:grpSpPr>
      <p:sp>
        <p:nvSpPr>
          <p:cNvPr id="7657" name="Google Shape;7657;p85"/>
          <p:cNvSpPr/>
          <p:nvPr/>
        </p:nvSpPr>
        <p:spPr>
          <a:xfrm rot="-5400000">
            <a:off x="2802271" y="-1200601"/>
            <a:ext cx="5143500" cy="7544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7658" name="Google Shape;7658;p85"/>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7659" name="Google Shape;7659;p85"/>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7660" name="Google Shape;7660;p8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7661" name="Google Shape;7661;p85"/>
          <p:cNvGrpSpPr/>
          <p:nvPr/>
        </p:nvGrpSpPr>
        <p:grpSpPr>
          <a:xfrm>
            <a:off x="5221340" y="819609"/>
            <a:ext cx="1861980" cy="747829"/>
            <a:chOff x="1899" y="899"/>
            <a:chExt cx="4163" cy="1671"/>
          </a:xfrm>
        </p:grpSpPr>
        <p:sp>
          <p:nvSpPr>
            <p:cNvPr id="7662" name="Google Shape;7662;p85"/>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63" name="Google Shape;7663;p85"/>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64" name="Google Shape;7664;p85"/>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65" name="Google Shape;7665;p85"/>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66" name="Google Shape;7666;p85"/>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67" name="Google Shape;7667;p85"/>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68" name="Google Shape;7668;p85"/>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69" name="Google Shape;7669;p85"/>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70" name="Google Shape;7670;p85"/>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71" name="Google Shape;7671;p85"/>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72" name="Google Shape;7672;p85"/>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73" name="Google Shape;7673;p85"/>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74" name="Google Shape;7674;p85"/>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75" name="Google Shape;7675;p85"/>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76" name="Google Shape;7676;p85"/>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77" name="Google Shape;7677;p85"/>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78" name="Google Shape;7678;p85"/>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79" name="Google Shape;7679;p85"/>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80" name="Google Shape;7680;p85"/>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81" name="Google Shape;7681;p85"/>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82" name="Google Shape;7682;p85"/>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83" name="Google Shape;7683;p85"/>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84" name="Google Shape;7684;p85"/>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85" name="Google Shape;7685;p85"/>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86" name="Google Shape;7686;p85"/>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87" name="Google Shape;7687;p85"/>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88" name="Google Shape;7688;p85"/>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89" name="Google Shape;7689;p85"/>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90" name="Google Shape;7690;p85"/>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91" name="Google Shape;7691;p85"/>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92" name="Google Shape;7692;p85"/>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93" name="Google Shape;7693;p85"/>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94" name="Google Shape;7694;p85"/>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95" name="Google Shape;7695;p85"/>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96" name="Google Shape;7696;p85"/>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97" name="Google Shape;7697;p85"/>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98" name="Google Shape;7698;p85"/>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699" name="Google Shape;7699;p85"/>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00" name="Google Shape;7700;p85"/>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01" name="Google Shape;7701;p85"/>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02" name="Google Shape;7702;p85"/>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03" name="Google Shape;7703;p85"/>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04" name="Google Shape;7704;p85"/>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05" name="Google Shape;7705;p85"/>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06" name="Google Shape;7706;p85"/>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07" name="Google Shape;7707;p85"/>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08" name="Google Shape;7708;p85"/>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09" name="Google Shape;7709;p85"/>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10" name="Google Shape;7710;p85"/>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11" name="Google Shape;7711;p85"/>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12" name="Google Shape;7712;p85"/>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13" name="Google Shape;7713;p85"/>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14" name="Google Shape;7714;p85"/>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15" name="Google Shape;7715;p85"/>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16" name="Google Shape;7716;p85"/>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17" name="Google Shape;7717;p85"/>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18" name="Google Shape;7718;p85"/>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19" name="Google Shape;7719;p85"/>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20" name="Google Shape;7720;p85"/>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21" name="Google Shape;7721;p85"/>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22" name="Google Shape;7722;p85"/>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23" name="Google Shape;7723;p85"/>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24" name="Google Shape;7724;p85"/>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25" name="Google Shape;7725;p85"/>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26" name="Google Shape;7726;p85"/>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27" name="Google Shape;7727;p85"/>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28" name="Google Shape;7728;p85"/>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29" name="Google Shape;7729;p85"/>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30" name="Google Shape;7730;p85"/>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31" name="Google Shape;7731;p85"/>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32" name="Google Shape;7732;p85"/>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33" name="Google Shape;7733;p85"/>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34" name="Google Shape;7734;p85"/>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35" name="Google Shape;7735;p85"/>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36" name="Google Shape;7736;p85"/>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37" name="Google Shape;7737;p85"/>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38" name="Google Shape;7738;p85"/>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39" name="Google Shape;7739;p85"/>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40" name="Google Shape;7740;p85"/>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41" name="Google Shape;7741;p85"/>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42" name="Google Shape;7742;p85"/>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43" name="Google Shape;7743;p85"/>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44" name="Google Shape;7744;p85"/>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45" name="Google Shape;7745;p85"/>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46" name="Google Shape;7746;p85"/>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47" name="Google Shape;7747;p85"/>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48" name="Google Shape;7748;p85"/>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49" name="Google Shape;7749;p85"/>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50" name="Google Shape;7750;p85"/>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51" name="Google Shape;7751;p85"/>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52" name="Google Shape;7752;p85"/>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53" name="Google Shape;7753;p85"/>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54" name="Google Shape;7754;p85"/>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7755" name="Google Shape;7755;p85"/>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7756" name="Google Shape;7756;p85"/>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lt1"/>
              </a:buClr>
              <a:buSzPts val="3000"/>
              <a:buFont typeface="Calibri"/>
              <a:buNone/>
              <a:defRPr sz="3000" b="1" i="0" u="none" strike="noStrike" cap="none">
                <a:solidFill>
                  <a:schemeClr val="l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7757" name="Google Shape;7757;p85"/>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7758" name="Google Shape;7758;p85"/>
          <p:cNvSpPr/>
          <p:nvPr/>
        </p:nvSpPr>
        <p:spPr>
          <a:xfrm>
            <a:off x="-1747975" y="135407"/>
            <a:ext cx="6662274" cy="4665536"/>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7759" name="Google Shape;7759;p85"/>
          <p:cNvPicPr preferRelativeResize="0"/>
          <p:nvPr/>
        </p:nvPicPr>
        <p:blipFill rotWithShape="1">
          <a:blip r:embed="rId3">
            <a:alphaModFix/>
          </a:blip>
          <a:srcRect/>
          <a:stretch/>
        </p:blipFill>
        <p:spPr>
          <a:xfrm>
            <a:off x="7630942" y="927426"/>
            <a:ext cx="1215133" cy="615925"/>
          </a:xfrm>
          <a:prstGeom prst="rect">
            <a:avLst/>
          </a:prstGeom>
          <a:noFill/>
          <a:ln>
            <a:noFill/>
          </a:ln>
        </p:spPr>
      </p:pic>
      <p:grpSp>
        <p:nvGrpSpPr>
          <p:cNvPr id="7760" name="Google Shape;7760;p85"/>
          <p:cNvGrpSpPr/>
          <p:nvPr/>
        </p:nvGrpSpPr>
        <p:grpSpPr>
          <a:xfrm>
            <a:off x="-1530678" y="653649"/>
            <a:ext cx="1026225" cy="1698128"/>
            <a:chOff x="-1836712" y="2937191"/>
            <a:chExt cx="1368300" cy="2264171"/>
          </a:xfrm>
        </p:grpSpPr>
        <p:pic>
          <p:nvPicPr>
            <p:cNvPr id="7761" name="Google Shape;7761;p85" descr="icon_camera_circle.png"/>
            <p:cNvPicPr preferRelativeResize="0"/>
            <p:nvPr/>
          </p:nvPicPr>
          <p:blipFill rotWithShape="1">
            <a:blip r:embed="rId4">
              <a:alphaModFix/>
            </a:blip>
            <a:srcRect/>
            <a:stretch/>
          </p:blipFill>
          <p:spPr>
            <a:xfrm>
              <a:off x="-1728699" y="2937191"/>
              <a:ext cx="640111" cy="640111"/>
            </a:xfrm>
            <a:prstGeom prst="rect">
              <a:avLst/>
            </a:prstGeom>
            <a:noFill/>
            <a:ln>
              <a:noFill/>
            </a:ln>
          </p:spPr>
        </p:pic>
        <p:sp>
          <p:nvSpPr>
            <p:cNvPr id="7762" name="Google Shape;7762;p85"/>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7763" name="Google Shape;7763;p85" descr="icon_information-white.png"/>
            <p:cNvPicPr preferRelativeResize="0"/>
            <p:nvPr/>
          </p:nvPicPr>
          <p:blipFill rotWithShape="1">
            <a:blip r:embed="rId5">
              <a:alphaModFix/>
            </a:blip>
            <a:srcRect/>
            <a:stretch/>
          </p:blipFill>
          <p:spPr>
            <a:xfrm>
              <a:off x="-1728699" y="3245911"/>
              <a:ext cx="121592" cy="320113"/>
            </a:xfrm>
            <a:prstGeom prst="rect">
              <a:avLst/>
            </a:prstGeom>
            <a:noFill/>
            <a:ln>
              <a:noFill/>
            </a:ln>
          </p:spPr>
        </p:pic>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758"/>
                                        </p:tgtEl>
                                        <p:attrNameLst>
                                          <p:attrName>style.visibility</p:attrName>
                                        </p:attrNameLst>
                                      </p:cBhvr>
                                      <p:to>
                                        <p:strVal val="visible"/>
                                      </p:to>
                                    </p:set>
                                    <p:animEffect transition="in" filter="fade">
                                      <p:cBhvr>
                                        <p:cTn id="7" dur="500"/>
                                        <p:tgtEl>
                                          <p:spTgt spid="7758"/>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7661"/>
                                        </p:tgtEl>
                                        <p:attrNameLst>
                                          <p:attrName>style.visibility</p:attrName>
                                        </p:attrNameLst>
                                      </p:cBhvr>
                                      <p:to>
                                        <p:strVal val="visible"/>
                                      </p:to>
                                    </p:set>
                                    <p:animEffect transition="in" filter="fade">
                                      <p:cBhvr>
                                        <p:cTn id="11" dur="500"/>
                                        <p:tgtEl>
                                          <p:spTgt spid="7661"/>
                                        </p:tgtEl>
                                      </p:cBhvr>
                                    </p:animEffect>
                                  </p:childTnLst>
                                </p:cTn>
                              </p:par>
                              <p:par>
                                <p:cTn id="12" presetID="10" presetClass="entr" presetSubtype="0" fill="hold" nodeType="withEffect">
                                  <p:stCondLst>
                                    <p:cond delay="0"/>
                                  </p:stCondLst>
                                  <p:childTnLst>
                                    <p:set>
                                      <p:cBhvr>
                                        <p:cTn id="13" dur="1" fill="hold">
                                          <p:stCondLst>
                                            <p:cond delay="0"/>
                                          </p:stCondLst>
                                        </p:cTn>
                                        <p:tgtEl>
                                          <p:spTgt spid="7756"/>
                                        </p:tgtEl>
                                        <p:attrNameLst>
                                          <p:attrName>style.visibility</p:attrName>
                                        </p:attrNameLst>
                                      </p:cBhvr>
                                      <p:to>
                                        <p:strVal val="visible"/>
                                      </p:to>
                                    </p:set>
                                    <p:animEffect transition="in" filter="fade">
                                      <p:cBhvr>
                                        <p:cTn id="14" dur="500"/>
                                        <p:tgtEl>
                                          <p:spTgt spid="7756"/>
                                        </p:tgtEl>
                                      </p:cBhvr>
                                    </p:animEffect>
                                  </p:childTnLst>
                                </p:cTn>
                              </p:par>
                              <p:par>
                                <p:cTn id="15" presetID="10" presetClass="entr" presetSubtype="0" fill="hold" nodeType="withEffect">
                                  <p:stCondLst>
                                    <p:cond delay="0"/>
                                  </p:stCondLst>
                                  <p:childTnLst>
                                    <p:set>
                                      <p:cBhvr>
                                        <p:cTn id="16" dur="1" fill="hold">
                                          <p:stCondLst>
                                            <p:cond delay="0"/>
                                          </p:stCondLst>
                                        </p:cTn>
                                        <p:tgtEl>
                                          <p:spTgt spid="7757">
                                            <p:txEl>
                                              <p:pRg st="0" end="0"/>
                                            </p:txEl>
                                          </p:spTgt>
                                        </p:tgtEl>
                                        <p:attrNameLst>
                                          <p:attrName>style.visibility</p:attrName>
                                        </p:attrNameLst>
                                      </p:cBhvr>
                                      <p:to>
                                        <p:strVal val="visible"/>
                                      </p:to>
                                    </p:set>
                                    <p:animEffect transition="in" filter="fade">
                                      <p:cBhvr>
                                        <p:cTn id="17" dur="500"/>
                                        <p:tgtEl>
                                          <p:spTgt spid="7757">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7757">
                                            <p:txEl>
                                              <p:pRg st="1" end="1"/>
                                            </p:txEl>
                                          </p:spTgt>
                                        </p:tgtEl>
                                        <p:attrNameLst>
                                          <p:attrName>style.visibility</p:attrName>
                                        </p:attrNameLst>
                                      </p:cBhvr>
                                      <p:to>
                                        <p:strVal val="visible"/>
                                      </p:to>
                                    </p:set>
                                    <p:animEffect transition="in" filter="fade">
                                      <p:cBhvr>
                                        <p:cTn id="20" dur="500"/>
                                        <p:tgtEl>
                                          <p:spTgt spid="7757">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7757">
                                            <p:txEl>
                                              <p:pRg st="2" end="2"/>
                                            </p:txEl>
                                          </p:spTgt>
                                        </p:tgtEl>
                                        <p:attrNameLst>
                                          <p:attrName>style.visibility</p:attrName>
                                        </p:attrNameLst>
                                      </p:cBhvr>
                                      <p:to>
                                        <p:strVal val="visible"/>
                                      </p:to>
                                    </p:set>
                                    <p:animEffect transition="in" filter="fade">
                                      <p:cBhvr>
                                        <p:cTn id="23" dur="500"/>
                                        <p:tgtEl>
                                          <p:spTgt spid="7757">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7757">
                                            <p:txEl>
                                              <p:pRg st="3" end="3"/>
                                            </p:txEl>
                                          </p:spTgt>
                                        </p:tgtEl>
                                        <p:attrNameLst>
                                          <p:attrName>style.visibility</p:attrName>
                                        </p:attrNameLst>
                                      </p:cBhvr>
                                      <p:to>
                                        <p:strVal val="visible"/>
                                      </p:to>
                                    </p:set>
                                    <p:animEffect transition="in" filter="fade">
                                      <p:cBhvr>
                                        <p:cTn id="26" dur="500"/>
                                        <p:tgtEl>
                                          <p:spTgt spid="7757">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7757">
                                            <p:txEl>
                                              <p:pRg st="4" end="4"/>
                                            </p:txEl>
                                          </p:spTgt>
                                        </p:tgtEl>
                                        <p:attrNameLst>
                                          <p:attrName>style.visibility</p:attrName>
                                        </p:attrNameLst>
                                      </p:cBhvr>
                                      <p:to>
                                        <p:strVal val="visible"/>
                                      </p:to>
                                    </p:set>
                                    <p:animEffect transition="in" filter="fade">
                                      <p:cBhvr>
                                        <p:cTn id="29" dur="500"/>
                                        <p:tgtEl>
                                          <p:spTgt spid="7757">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7757">
                                            <p:txEl>
                                              <p:pRg st="5" end="5"/>
                                            </p:txEl>
                                          </p:spTgt>
                                        </p:tgtEl>
                                        <p:attrNameLst>
                                          <p:attrName>style.visibility</p:attrName>
                                        </p:attrNameLst>
                                      </p:cBhvr>
                                      <p:to>
                                        <p:strVal val="visible"/>
                                      </p:to>
                                    </p:set>
                                    <p:animEffect transition="in" filter="fade">
                                      <p:cBhvr>
                                        <p:cTn id="32" dur="500"/>
                                        <p:tgtEl>
                                          <p:spTgt spid="7757">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7757">
                                            <p:txEl>
                                              <p:pRg st="6" end="6"/>
                                            </p:txEl>
                                          </p:spTgt>
                                        </p:tgtEl>
                                        <p:attrNameLst>
                                          <p:attrName>style.visibility</p:attrName>
                                        </p:attrNameLst>
                                      </p:cBhvr>
                                      <p:to>
                                        <p:strVal val="visible"/>
                                      </p:to>
                                    </p:set>
                                    <p:animEffect transition="in" filter="fade">
                                      <p:cBhvr>
                                        <p:cTn id="35" dur="500"/>
                                        <p:tgtEl>
                                          <p:spTgt spid="7757">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7757">
                                            <p:txEl>
                                              <p:pRg st="7" end="7"/>
                                            </p:txEl>
                                          </p:spTgt>
                                        </p:tgtEl>
                                        <p:attrNameLst>
                                          <p:attrName>style.visibility</p:attrName>
                                        </p:attrNameLst>
                                      </p:cBhvr>
                                      <p:to>
                                        <p:strVal val="visible"/>
                                      </p:to>
                                    </p:set>
                                    <p:animEffect transition="in" filter="fade">
                                      <p:cBhvr>
                                        <p:cTn id="38" dur="500"/>
                                        <p:tgtEl>
                                          <p:spTgt spid="7757">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7757">
                                            <p:txEl>
                                              <p:pRg st="8" end="8"/>
                                            </p:txEl>
                                          </p:spTgt>
                                        </p:tgtEl>
                                        <p:attrNameLst>
                                          <p:attrName>style.visibility</p:attrName>
                                        </p:attrNameLst>
                                      </p:cBhvr>
                                      <p:to>
                                        <p:strVal val="visible"/>
                                      </p:to>
                                    </p:set>
                                    <p:animEffect transition="in" filter="fade">
                                      <p:cBhvr>
                                        <p:cTn id="41" dur="500"/>
                                        <p:tgtEl>
                                          <p:spTgt spid="7757">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7759"/>
                                        </p:tgtEl>
                                        <p:attrNameLst>
                                          <p:attrName>style.visibility</p:attrName>
                                        </p:attrNameLst>
                                      </p:cBhvr>
                                      <p:to>
                                        <p:strVal val="visible"/>
                                      </p:to>
                                    </p:set>
                                    <p:animEffect transition="in" filter="fade">
                                      <p:cBhvr>
                                        <p:cTn id="45" dur="1000"/>
                                        <p:tgtEl>
                                          <p:spTgt spid="77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Front cover: Colour">
  <p:cSld name="Front cover: Colour">
    <p:bg>
      <p:bgPr>
        <a:solidFill>
          <a:schemeClr val="dk2"/>
        </a:solidFill>
        <a:effectLst/>
      </p:bgPr>
    </p:bg>
    <p:spTree>
      <p:nvGrpSpPr>
        <p:cNvPr id="1" name="Shape 7764"/>
        <p:cNvGrpSpPr/>
        <p:nvPr/>
      </p:nvGrpSpPr>
      <p:grpSpPr>
        <a:xfrm>
          <a:off x="0" y="0"/>
          <a:ext cx="0" cy="0"/>
          <a:chOff x="0" y="0"/>
          <a:chExt cx="0" cy="0"/>
        </a:xfrm>
      </p:grpSpPr>
      <p:sp>
        <p:nvSpPr>
          <p:cNvPr id="7765" name="Google Shape;7765;p8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7766" name="Google Shape;7766;p8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7767" name="Google Shape;7767;p8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7768" name="Google Shape;7768;p86"/>
          <p:cNvGrpSpPr/>
          <p:nvPr/>
        </p:nvGrpSpPr>
        <p:grpSpPr>
          <a:xfrm>
            <a:off x="5221340" y="819609"/>
            <a:ext cx="1861980" cy="747829"/>
            <a:chOff x="1899" y="899"/>
            <a:chExt cx="4163" cy="1671"/>
          </a:xfrm>
        </p:grpSpPr>
        <p:sp>
          <p:nvSpPr>
            <p:cNvPr id="7769" name="Google Shape;7769;p86"/>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70" name="Google Shape;7770;p86"/>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71" name="Google Shape;7771;p86"/>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72" name="Google Shape;7772;p86"/>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73" name="Google Shape;7773;p86"/>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74" name="Google Shape;7774;p86"/>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75" name="Google Shape;7775;p86"/>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76" name="Google Shape;7776;p86"/>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77" name="Google Shape;7777;p86"/>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78" name="Google Shape;7778;p86"/>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79" name="Google Shape;7779;p86"/>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80" name="Google Shape;7780;p86"/>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81" name="Google Shape;7781;p86"/>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82" name="Google Shape;7782;p86"/>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83" name="Google Shape;7783;p86"/>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84" name="Google Shape;7784;p86"/>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85" name="Google Shape;7785;p86"/>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86" name="Google Shape;7786;p86"/>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87" name="Google Shape;7787;p86"/>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88" name="Google Shape;7788;p86"/>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89" name="Google Shape;7789;p86"/>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90" name="Google Shape;7790;p86"/>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91" name="Google Shape;7791;p86"/>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92" name="Google Shape;7792;p86"/>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93" name="Google Shape;7793;p86"/>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94" name="Google Shape;7794;p86"/>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95" name="Google Shape;7795;p86"/>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96" name="Google Shape;7796;p86"/>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97" name="Google Shape;7797;p86"/>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98" name="Google Shape;7798;p86"/>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99" name="Google Shape;7799;p86"/>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00" name="Google Shape;7800;p86"/>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01" name="Google Shape;7801;p86"/>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02" name="Google Shape;7802;p86"/>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03" name="Google Shape;7803;p86"/>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04" name="Google Shape;7804;p86"/>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05" name="Google Shape;7805;p86"/>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06" name="Google Shape;7806;p86"/>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07" name="Google Shape;7807;p86"/>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08" name="Google Shape;7808;p86"/>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09" name="Google Shape;7809;p86"/>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10" name="Google Shape;7810;p86"/>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11" name="Google Shape;7811;p86"/>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12" name="Google Shape;7812;p86"/>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13" name="Google Shape;7813;p86"/>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14" name="Google Shape;7814;p86"/>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15" name="Google Shape;7815;p86"/>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16" name="Google Shape;7816;p86"/>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17" name="Google Shape;7817;p86"/>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18" name="Google Shape;7818;p86"/>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19" name="Google Shape;7819;p86"/>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20" name="Google Shape;7820;p86"/>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21" name="Google Shape;7821;p86"/>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22" name="Google Shape;7822;p86"/>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23" name="Google Shape;7823;p86"/>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24" name="Google Shape;7824;p86"/>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25" name="Google Shape;7825;p86"/>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26" name="Google Shape;7826;p86"/>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27" name="Google Shape;7827;p86"/>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28" name="Google Shape;7828;p86"/>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29" name="Google Shape;7829;p86"/>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30" name="Google Shape;7830;p86"/>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31" name="Google Shape;7831;p86"/>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32" name="Google Shape;7832;p86"/>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33" name="Google Shape;7833;p86"/>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34" name="Google Shape;7834;p86"/>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35" name="Google Shape;7835;p86"/>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36" name="Google Shape;7836;p86"/>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37" name="Google Shape;7837;p86"/>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38" name="Google Shape;7838;p86"/>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39" name="Google Shape;7839;p86"/>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40" name="Google Shape;7840;p86"/>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41" name="Google Shape;7841;p86"/>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42" name="Google Shape;7842;p86"/>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43" name="Google Shape;7843;p86"/>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44" name="Google Shape;7844;p86"/>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45" name="Google Shape;7845;p86"/>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46" name="Google Shape;7846;p86"/>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47" name="Google Shape;7847;p86"/>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48" name="Google Shape;7848;p86"/>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49" name="Google Shape;7849;p86"/>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50" name="Google Shape;7850;p86"/>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51" name="Google Shape;7851;p86"/>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52" name="Google Shape;7852;p86"/>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53" name="Google Shape;7853;p86"/>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54" name="Google Shape;7854;p86"/>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55" name="Google Shape;7855;p86"/>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56" name="Google Shape;7856;p86"/>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57" name="Google Shape;7857;p86"/>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58" name="Google Shape;7858;p86"/>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59" name="Google Shape;7859;p86"/>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60" name="Google Shape;7860;p86"/>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61" name="Google Shape;7861;p86"/>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7862" name="Google Shape;7862;p86"/>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7863" name="Google Shape;7863;p86"/>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lt1"/>
              </a:buClr>
              <a:buSzPts val="3000"/>
              <a:buFont typeface="Calibri"/>
              <a:buNone/>
              <a:defRPr sz="3000" b="1" i="0" u="none" strike="noStrike" cap="none">
                <a:solidFill>
                  <a:schemeClr val="l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7864" name="Google Shape;7864;p86"/>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7865" name="Google Shape;7865;p86"/>
          <p:cNvSpPr/>
          <p:nvPr/>
        </p:nvSpPr>
        <p:spPr>
          <a:xfrm>
            <a:off x="-1747975" y="135407"/>
            <a:ext cx="6662274" cy="4665536"/>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7866" name="Google Shape;7866;p86"/>
          <p:cNvPicPr preferRelativeResize="0"/>
          <p:nvPr/>
        </p:nvPicPr>
        <p:blipFill rotWithShape="1">
          <a:blip r:embed="rId2">
            <a:alphaModFix/>
          </a:blip>
          <a:srcRect/>
          <a:stretch/>
        </p:blipFill>
        <p:spPr>
          <a:xfrm>
            <a:off x="7630942" y="927426"/>
            <a:ext cx="1215133" cy="615925"/>
          </a:xfrm>
          <a:prstGeom prst="rect">
            <a:avLst/>
          </a:prstGeom>
          <a:noFill/>
          <a:ln>
            <a:noFill/>
          </a:ln>
        </p:spPr>
      </p:pic>
      <p:grpSp>
        <p:nvGrpSpPr>
          <p:cNvPr id="7867" name="Google Shape;7867;p86"/>
          <p:cNvGrpSpPr/>
          <p:nvPr/>
        </p:nvGrpSpPr>
        <p:grpSpPr>
          <a:xfrm>
            <a:off x="-1449668" y="146875"/>
            <a:ext cx="1026225" cy="2044304"/>
            <a:chOff x="-1555624" y="1196393"/>
            <a:chExt cx="1368300" cy="2725739"/>
          </a:xfrm>
        </p:grpSpPr>
        <p:grpSp>
          <p:nvGrpSpPr>
            <p:cNvPr id="7868" name="Google Shape;7868;p86"/>
            <p:cNvGrpSpPr/>
            <p:nvPr/>
          </p:nvGrpSpPr>
          <p:grpSpPr>
            <a:xfrm>
              <a:off x="-1555624" y="1488707"/>
              <a:ext cx="1368300" cy="2433425"/>
              <a:chOff x="-1836712" y="3275837"/>
              <a:chExt cx="1368300" cy="2433425"/>
            </a:xfrm>
          </p:grpSpPr>
          <p:sp>
            <p:nvSpPr>
              <p:cNvPr id="7869" name="Google Shape;7869;p86"/>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7870" name="Google Shape;7870;p86" descr="icon_information-white.png"/>
              <p:cNvPicPr preferRelativeResize="0"/>
              <p:nvPr/>
            </p:nvPicPr>
            <p:blipFill rotWithShape="1">
              <a:blip r:embed="rId3">
                <a:alphaModFix/>
              </a:blip>
              <a:srcRect/>
              <a:stretch/>
            </p:blipFill>
            <p:spPr>
              <a:xfrm>
                <a:off x="-1728699" y="3275837"/>
                <a:ext cx="121592" cy="320113"/>
              </a:xfrm>
              <a:prstGeom prst="rect">
                <a:avLst/>
              </a:prstGeom>
              <a:noFill/>
              <a:ln>
                <a:noFill/>
              </a:ln>
            </p:spPr>
          </p:pic>
        </p:grpSp>
        <p:pic>
          <p:nvPicPr>
            <p:cNvPr id="7871" name="Google Shape;7871;p86"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7872" name="Google Shape;7872;p86"/>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865"/>
                                        </p:tgtEl>
                                        <p:attrNameLst>
                                          <p:attrName>style.visibility</p:attrName>
                                        </p:attrNameLst>
                                      </p:cBhvr>
                                      <p:to>
                                        <p:strVal val="visible"/>
                                      </p:to>
                                    </p:set>
                                    <p:animEffect transition="in" filter="fade">
                                      <p:cBhvr>
                                        <p:cTn id="7" dur="500"/>
                                        <p:tgtEl>
                                          <p:spTgt spid="7865"/>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7768"/>
                                        </p:tgtEl>
                                        <p:attrNameLst>
                                          <p:attrName>style.visibility</p:attrName>
                                        </p:attrNameLst>
                                      </p:cBhvr>
                                      <p:to>
                                        <p:strVal val="visible"/>
                                      </p:to>
                                    </p:set>
                                    <p:animEffect transition="in" filter="fade">
                                      <p:cBhvr>
                                        <p:cTn id="11" dur="500"/>
                                        <p:tgtEl>
                                          <p:spTgt spid="7768"/>
                                        </p:tgtEl>
                                      </p:cBhvr>
                                    </p:animEffect>
                                  </p:childTnLst>
                                </p:cTn>
                              </p:par>
                              <p:par>
                                <p:cTn id="12" presetID="10" presetClass="entr" presetSubtype="0" fill="hold" nodeType="withEffect">
                                  <p:stCondLst>
                                    <p:cond delay="0"/>
                                  </p:stCondLst>
                                  <p:childTnLst>
                                    <p:set>
                                      <p:cBhvr>
                                        <p:cTn id="13" dur="1" fill="hold">
                                          <p:stCondLst>
                                            <p:cond delay="0"/>
                                          </p:stCondLst>
                                        </p:cTn>
                                        <p:tgtEl>
                                          <p:spTgt spid="7863"/>
                                        </p:tgtEl>
                                        <p:attrNameLst>
                                          <p:attrName>style.visibility</p:attrName>
                                        </p:attrNameLst>
                                      </p:cBhvr>
                                      <p:to>
                                        <p:strVal val="visible"/>
                                      </p:to>
                                    </p:set>
                                    <p:animEffect transition="in" filter="fade">
                                      <p:cBhvr>
                                        <p:cTn id="14" dur="500"/>
                                        <p:tgtEl>
                                          <p:spTgt spid="7863"/>
                                        </p:tgtEl>
                                      </p:cBhvr>
                                    </p:animEffect>
                                  </p:childTnLst>
                                </p:cTn>
                              </p:par>
                              <p:par>
                                <p:cTn id="15" presetID="10" presetClass="entr" presetSubtype="0" fill="hold" nodeType="withEffect">
                                  <p:stCondLst>
                                    <p:cond delay="0"/>
                                  </p:stCondLst>
                                  <p:childTnLst>
                                    <p:set>
                                      <p:cBhvr>
                                        <p:cTn id="16" dur="1" fill="hold">
                                          <p:stCondLst>
                                            <p:cond delay="0"/>
                                          </p:stCondLst>
                                        </p:cTn>
                                        <p:tgtEl>
                                          <p:spTgt spid="7864">
                                            <p:txEl>
                                              <p:pRg st="0" end="0"/>
                                            </p:txEl>
                                          </p:spTgt>
                                        </p:tgtEl>
                                        <p:attrNameLst>
                                          <p:attrName>style.visibility</p:attrName>
                                        </p:attrNameLst>
                                      </p:cBhvr>
                                      <p:to>
                                        <p:strVal val="visible"/>
                                      </p:to>
                                    </p:set>
                                    <p:animEffect transition="in" filter="fade">
                                      <p:cBhvr>
                                        <p:cTn id="17" dur="500"/>
                                        <p:tgtEl>
                                          <p:spTgt spid="7864">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7864">
                                            <p:txEl>
                                              <p:pRg st="1" end="1"/>
                                            </p:txEl>
                                          </p:spTgt>
                                        </p:tgtEl>
                                        <p:attrNameLst>
                                          <p:attrName>style.visibility</p:attrName>
                                        </p:attrNameLst>
                                      </p:cBhvr>
                                      <p:to>
                                        <p:strVal val="visible"/>
                                      </p:to>
                                    </p:set>
                                    <p:animEffect transition="in" filter="fade">
                                      <p:cBhvr>
                                        <p:cTn id="20" dur="500"/>
                                        <p:tgtEl>
                                          <p:spTgt spid="7864">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7864">
                                            <p:txEl>
                                              <p:pRg st="2" end="2"/>
                                            </p:txEl>
                                          </p:spTgt>
                                        </p:tgtEl>
                                        <p:attrNameLst>
                                          <p:attrName>style.visibility</p:attrName>
                                        </p:attrNameLst>
                                      </p:cBhvr>
                                      <p:to>
                                        <p:strVal val="visible"/>
                                      </p:to>
                                    </p:set>
                                    <p:animEffect transition="in" filter="fade">
                                      <p:cBhvr>
                                        <p:cTn id="23" dur="500"/>
                                        <p:tgtEl>
                                          <p:spTgt spid="7864">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7864">
                                            <p:txEl>
                                              <p:pRg st="3" end="3"/>
                                            </p:txEl>
                                          </p:spTgt>
                                        </p:tgtEl>
                                        <p:attrNameLst>
                                          <p:attrName>style.visibility</p:attrName>
                                        </p:attrNameLst>
                                      </p:cBhvr>
                                      <p:to>
                                        <p:strVal val="visible"/>
                                      </p:to>
                                    </p:set>
                                    <p:animEffect transition="in" filter="fade">
                                      <p:cBhvr>
                                        <p:cTn id="26" dur="500"/>
                                        <p:tgtEl>
                                          <p:spTgt spid="7864">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7864">
                                            <p:txEl>
                                              <p:pRg st="4" end="4"/>
                                            </p:txEl>
                                          </p:spTgt>
                                        </p:tgtEl>
                                        <p:attrNameLst>
                                          <p:attrName>style.visibility</p:attrName>
                                        </p:attrNameLst>
                                      </p:cBhvr>
                                      <p:to>
                                        <p:strVal val="visible"/>
                                      </p:to>
                                    </p:set>
                                    <p:animEffect transition="in" filter="fade">
                                      <p:cBhvr>
                                        <p:cTn id="29" dur="500"/>
                                        <p:tgtEl>
                                          <p:spTgt spid="7864">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7864">
                                            <p:txEl>
                                              <p:pRg st="5" end="5"/>
                                            </p:txEl>
                                          </p:spTgt>
                                        </p:tgtEl>
                                        <p:attrNameLst>
                                          <p:attrName>style.visibility</p:attrName>
                                        </p:attrNameLst>
                                      </p:cBhvr>
                                      <p:to>
                                        <p:strVal val="visible"/>
                                      </p:to>
                                    </p:set>
                                    <p:animEffect transition="in" filter="fade">
                                      <p:cBhvr>
                                        <p:cTn id="32" dur="500"/>
                                        <p:tgtEl>
                                          <p:spTgt spid="7864">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7864">
                                            <p:txEl>
                                              <p:pRg st="6" end="6"/>
                                            </p:txEl>
                                          </p:spTgt>
                                        </p:tgtEl>
                                        <p:attrNameLst>
                                          <p:attrName>style.visibility</p:attrName>
                                        </p:attrNameLst>
                                      </p:cBhvr>
                                      <p:to>
                                        <p:strVal val="visible"/>
                                      </p:to>
                                    </p:set>
                                    <p:animEffect transition="in" filter="fade">
                                      <p:cBhvr>
                                        <p:cTn id="35" dur="500"/>
                                        <p:tgtEl>
                                          <p:spTgt spid="7864">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7864">
                                            <p:txEl>
                                              <p:pRg st="7" end="7"/>
                                            </p:txEl>
                                          </p:spTgt>
                                        </p:tgtEl>
                                        <p:attrNameLst>
                                          <p:attrName>style.visibility</p:attrName>
                                        </p:attrNameLst>
                                      </p:cBhvr>
                                      <p:to>
                                        <p:strVal val="visible"/>
                                      </p:to>
                                    </p:set>
                                    <p:animEffect transition="in" filter="fade">
                                      <p:cBhvr>
                                        <p:cTn id="38" dur="500"/>
                                        <p:tgtEl>
                                          <p:spTgt spid="7864">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7864">
                                            <p:txEl>
                                              <p:pRg st="8" end="8"/>
                                            </p:txEl>
                                          </p:spTgt>
                                        </p:tgtEl>
                                        <p:attrNameLst>
                                          <p:attrName>style.visibility</p:attrName>
                                        </p:attrNameLst>
                                      </p:cBhvr>
                                      <p:to>
                                        <p:strVal val="visible"/>
                                      </p:to>
                                    </p:set>
                                    <p:animEffect transition="in" filter="fade">
                                      <p:cBhvr>
                                        <p:cTn id="41" dur="500"/>
                                        <p:tgtEl>
                                          <p:spTgt spid="7864">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7866"/>
                                        </p:tgtEl>
                                        <p:attrNameLst>
                                          <p:attrName>style.visibility</p:attrName>
                                        </p:attrNameLst>
                                      </p:cBhvr>
                                      <p:to>
                                        <p:strVal val="visible"/>
                                      </p:to>
                                    </p:set>
                                    <p:animEffect transition="in" filter="fade">
                                      <p:cBhvr>
                                        <p:cTn id="45" dur="1000"/>
                                        <p:tgtEl>
                                          <p:spTgt spid="78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Title, content and image">
  <p:cSld name="Title, content and image">
    <p:bg>
      <p:bgPr>
        <a:solidFill>
          <a:schemeClr val="dk2"/>
        </a:solidFill>
        <a:effectLst/>
      </p:bgPr>
    </p:bg>
    <p:spTree>
      <p:nvGrpSpPr>
        <p:cNvPr id="1" name="Shape 7873"/>
        <p:cNvGrpSpPr/>
        <p:nvPr/>
      </p:nvGrpSpPr>
      <p:grpSpPr>
        <a:xfrm>
          <a:off x="0" y="0"/>
          <a:ext cx="0" cy="0"/>
          <a:chOff x="0" y="0"/>
          <a:chExt cx="0" cy="0"/>
        </a:xfrm>
      </p:grpSpPr>
      <p:sp>
        <p:nvSpPr>
          <p:cNvPr id="7874" name="Google Shape;7874;p87"/>
          <p:cNvSpPr txBox="1">
            <a:spLocks noGrp="1"/>
          </p:cNvSpPr>
          <p:nvPr>
            <p:ph type="title"/>
          </p:nvPr>
        </p:nvSpPr>
        <p:spPr>
          <a:xfrm>
            <a:off x="4842029" y="673212"/>
            <a:ext cx="3942300" cy="5949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7875" name="Google Shape;7875;p8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7876" name="Google Shape;7876;p8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7877" name="Google Shape;7877;p8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7878" name="Google Shape;7878;p87"/>
          <p:cNvSpPr>
            <a:spLocks noGrp="1"/>
          </p:cNvSpPr>
          <p:nvPr>
            <p:ph type="pic" idx="2"/>
          </p:nvPr>
        </p:nvSpPr>
        <p:spPr>
          <a:xfrm>
            <a:off x="-7144" y="0"/>
            <a:ext cx="4579200" cy="5143500"/>
          </a:xfrm>
          <a:prstGeom prst="rect">
            <a:avLst/>
          </a:prstGeom>
          <a:noFill/>
          <a:ln>
            <a:noFill/>
          </a:ln>
        </p:spPr>
        <p:txBody>
          <a:bodyPr spcFirstLastPara="1" wrap="square" lIns="0" tIns="0" rIns="0" bIns="0" anchor="ctr" anchorCtr="0">
            <a:noAutofit/>
          </a:bodyPr>
          <a:lstStyle>
            <a:lvl1pPr marR="0" lvl="0" algn="ctr" rtl="0">
              <a:lnSpc>
                <a:spcPct val="90000"/>
              </a:lnSpc>
              <a:spcBef>
                <a:spcPts val="300"/>
              </a:spcBef>
              <a:spcAft>
                <a:spcPts val="0"/>
              </a:spcAft>
              <a:buClr>
                <a:schemeClr val="lt1"/>
              </a:buClr>
              <a:buSzPts val="1100"/>
              <a:buFont typeface="Arial"/>
              <a:buNone/>
              <a:defRPr sz="1100" b="0" i="0" u="none" strike="noStrike" cap="none">
                <a:solidFill>
                  <a:schemeClr val="lt1"/>
                </a:solidFill>
                <a:latin typeface="Calibri"/>
                <a:ea typeface="Calibri"/>
                <a:cs typeface="Calibri"/>
                <a:sym typeface="Calibri"/>
              </a:defRPr>
            </a:lvl1pPr>
            <a:lvl2pPr marR="0" lvl="1"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R="0" lvl="2"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R="0" lvl="3"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R="0" lvl="4"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R="0" lvl="5"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R="0" lvl="6"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R="0" lvl="7"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R="0" lvl="8"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7879" name="Google Shape;7879;p87"/>
          <p:cNvSpPr txBox="1">
            <a:spLocks noGrp="1"/>
          </p:cNvSpPr>
          <p:nvPr>
            <p:ph type="body" idx="1"/>
          </p:nvPr>
        </p:nvSpPr>
        <p:spPr>
          <a:xfrm>
            <a:off x="4841425" y="1697954"/>
            <a:ext cx="3353700" cy="27741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7880" name="Google Shape;7880;p87"/>
          <p:cNvGrpSpPr/>
          <p:nvPr/>
        </p:nvGrpSpPr>
        <p:grpSpPr>
          <a:xfrm>
            <a:off x="-1530678" y="2991542"/>
            <a:ext cx="1404225" cy="2177094"/>
            <a:chOff x="6195941" y="562596"/>
            <a:chExt cx="1872300" cy="2902792"/>
          </a:xfrm>
        </p:grpSpPr>
        <p:grpSp>
          <p:nvGrpSpPr>
            <p:cNvPr id="7881" name="Google Shape;7881;p87"/>
            <p:cNvGrpSpPr/>
            <p:nvPr/>
          </p:nvGrpSpPr>
          <p:grpSpPr>
            <a:xfrm>
              <a:off x="6195941" y="832605"/>
              <a:ext cx="1872300" cy="2632784"/>
              <a:chOff x="-1872716" y="660661"/>
              <a:chExt cx="1872300" cy="1974637"/>
            </a:xfrm>
          </p:grpSpPr>
          <p:sp>
            <p:nvSpPr>
              <p:cNvPr id="7882" name="Google Shape;7882;p87"/>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7883" name="Google Shape;7883;p87"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7884" name="Google Shape;7884;p87"/>
            <p:cNvGrpSpPr/>
            <p:nvPr/>
          </p:nvGrpSpPr>
          <p:grpSpPr>
            <a:xfrm>
              <a:off x="6303954" y="562596"/>
              <a:ext cx="540000" cy="540000"/>
              <a:chOff x="6303954" y="562596"/>
              <a:chExt cx="540000" cy="540000"/>
            </a:xfrm>
          </p:grpSpPr>
          <p:sp>
            <p:nvSpPr>
              <p:cNvPr id="7885" name="Google Shape;7885;p87"/>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7886" name="Google Shape;7886;p87"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grpSp>
        <p:nvGrpSpPr>
          <p:cNvPr id="7887" name="Google Shape;7887;p87"/>
          <p:cNvGrpSpPr/>
          <p:nvPr/>
        </p:nvGrpSpPr>
        <p:grpSpPr>
          <a:xfrm>
            <a:off x="-1449668" y="146875"/>
            <a:ext cx="1026225" cy="2044304"/>
            <a:chOff x="-1555624" y="1196393"/>
            <a:chExt cx="1368300" cy="2725739"/>
          </a:xfrm>
        </p:grpSpPr>
        <p:grpSp>
          <p:nvGrpSpPr>
            <p:cNvPr id="7888" name="Google Shape;7888;p87"/>
            <p:cNvGrpSpPr/>
            <p:nvPr/>
          </p:nvGrpSpPr>
          <p:grpSpPr>
            <a:xfrm>
              <a:off x="-1555624" y="1488707"/>
              <a:ext cx="1368300" cy="2433425"/>
              <a:chOff x="-1836712" y="3275837"/>
              <a:chExt cx="1368300" cy="2433425"/>
            </a:xfrm>
          </p:grpSpPr>
          <p:sp>
            <p:nvSpPr>
              <p:cNvPr id="7889" name="Google Shape;7889;p87"/>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7890" name="Google Shape;7890;p87"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7891" name="Google Shape;7891;p87"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7892" name="Google Shape;7892;p87"/>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
        <p:nvSpPr>
          <p:cNvPr id="7893" name="Google Shape;7893;p87"/>
          <p:cNvSpPr/>
          <p:nvPr/>
        </p:nvSpPr>
        <p:spPr>
          <a:xfrm>
            <a:off x="4628042" y="1767479"/>
            <a:ext cx="4370412" cy="306055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902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7894" name="Google Shape;7894;p87"/>
          <p:cNvGrpSpPr/>
          <p:nvPr/>
        </p:nvGrpSpPr>
        <p:grpSpPr>
          <a:xfrm>
            <a:off x="7915032" y="222489"/>
            <a:ext cx="895855" cy="359804"/>
            <a:chOff x="1899" y="899"/>
            <a:chExt cx="4163" cy="1671"/>
          </a:xfrm>
        </p:grpSpPr>
        <p:sp>
          <p:nvSpPr>
            <p:cNvPr id="7895" name="Google Shape;7895;p87"/>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96" name="Google Shape;7896;p87"/>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97" name="Google Shape;7897;p87"/>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98" name="Google Shape;7898;p87"/>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899" name="Google Shape;7899;p87"/>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00" name="Google Shape;7900;p87"/>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01" name="Google Shape;7901;p87"/>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02" name="Google Shape;7902;p87"/>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03" name="Google Shape;7903;p87"/>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04" name="Google Shape;7904;p87"/>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05" name="Google Shape;7905;p87"/>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06" name="Google Shape;7906;p87"/>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07" name="Google Shape;7907;p87"/>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08" name="Google Shape;7908;p87"/>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09" name="Google Shape;7909;p87"/>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10" name="Google Shape;7910;p87"/>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11" name="Google Shape;7911;p87"/>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12" name="Google Shape;7912;p87"/>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13" name="Google Shape;7913;p87"/>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14" name="Google Shape;7914;p87"/>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15" name="Google Shape;7915;p87"/>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16" name="Google Shape;7916;p87"/>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17" name="Google Shape;7917;p87"/>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18" name="Google Shape;7918;p87"/>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19" name="Google Shape;7919;p87"/>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20" name="Google Shape;7920;p87"/>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21" name="Google Shape;7921;p87"/>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22" name="Google Shape;7922;p87"/>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23" name="Google Shape;7923;p87"/>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24" name="Google Shape;7924;p87"/>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25" name="Google Shape;7925;p87"/>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26" name="Google Shape;7926;p87"/>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27" name="Google Shape;7927;p87"/>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28" name="Google Shape;7928;p87"/>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29" name="Google Shape;7929;p87"/>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30" name="Google Shape;7930;p87"/>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31" name="Google Shape;7931;p87"/>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32" name="Google Shape;7932;p87"/>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33" name="Google Shape;7933;p87"/>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34" name="Google Shape;7934;p87"/>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35" name="Google Shape;7935;p87"/>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36" name="Google Shape;7936;p87"/>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37" name="Google Shape;7937;p87"/>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38" name="Google Shape;7938;p87"/>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39" name="Google Shape;7939;p87"/>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40" name="Google Shape;7940;p87"/>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41" name="Google Shape;7941;p87"/>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42" name="Google Shape;7942;p87"/>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43" name="Google Shape;7943;p87"/>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44" name="Google Shape;7944;p87"/>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45" name="Google Shape;7945;p87"/>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46" name="Google Shape;7946;p87"/>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47" name="Google Shape;7947;p87"/>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48" name="Google Shape;7948;p87"/>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49" name="Google Shape;7949;p87"/>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50" name="Google Shape;7950;p87"/>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51" name="Google Shape;7951;p87"/>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52" name="Google Shape;7952;p87"/>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53" name="Google Shape;7953;p87"/>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54" name="Google Shape;7954;p87"/>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55" name="Google Shape;7955;p87"/>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56" name="Google Shape;7956;p87"/>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57" name="Google Shape;7957;p87"/>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58" name="Google Shape;7958;p87"/>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59" name="Google Shape;7959;p87"/>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60" name="Google Shape;7960;p87"/>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61" name="Google Shape;7961;p87"/>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62" name="Google Shape;7962;p87"/>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63" name="Google Shape;7963;p87"/>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64" name="Google Shape;7964;p87"/>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65" name="Google Shape;7965;p87"/>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66" name="Google Shape;7966;p87"/>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67" name="Google Shape;7967;p87"/>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68" name="Google Shape;7968;p87"/>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69" name="Google Shape;7969;p87"/>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70" name="Google Shape;7970;p87"/>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71" name="Google Shape;7971;p87"/>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72" name="Google Shape;7972;p87"/>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73" name="Google Shape;7973;p87"/>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74" name="Google Shape;7974;p87"/>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75" name="Google Shape;7975;p87"/>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76" name="Google Shape;7976;p87"/>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77" name="Google Shape;7977;p87"/>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78" name="Google Shape;7978;p87"/>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79" name="Google Shape;7979;p87"/>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80" name="Google Shape;7980;p87"/>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81" name="Google Shape;7981;p87"/>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82" name="Google Shape;7982;p87"/>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83" name="Google Shape;7983;p87"/>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84" name="Google Shape;7984;p87"/>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85" name="Google Shape;7985;p87"/>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86" name="Google Shape;7986;p87"/>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987" name="Google Shape;7987;p87"/>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7988" name="Google Shape;7988;p87"/>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Title, full image and 2 x content">
  <p:cSld name="Title, full image and 2 x content">
    <p:bg>
      <p:bgPr>
        <a:blipFill>
          <a:blip r:embed="rId2">
            <a:alphaModFix/>
          </a:blip>
          <a:stretch>
            <a:fillRect/>
          </a:stretch>
        </a:blipFill>
        <a:effectLst/>
      </p:bgPr>
    </p:bg>
    <p:spTree>
      <p:nvGrpSpPr>
        <p:cNvPr id="1" name="Shape 7989"/>
        <p:cNvGrpSpPr/>
        <p:nvPr/>
      </p:nvGrpSpPr>
      <p:grpSpPr>
        <a:xfrm>
          <a:off x="0" y="0"/>
          <a:ext cx="0" cy="0"/>
          <a:chOff x="0" y="0"/>
          <a:chExt cx="0" cy="0"/>
        </a:xfrm>
      </p:grpSpPr>
      <p:sp>
        <p:nvSpPr>
          <p:cNvPr id="7990" name="Google Shape;7990;p88"/>
          <p:cNvSpPr/>
          <p:nvPr/>
        </p:nvSpPr>
        <p:spPr>
          <a:xfrm>
            <a:off x="0" y="0"/>
            <a:ext cx="9144000" cy="5143500"/>
          </a:xfrm>
          <a:prstGeom prst="rect">
            <a:avLst/>
          </a:prstGeom>
          <a:solidFill>
            <a:srgbClr val="000000">
              <a:alpha val="69020"/>
            </a:srgbClr>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7991" name="Google Shape;7991;p88"/>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7992" name="Google Shape;7992;p88"/>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7993" name="Google Shape;7993;p88"/>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7994" name="Google Shape;7994;p88"/>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7995" name="Google Shape;7995;p88"/>
          <p:cNvSpPr txBox="1">
            <a:spLocks noGrp="1"/>
          </p:cNvSpPr>
          <p:nvPr>
            <p:ph type="body" idx="1"/>
          </p:nvPr>
        </p:nvSpPr>
        <p:spPr>
          <a:xfrm>
            <a:off x="386100" y="1697954"/>
            <a:ext cx="3353700" cy="27723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7996" name="Google Shape;7996;p88"/>
          <p:cNvGrpSpPr/>
          <p:nvPr/>
        </p:nvGrpSpPr>
        <p:grpSpPr>
          <a:xfrm>
            <a:off x="-1530678" y="2991542"/>
            <a:ext cx="1404225" cy="2177094"/>
            <a:chOff x="6195941" y="562596"/>
            <a:chExt cx="1872300" cy="2902792"/>
          </a:xfrm>
        </p:grpSpPr>
        <p:grpSp>
          <p:nvGrpSpPr>
            <p:cNvPr id="7997" name="Google Shape;7997;p88"/>
            <p:cNvGrpSpPr/>
            <p:nvPr/>
          </p:nvGrpSpPr>
          <p:grpSpPr>
            <a:xfrm>
              <a:off x="6195941" y="832605"/>
              <a:ext cx="1872300" cy="2632784"/>
              <a:chOff x="-1872716" y="660661"/>
              <a:chExt cx="1872300" cy="1974637"/>
            </a:xfrm>
          </p:grpSpPr>
          <p:sp>
            <p:nvSpPr>
              <p:cNvPr id="7998" name="Google Shape;7998;p88"/>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7999" name="Google Shape;7999;p88"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8000" name="Google Shape;8000;p88"/>
            <p:cNvGrpSpPr/>
            <p:nvPr/>
          </p:nvGrpSpPr>
          <p:grpSpPr>
            <a:xfrm>
              <a:off x="6303954" y="562596"/>
              <a:ext cx="540000" cy="540000"/>
              <a:chOff x="6303954" y="562596"/>
              <a:chExt cx="540000" cy="540000"/>
            </a:xfrm>
          </p:grpSpPr>
          <p:sp>
            <p:nvSpPr>
              <p:cNvPr id="8001" name="Google Shape;8001;p88"/>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8002" name="Google Shape;8002;p88"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8003" name="Google Shape;8003;p88"/>
          <p:cNvSpPr/>
          <p:nvPr/>
        </p:nvSpPr>
        <p:spPr>
          <a:xfrm>
            <a:off x="-2760034" y="234346"/>
            <a:ext cx="6559688" cy="4593688"/>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dk2">
              <a:alpha val="2902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8004" name="Google Shape;8004;p88"/>
          <p:cNvGrpSpPr/>
          <p:nvPr/>
        </p:nvGrpSpPr>
        <p:grpSpPr>
          <a:xfrm>
            <a:off x="7915032" y="222489"/>
            <a:ext cx="895855" cy="359804"/>
            <a:chOff x="1899" y="899"/>
            <a:chExt cx="4163" cy="1671"/>
          </a:xfrm>
        </p:grpSpPr>
        <p:sp>
          <p:nvSpPr>
            <p:cNvPr id="8005" name="Google Shape;8005;p88"/>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06" name="Google Shape;8006;p88"/>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07" name="Google Shape;8007;p88"/>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08" name="Google Shape;8008;p88"/>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09" name="Google Shape;8009;p88"/>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10" name="Google Shape;8010;p88"/>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11" name="Google Shape;8011;p88"/>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12" name="Google Shape;8012;p88"/>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13" name="Google Shape;8013;p88"/>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14" name="Google Shape;8014;p88"/>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15" name="Google Shape;8015;p88"/>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16" name="Google Shape;8016;p88"/>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17" name="Google Shape;8017;p88"/>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18" name="Google Shape;8018;p88"/>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19" name="Google Shape;8019;p88"/>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20" name="Google Shape;8020;p88"/>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21" name="Google Shape;8021;p88"/>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22" name="Google Shape;8022;p88"/>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23" name="Google Shape;8023;p88"/>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24" name="Google Shape;8024;p88"/>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25" name="Google Shape;8025;p88"/>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26" name="Google Shape;8026;p88"/>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27" name="Google Shape;8027;p88"/>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28" name="Google Shape;8028;p88"/>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29" name="Google Shape;8029;p88"/>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30" name="Google Shape;8030;p88"/>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31" name="Google Shape;8031;p88"/>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32" name="Google Shape;8032;p88"/>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33" name="Google Shape;8033;p88"/>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34" name="Google Shape;8034;p88"/>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35" name="Google Shape;8035;p88"/>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36" name="Google Shape;8036;p88"/>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37" name="Google Shape;8037;p88"/>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38" name="Google Shape;8038;p88"/>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39" name="Google Shape;8039;p88"/>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40" name="Google Shape;8040;p88"/>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41" name="Google Shape;8041;p88"/>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42" name="Google Shape;8042;p88"/>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43" name="Google Shape;8043;p88"/>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44" name="Google Shape;8044;p88"/>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45" name="Google Shape;8045;p88"/>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46" name="Google Shape;8046;p88"/>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47" name="Google Shape;8047;p88"/>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48" name="Google Shape;8048;p88"/>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49" name="Google Shape;8049;p88"/>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50" name="Google Shape;8050;p88"/>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51" name="Google Shape;8051;p88"/>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52" name="Google Shape;8052;p88"/>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53" name="Google Shape;8053;p88"/>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54" name="Google Shape;8054;p88"/>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55" name="Google Shape;8055;p88"/>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56" name="Google Shape;8056;p88"/>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57" name="Google Shape;8057;p88"/>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58" name="Google Shape;8058;p88"/>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59" name="Google Shape;8059;p88"/>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60" name="Google Shape;8060;p88"/>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61" name="Google Shape;8061;p88"/>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62" name="Google Shape;8062;p88"/>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63" name="Google Shape;8063;p88"/>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64" name="Google Shape;8064;p88"/>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65" name="Google Shape;8065;p88"/>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66" name="Google Shape;8066;p88"/>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67" name="Google Shape;8067;p88"/>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68" name="Google Shape;8068;p88"/>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69" name="Google Shape;8069;p88"/>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70" name="Google Shape;8070;p88"/>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71" name="Google Shape;8071;p88"/>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72" name="Google Shape;8072;p88"/>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73" name="Google Shape;8073;p88"/>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74" name="Google Shape;8074;p88"/>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75" name="Google Shape;8075;p88"/>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76" name="Google Shape;8076;p88"/>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77" name="Google Shape;8077;p88"/>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78" name="Google Shape;8078;p88"/>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79" name="Google Shape;8079;p88"/>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80" name="Google Shape;8080;p88"/>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81" name="Google Shape;8081;p88"/>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82" name="Google Shape;8082;p88"/>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83" name="Google Shape;8083;p88"/>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84" name="Google Shape;8084;p88"/>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85" name="Google Shape;8085;p88"/>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86" name="Google Shape;8086;p88"/>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87" name="Google Shape;8087;p88"/>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88" name="Google Shape;8088;p88"/>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89" name="Google Shape;8089;p88"/>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90" name="Google Shape;8090;p88"/>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91" name="Google Shape;8091;p88"/>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92" name="Google Shape;8092;p88"/>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93" name="Google Shape;8093;p88"/>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94" name="Google Shape;8094;p88"/>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95" name="Google Shape;8095;p88"/>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96" name="Google Shape;8096;p88"/>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097" name="Google Shape;8097;p88"/>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8098" name="Google Shape;8098;p88"/>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8099" name="Google Shape;8099;p88"/>
          <p:cNvSpPr txBox="1">
            <a:spLocks noGrp="1"/>
          </p:cNvSpPr>
          <p:nvPr>
            <p:ph type="body" idx="2"/>
          </p:nvPr>
        </p:nvSpPr>
        <p:spPr>
          <a:xfrm>
            <a:off x="4141651" y="1697954"/>
            <a:ext cx="3353700" cy="27723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100" name="Google Shape;8100;p88"/>
          <p:cNvGrpSpPr/>
          <p:nvPr/>
        </p:nvGrpSpPr>
        <p:grpSpPr>
          <a:xfrm>
            <a:off x="-1530678" y="653649"/>
            <a:ext cx="1026225" cy="1698128"/>
            <a:chOff x="-1836712" y="2937191"/>
            <a:chExt cx="1368300" cy="2264171"/>
          </a:xfrm>
        </p:grpSpPr>
        <p:pic>
          <p:nvPicPr>
            <p:cNvPr id="8101" name="Google Shape;8101;p88"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8102" name="Google Shape;8102;p88"/>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8103" name="Google Shape;8103;p88"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Title, full image and content: Dark Blue">
  <p:cSld name="Title, full image and content: Dark Blue">
    <p:bg>
      <p:bgPr>
        <a:blipFill>
          <a:blip r:embed="rId2">
            <a:alphaModFix/>
          </a:blip>
          <a:stretch>
            <a:fillRect/>
          </a:stretch>
        </a:blipFill>
        <a:effectLst/>
      </p:bgPr>
    </p:bg>
    <p:spTree>
      <p:nvGrpSpPr>
        <p:cNvPr id="1" name="Shape 8104"/>
        <p:cNvGrpSpPr/>
        <p:nvPr/>
      </p:nvGrpSpPr>
      <p:grpSpPr>
        <a:xfrm>
          <a:off x="0" y="0"/>
          <a:ext cx="0" cy="0"/>
          <a:chOff x="0" y="0"/>
          <a:chExt cx="0" cy="0"/>
        </a:xfrm>
      </p:grpSpPr>
      <p:sp>
        <p:nvSpPr>
          <p:cNvPr id="8105" name="Google Shape;8105;p89"/>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8106" name="Google Shape;8106;p89"/>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8107" name="Google Shape;8107;p89"/>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8108" name="Google Shape;8108;p8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8109" name="Google Shape;8109;p89"/>
          <p:cNvGrpSpPr/>
          <p:nvPr/>
        </p:nvGrpSpPr>
        <p:grpSpPr>
          <a:xfrm>
            <a:off x="7915032" y="222489"/>
            <a:ext cx="895855" cy="359804"/>
            <a:chOff x="1899" y="899"/>
            <a:chExt cx="4163" cy="1671"/>
          </a:xfrm>
        </p:grpSpPr>
        <p:sp>
          <p:nvSpPr>
            <p:cNvPr id="8110" name="Google Shape;8110;p89"/>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11" name="Google Shape;8111;p89"/>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12" name="Google Shape;8112;p89"/>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13" name="Google Shape;8113;p89"/>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14" name="Google Shape;8114;p89"/>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15" name="Google Shape;8115;p89"/>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16" name="Google Shape;8116;p89"/>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17" name="Google Shape;8117;p89"/>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18" name="Google Shape;8118;p89"/>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19" name="Google Shape;8119;p89"/>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20" name="Google Shape;8120;p89"/>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21" name="Google Shape;8121;p89"/>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22" name="Google Shape;8122;p89"/>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23" name="Google Shape;8123;p89"/>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24" name="Google Shape;8124;p89"/>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25" name="Google Shape;8125;p89"/>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26" name="Google Shape;8126;p89"/>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27" name="Google Shape;8127;p89"/>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28" name="Google Shape;8128;p89"/>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29" name="Google Shape;8129;p89"/>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30" name="Google Shape;8130;p89"/>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31" name="Google Shape;8131;p89"/>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32" name="Google Shape;8132;p89"/>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33" name="Google Shape;8133;p89"/>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34" name="Google Shape;8134;p89"/>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35" name="Google Shape;8135;p89"/>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36" name="Google Shape;8136;p89"/>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37" name="Google Shape;8137;p89"/>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38" name="Google Shape;8138;p89"/>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39" name="Google Shape;8139;p89"/>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40" name="Google Shape;8140;p89"/>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41" name="Google Shape;8141;p89"/>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42" name="Google Shape;8142;p89"/>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43" name="Google Shape;8143;p89"/>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44" name="Google Shape;8144;p89"/>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45" name="Google Shape;8145;p89"/>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46" name="Google Shape;8146;p89"/>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47" name="Google Shape;8147;p89"/>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48" name="Google Shape;8148;p89"/>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49" name="Google Shape;8149;p89"/>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50" name="Google Shape;8150;p89"/>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51" name="Google Shape;8151;p89"/>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52" name="Google Shape;8152;p89"/>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53" name="Google Shape;8153;p89"/>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54" name="Google Shape;8154;p89"/>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55" name="Google Shape;8155;p89"/>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56" name="Google Shape;8156;p89"/>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57" name="Google Shape;8157;p89"/>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58" name="Google Shape;8158;p89"/>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59" name="Google Shape;8159;p89"/>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60" name="Google Shape;8160;p89"/>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61" name="Google Shape;8161;p89"/>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62" name="Google Shape;8162;p89"/>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63" name="Google Shape;8163;p89"/>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64" name="Google Shape;8164;p89"/>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65" name="Google Shape;8165;p89"/>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66" name="Google Shape;8166;p89"/>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67" name="Google Shape;8167;p89"/>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68" name="Google Shape;8168;p89"/>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69" name="Google Shape;8169;p89"/>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70" name="Google Shape;8170;p89"/>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71" name="Google Shape;8171;p89"/>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72" name="Google Shape;8172;p89"/>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73" name="Google Shape;8173;p89"/>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74" name="Google Shape;8174;p89"/>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75" name="Google Shape;8175;p89"/>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76" name="Google Shape;8176;p89"/>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77" name="Google Shape;8177;p89"/>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78" name="Google Shape;8178;p89"/>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79" name="Google Shape;8179;p89"/>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80" name="Google Shape;8180;p89"/>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81" name="Google Shape;8181;p89"/>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82" name="Google Shape;8182;p89"/>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83" name="Google Shape;8183;p89"/>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84" name="Google Shape;8184;p89"/>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85" name="Google Shape;8185;p89"/>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86" name="Google Shape;8186;p89"/>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87" name="Google Shape;8187;p89"/>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88" name="Google Shape;8188;p89"/>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89" name="Google Shape;8189;p89"/>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90" name="Google Shape;8190;p89"/>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91" name="Google Shape;8191;p89"/>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92" name="Google Shape;8192;p89"/>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93" name="Google Shape;8193;p89"/>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94" name="Google Shape;8194;p89"/>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95" name="Google Shape;8195;p89"/>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96" name="Google Shape;8196;p89"/>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97" name="Google Shape;8197;p89"/>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98" name="Google Shape;8198;p89"/>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199" name="Google Shape;8199;p89"/>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00" name="Google Shape;8200;p89"/>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01" name="Google Shape;8201;p89"/>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02" name="Google Shape;8202;p89"/>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8203" name="Google Shape;8203;p89"/>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8204" name="Google Shape;8204;p89"/>
          <p:cNvGrpSpPr/>
          <p:nvPr/>
        </p:nvGrpSpPr>
        <p:grpSpPr>
          <a:xfrm>
            <a:off x="-1530678" y="2991542"/>
            <a:ext cx="1404225" cy="2177094"/>
            <a:chOff x="6195941" y="562596"/>
            <a:chExt cx="1872300" cy="2902792"/>
          </a:xfrm>
        </p:grpSpPr>
        <p:grpSp>
          <p:nvGrpSpPr>
            <p:cNvPr id="8205" name="Google Shape;8205;p89"/>
            <p:cNvGrpSpPr/>
            <p:nvPr/>
          </p:nvGrpSpPr>
          <p:grpSpPr>
            <a:xfrm>
              <a:off x="6195941" y="832605"/>
              <a:ext cx="1872300" cy="2632784"/>
              <a:chOff x="-1872716" y="660661"/>
              <a:chExt cx="1872300" cy="1974637"/>
            </a:xfrm>
          </p:grpSpPr>
          <p:sp>
            <p:nvSpPr>
              <p:cNvPr id="8206" name="Google Shape;8206;p89"/>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8207" name="Google Shape;8207;p89"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8208" name="Google Shape;8208;p89"/>
            <p:cNvGrpSpPr/>
            <p:nvPr/>
          </p:nvGrpSpPr>
          <p:grpSpPr>
            <a:xfrm>
              <a:off x="6303954" y="562596"/>
              <a:ext cx="540000" cy="540000"/>
              <a:chOff x="6303954" y="562596"/>
              <a:chExt cx="540000" cy="540000"/>
            </a:xfrm>
          </p:grpSpPr>
          <p:sp>
            <p:nvSpPr>
              <p:cNvPr id="8209" name="Google Shape;8209;p89"/>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8210" name="Google Shape;8210;p89"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8211" name="Google Shape;8211;p89"/>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12" name="Google Shape;8212;p89"/>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dk2">
              <a:alpha val="4902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13" name="Google Shape;8213;p89"/>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8214" name="Google Shape;8214;p89"/>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8215" name="Google Shape;8215;p89"/>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216" name="Google Shape;8216;p89"/>
          <p:cNvGrpSpPr/>
          <p:nvPr/>
        </p:nvGrpSpPr>
        <p:grpSpPr>
          <a:xfrm>
            <a:off x="-1530678" y="653649"/>
            <a:ext cx="1026225" cy="1698128"/>
            <a:chOff x="-1836712" y="2937191"/>
            <a:chExt cx="1368300" cy="2264171"/>
          </a:xfrm>
        </p:grpSpPr>
        <p:pic>
          <p:nvPicPr>
            <p:cNvPr id="8217" name="Google Shape;8217;p89"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8218" name="Google Shape;8218;p89"/>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8219" name="Google Shape;8219;p89"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Title, full image and content: Dark green">
  <p:cSld name="Title, full image and content: Dark green">
    <p:bg>
      <p:bgPr>
        <a:blipFill>
          <a:blip r:embed="rId2">
            <a:alphaModFix/>
          </a:blip>
          <a:stretch>
            <a:fillRect/>
          </a:stretch>
        </a:blipFill>
        <a:effectLst/>
      </p:bgPr>
    </p:bg>
    <p:spTree>
      <p:nvGrpSpPr>
        <p:cNvPr id="1" name="Shape 8220"/>
        <p:cNvGrpSpPr/>
        <p:nvPr/>
      </p:nvGrpSpPr>
      <p:grpSpPr>
        <a:xfrm>
          <a:off x="0" y="0"/>
          <a:ext cx="0" cy="0"/>
          <a:chOff x="0" y="0"/>
          <a:chExt cx="0" cy="0"/>
        </a:xfrm>
      </p:grpSpPr>
      <p:sp>
        <p:nvSpPr>
          <p:cNvPr id="8221" name="Google Shape;8221;p90"/>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8222" name="Google Shape;8222;p90"/>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8223" name="Google Shape;8223;p90"/>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8224" name="Google Shape;8224;p9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8225" name="Google Shape;8225;p90"/>
          <p:cNvGrpSpPr/>
          <p:nvPr/>
        </p:nvGrpSpPr>
        <p:grpSpPr>
          <a:xfrm>
            <a:off x="7915032" y="222489"/>
            <a:ext cx="895855" cy="359804"/>
            <a:chOff x="1899" y="899"/>
            <a:chExt cx="4163" cy="1671"/>
          </a:xfrm>
        </p:grpSpPr>
        <p:sp>
          <p:nvSpPr>
            <p:cNvPr id="8226" name="Google Shape;8226;p90"/>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27" name="Google Shape;8227;p90"/>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28" name="Google Shape;8228;p90"/>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29" name="Google Shape;8229;p90"/>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30" name="Google Shape;8230;p90"/>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31" name="Google Shape;8231;p90"/>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32" name="Google Shape;8232;p90"/>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33" name="Google Shape;8233;p90"/>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34" name="Google Shape;8234;p90"/>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35" name="Google Shape;8235;p90"/>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36" name="Google Shape;8236;p90"/>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37" name="Google Shape;8237;p90"/>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38" name="Google Shape;8238;p90"/>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39" name="Google Shape;8239;p90"/>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40" name="Google Shape;8240;p90"/>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41" name="Google Shape;8241;p90"/>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42" name="Google Shape;8242;p90"/>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43" name="Google Shape;8243;p90"/>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44" name="Google Shape;8244;p90"/>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45" name="Google Shape;8245;p90"/>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46" name="Google Shape;8246;p90"/>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47" name="Google Shape;8247;p90"/>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48" name="Google Shape;8248;p90"/>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49" name="Google Shape;8249;p90"/>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50" name="Google Shape;8250;p90"/>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51" name="Google Shape;8251;p90"/>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52" name="Google Shape;8252;p90"/>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53" name="Google Shape;8253;p90"/>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54" name="Google Shape;8254;p90"/>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55" name="Google Shape;8255;p90"/>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56" name="Google Shape;8256;p90"/>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57" name="Google Shape;8257;p90"/>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58" name="Google Shape;8258;p90"/>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59" name="Google Shape;8259;p90"/>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60" name="Google Shape;8260;p90"/>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61" name="Google Shape;8261;p90"/>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62" name="Google Shape;8262;p90"/>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63" name="Google Shape;8263;p90"/>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64" name="Google Shape;8264;p90"/>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65" name="Google Shape;8265;p90"/>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66" name="Google Shape;8266;p90"/>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67" name="Google Shape;8267;p90"/>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68" name="Google Shape;8268;p90"/>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69" name="Google Shape;8269;p90"/>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70" name="Google Shape;8270;p90"/>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71" name="Google Shape;8271;p90"/>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72" name="Google Shape;8272;p90"/>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73" name="Google Shape;8273;p90"/>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74" name="Google Shape;8274;p90"/>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75" name="Google Shape;8275;p90"/>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76" name="Google Shape;8276;p90"/>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77" name="Google Shape;8277;p90"/>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78" name="Google Shape;8278;p90"/>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79" name="Google Shape;8279;p90"/>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80" name="Google Shape;8280;p90"/>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81" name="Google Shape;8281;p90"/>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82" name="Google Shape;8282;p90"/>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83" name="Google Shape;8283;p90"/>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84" name="Google Shape;8284;p90"/>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85" name="Google Shape;8285;p90"/>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86" name="Google Shape;8286;p90"/>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87" name="Google Shape;8287;p90"/>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88" name="Google Shape;8288;p90"/>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89" name="Google Shape;8289;p90"/>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90" name="Google Shape;8290;p90"/>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91" name="Google Shape;8291;p90"/>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92" name="Google Shape;8292;p90"/>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93" name="Google Shape;8293;p90"/>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94" name="Google Shape;8294;p90"/>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95" name="Google Shape;8295;p90"/>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96" name="Google Shape;8296;p90"/>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97" name="Google Shape;8297;p90"/>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98" name="Google Shape;8298;p90"/>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299" name="Google Shape;8299;p90"/>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00" name="Google Shape;8300;p90"/>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01" name="Google Shape;8301;p90"/>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02" name="Google Shape;8302;p90"/>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03" name="Google Shape;8303;p90"/>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04" name="Google Shape;8304;p90"/>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05" name="Google Shape;8305;p90"/>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06" name="Google Shape;8306;p90"/>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07" name="Google Shape;8307;p90"/>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08" name="Google Shape;8308;p90"/>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09" name="Google Shape;8309;p90"/>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10" name="Google Shape;8310;p90"/>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11" name="Google Shape;8311;p90"/>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12" name="Google Shape;8312;p90"/>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13" name="Google Shape;8313;p90"/>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14" name="Google Shape;8314;p90"/>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15" name="Google Shape;8315;p90"/>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16" name="Google Shape;8316;p90"/>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17" name="Google Shape;8317;p90"/>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18" name="Google Shape;8318;p90"/>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8319" name="Google Shape;8319;p90"/>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8320" name="Google Shape;8320;p90"/>
          <p:cNvGrpSpPr/>
          <p:nvPr/>
        </p:nvGrpSpPr>
        <p:grpSpPr>
          <a:xfrm>
            <a:off x="-1530678" y="2991542"/>
            <a:ext cx="1404225" cy="2177094"/>
            <a:chOff x="6195941" y="562596"/>
            <a:chExt cx="1872300" cy="2902792"/>
          </a:xfrm>
        </p:grpSpPr>
        <p:grpSp>
          <p:nvGrpSpPr>
            <p:cNvPr id="8321" name="Google Shape;8321;p90"/>
            <p:cNvGrpSpPr/>
            <p:nvPr/>
          </p:nvGrpSpPr>
          <p:grpSpPr>
            <a:xfrm>
              <a:off x="6195941" y="832605"/>
              <a:ext cx="1872300" cy="2632784"/>
              <a:chOff x="-1872716" y="660661"/>
              <a:chExt cx="1872300" cy="1974637"/>
            </a:xfrm>
          </p:grpSpPr>
          <p:sp>
            <p:nvSpPr>
              <p:cNvPr id="8322" name="Google Shape;8322;p90"/>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8323" name="Google Shape;8323;p90"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8324" name="Google Shape;8324;p90"/>
            <p:cNvGrpSpPr/>
            <p:nvPr/>
          </p:nvGrpSpPr>
          <p:grpSpPr>
            <a:xfrm>
              <a:off x="6303954" y="562596"/>
              <a:ext cx="540000" cy="540000"/>
              <a:chOff x="6303954" y="562596"/>
              <a:chExt cx="540000" cy="540000"/>
            </a:xfrm>
          </p:grpSpPr>
          <p:sp>
            <p:nvSpPr>
              <p:cNvPr id="8325" name="Google Shape;8325;p90"/>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8326" name="Google Shape;8326;p90"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8327" name="Google Shape;8327;p90"/>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28" name="Google Shape;8328;p90"/>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2">
              <a:alpha val="4902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29" name="Google Shape;8329;p90"/>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8330" name="Google Shape;8330;p90"/>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8331" name="Google Shape;8331;p90"/>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332" name="Google Shape;8332;p90"/>
          <p:cNvGrpSpPr/>
          <p:nvPr/>
        </p:nvGrpSpPr>
        <p:grpSpPr>
          <a:xfrm>
            <a:off x="-1530678" y="653649"/>
            <a:ext cx="1026225" cy="1698128"/>
            <a:chOff x="-1836712" y="2937191"/>
            <a:chExt cx="1368300" cy="2264171"/>
          </a:xfrm>
        </p:grpSpPr>
        <p:pic>
          <p:nvPicPr>
            <p:cNvPr id="8333" name="Google Shape;8333;p90"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8334" name="Google Shape;8334;p90"/>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8335" name="Google Shape;8335;p90"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Title, full image and content: Light blue">
  <p:cSld name="Title, full image and content: Light blue">
    <p:bg>
      <p:bgPr>
        <a:blipFill>
          <a:blip r:embed="rId2">
            <a:alphaModFix/>
          </a:blip>
          <a:stretch>
            <a:fillRect/>
          </a:stretch>
        </a:blipFill>
        <a:effectLst/>
      </p:bgPr>
    </p:bg>
    <p:spTree>
      <p:nvGrpSpPr>
        <p:cNvPr id="1" name="Shape 8336"/>
        <p:cNvGrpSpPr/>
        <p:nvPr/>
      </p:nvGrpSpPr>
      <p:grpSpPr>
        <a:xfrm>
          <a:off x="0" y="0"/>
          <a:ext cx="0" cy="0"/>
          <a:chOff x="0" y="0"/>
          <a:chExt cx="0" cy="0"/>
        </a:xfrm>
      </p:grpSpPr>
      <p:sp>
        <p:nvSpPr>
          <p:cNvPr id="8337" name="Google Shape;8337;p91"/>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8338" name="Google Shape;8338;p91"/>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8339" name="Google Shape;8339;p9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8340" name="Google Shape;8340;p9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8341" name="Google Shape;8341;p91"/>
          <p:cNvGrpSpPr/>
          <p:nvPr/>
        </p:nvGrpSpPr>
        <p:grpSpPr>
          <a:xfrm>
            <a:off x="7915032" y="222489"/>
            <a:ext cx="895855" cy="359804"/>
            <a:chOff x="1899" y="899"/>
            <a:chExt cx="4163" cy="1671"/>
          </a:xfrm>
        </p:grpSpPr>
        <p:sp>
          <p:nvSpPr>
            <p:cNvPr id="8342" name="Google Shape;8342;p91"/>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43" name="Google Shape;8343;p91"/>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44" name="Google Shape;8344;p91"/>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45" name="Google Shape;8345;p91"/>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46" name="Google Shape;8346;p91"/>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47" name="Google Shape;8347;p91"/>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48" name="Google Shape;8348;p91"/>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49" name="Google Shape;8349;p91"/>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50" name="Google Shape;8350;p91"/>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51" name="Google Shape;8351;p91"/>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52" name="Google Shape;8352;p91"/>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53" name="Google Shape;8353;p91"/>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54" name="Google Shape;8354;p91"/>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55" name="Google Shape;8355;p91"/>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56" name="Google Shape;8356;p91"/>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57" name="Google Shape;8357;p91"/>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58" name="Google Shape;8358;p91"/>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59" name="Google Shape;8359;p91"/>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60" name="Google Shape;8360;p91"/>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61" name="Google Shape;8361;p91"/>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62" name="Google Shape;8362;p91"/>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63" name="Google Shape;8363;p91"/>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64" name="Google Shape;8364;p91"/>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65" name="Google Shape;8365;p91"/>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66" name="Google Shape;8366;p91"/>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67" name="Google Shape;8367;p91"/>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68" name="Google Shape;8368;p91"/>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69" name="Google Shape;8369;p91"/>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70" name="Google Shape;8370;p91"/>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71" name="Google Shape;8371;p91"/>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72" name="Google Shape;8372;p91"/>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73" name="Google Shape;8373;p91"/>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74" name="Google Shape;8374;p91"/>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75" name="Google Shape;8375;p91"/>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76" name="Google Shape;8376;p91"/>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77" name="Google Shape;8377;p91"/>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78" name="Google Shape;8378;p91"/>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79" name="Google Shape;8379;p91"/>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80" name="Google Shape;8380;p91"/>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81" name="Google Shape;8381;p91"/>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82" name="Google Shape;8382;p91"/>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83" name="Google Shape;8383;p91"/>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84" name="Google Shape;8384;p91"/>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85" name="Google Shape;8385;p91"/>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86" name="Google Shape;8386;p91"/>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87" name="Google Shape;8387;p91"/>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88" name="Google Shape;8388;p91"/>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89" name="Google Shape;8389;p91"/>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90" name="Google Shape;8390;p91"/>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91" name="Google Shape;8391;p91"/>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92" name="Google Shape;8392;p91"/>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93" name="Google Shape;8393;p91"/>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94" name="Google Shape;8394;p91"/>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95" name="Google Shape;8395;p91"/>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96" name="Google Shape;8396;p91"/>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97" name="Google Shape;8397;p91"/>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98" name="Google Shape;8398;p91"/>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399" name="Google Shape;8399;p91"/>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00" name="Google Shape;8400;p91"/>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01" name="Google Shape;8401;p91"/>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02" name="Google Shape;8402;p91"/>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03" name="Google Shape;8403;p91"/>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04" name="Google Shape;8404;p91"/>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05" name="Google Shape;8405;p91"/>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06" name="Google Shape;8406;p91"/>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07" name="Google Shape;8407;p91"/>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08" name="Google Shape;8408;p91"/>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09" name="Google Shape;8409;p91"/>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10" name="Google Shape;8410;p91"/>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11" name="Google Shape;8411;p91"/>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12" name="Google Shape;8412;p91"/>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13" name="Google Shape;8413;p91"/>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14" name="Google Shape;8414;p91"/>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15" name="Google Shape;8415;p91"/>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16" name="Google Shape;8416;p91"/>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17" name="Google Shape;8417;p91"/>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18" name="Google Shape;8418;p91"/>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19" name="Google Shape;8419;p91"/>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20" name="Google Shape;8420;p91"/>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21" name="Google Shape;8421;p91"/>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22" name="Google Shape;8422;p91"/>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23" name="Google Shape;8423;p91"/>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24" name="Google Shape;8424;p91"/>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25" name="Google Shape;8425;p91"/>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26" name="Google Shape;8426;p91"/>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27" name="Google Shape;8427;p91"/>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28" name="Google Shape;8428;p91"/>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29" name="Google Shape;8429;p91"/>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30" name="Google Shape;8430;p91"/>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31" name="Google Shape;8431;p91"/>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32" name="Google Shape;8432;p91"/>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33" name="Google Shape;8433;p91"/>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34" name="Google Shape;8434;p91"/>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8435" name="Google Shape;8435;p91"/>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8436" name="Google Shape;8436;p91"/>
          <p:cNvGrpSpPr/>
          <p:nvPr/>
        </p:nvGrpSpPr>
        <p:grpSpPr>
          <a:xfrm>
            <a:off x="-1530678" y="2991542"/>
            <a:ext cx="1404225" cy="2177094"/>
            <a:chOff x="6195941" y="562596"/>
            <a:chExt cx="1872300" cy="2902792"/>
          </a:xfrm>
        </p:grpSpPr>
        <p:grpSp>
          <p:nvGrpSpPr>
            <p:cNvPr id="8437" name="Google Shape;8437;p91"/>
            <p:cNvGrpSpPr/>
            <p:nvPr/>
          </p:nvGrpSpPr>
          <p:grpSpPr>
            <a:xfrm>
              <a:off x="6195941" y="832605"/>
              <a:ext cx="1872300" cy="2632784"/>
              <a:chOff x="-1872716" y="660661"/>
              <a:chExt cx="1872300" cy="1974637"/>
            </a:xfrm>
          </p:grpSpPr>
          <p:sp>
            <p:nvSpPr>
              <p:cNvPr id="8438" name="Google Shape;8438;p91"/>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8439" name="Google Shape;8439;p91"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8440" name="Google Shape;8440;p91"/>
            <p:cNvGrpSpPr/>
            <p:nvPr/>
          </p:nvGrpSpPr>
          <p:grpSpPr>
            <a:xfrm>
              <a:off x="6303954" y="562596"/>
              <a:ext cx="540000" cy="540000"/>
              <a:chOff x="6303954" y="562596"/>
              <a:chExt cx="540000" cy="540000"/>
            </a:xfrm>
          </p:grpSpPr>
          <p:sp>
            <p:nvSpPr>
              <p:cNvPr id="8441" name="Google Shape;8441;p91"/>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8442" name="Google Shape;8442;p91"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8443" name="Google Shape;8443;p91"/>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44" name="Google Shape;8444;p91"/>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3">
              <a:alpha val="4902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45" name="Google Shape;8445;p91"/>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8446" name="Google Shape;8446;p9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8447" name="Google Shape;8447;p91"/>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448" name="Google Shape;8448;p91"/>
          <p:cNvGrpSpPr/>
          <p:nvPr/>
        </p:nvGrpSpPr>
        <p:grpSpPr>
          <a:xfrm>
            <a:off x="-1530678" y="653649"/>
            <a:ext cx="1026225" cy="1698128"/>
            <a:chOff x="-1836712" y="2937191"/>
            <a:chExt cx="1368300" cy="2264171"/>
          </a:xfrm>
        </p:grpSpPr>
        <p:pic>
          <p:nvPicPr>
            <p:cNvPr id="8449" name="Google Shape;8449;p91"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8450" name="Google Shape;8450;p91"/>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8451" name="Google Shape;8451;p91"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Title, full image and content: Light green">
  <p:cSld name="Title, full image and content: Light green">
    <p:bg>
      <p:bgPr>
        <a:blipFill>
          <a:blip r:embed="rId2">
            <a:alphaModFix/>
          </a:blip>
          <a:stretch>
            <a:fillRect/>
          </a:stretch>
        </a:blipFill>
        <a:effectLst/>
      </p:bgPr>
    </p:bg>
    <p:spTree>
      <p:nvGrpSpPr>
        <p:cNvPr id="1" name="Shape 8452"/>
        <p:cNvGrpSpPr/>
        <p:nvPr/>
      </p:nvGrpSpPr>
      <p:grpSpPr>
        <a:xfrm>
          <a:off x="0" y="0"/>
          <a:ext cx="0" cy="0"/>
          <a:chOff x="0" y="0"/>
          <a:chExt cx="0" cy="0"/>
        </a:xfrm>
      </p:grpSpPr>
      <p:sp>
        <p:nvSpPr>
          <p:cNvPr id="8453" name="Google Shape;8453;p92"/>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8454" name="Google Shape;8454;p92"/>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8455" name="Google Shape;8455;p9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8456" name="Google Shape;8456;p9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8457" name="Google Shape;8457;p92"/>
          <p:cNvGrpSpPr/>
          <p:nvPr/>
        </p:nvGrpSpPr>
        <p:grpSpPr>
          <a:xfrm>
            <a:off x="7915032" y="222489"/>
            <a:ext cx="895855" cy="359804"/>
            <a:chOff x="1899" y="899"/>
            <a:chExt cx="4163" cy="1671"/>
          </a:xfrm>
        </p:grpSpPr>
        <p:sp>
          <p:nvSpPr>
            <p:cNvPr id="8458" name="Google Shape;8458;p9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59" name="Google Shape;8459;p9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60" name="Google Shape;8460;p9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61" name="Google Shape;8461;p9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62" name="Google Shape;8462;p9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63" name="Google Shape;8463;p9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64" name="Google Shape;8464;p9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65" name="Google Shape;8465;p9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66" name="Google Shape;8466;p9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67" name="Google Shape;8467;p9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68" name="Google Shape;8468;p9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69" name="Google Shape;8469;p92"/>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70" name="Google Shape;8470;p9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71" name="Google Shape;8471;p9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72" name="Google Shape;8472;p9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73" name="Google Shape;8473;p9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74" name="Google Shape;8474;p92"/>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75" name="Google Shape;8475;p9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76" name="Google Shape;8476;p9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77" name="Google Shape;8477;p9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78" name="Google Shape;8478;p9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79" name="Google Shape;8479;p9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80" name="Google Shape;8480;p9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81" name="Google Shape;8481;p9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82" name="Google Shape;8482;p9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83" name="Google Shape;8483;p9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84" name="Google Shape;8484;p9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85" name="Google Shape;8485;p9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86" name="Google Shape;8486;p9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87" name="Google Shape;8487;p9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88" name="Google Shape;8488;p9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89" name="Google Shape;8489;p9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90" name="Google Shape;8490;p9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91" name="Google Shape;8491;p9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92" name="Google Shape;8492;p9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93" name="Google Shape;8493;p9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94" name="Google Shape;8494;p9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95" name="Google Shape;8495;p9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96" name="Google Shape;8496;p9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97" name="Google Shape;8497;p9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98" name="Google Shape;8498;p9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499" name="Google Shape;8499;p9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00" name="Google Shape;8500;p9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01" name="Google Shape;8501;p9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02" name="Google Shape;8502;p9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03" name="Google Shape;8503;p9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04" name="Google Shape;8504;p9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05" name="Google Shape;8505;p9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06" name="Google Shape;8506;p9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07" name="Google Shape;8507;p9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08" name="Google Shape;8508;p9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09" name="Google Shape;8509;p9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10" name="Google Shape;8510;p9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11" name="Google Shape;8511;p9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12" name="Google Shape;8512;p9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13" name="Google Shape;8513;p9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14" name="Google Shape;8514;p9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15" name="Google Shape;8515;p9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16" name="Google Shape;8516;p9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17" name="Google Shape;8517;p9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18" name="Google Shape;8518;p9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19" name="Google Shape;8519;p9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20" name="Google Shape;8520;p9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21" name="Google Shape;8521;p9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22" name="Google Shape;8522;p9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23" name="Google Shape;8523;p9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24" name="Google Shape;8524;p9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25" name="Google Shape;8525;p9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26" name="Google Shape;8526;p9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27" name="Google Shape;8527;p9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28" name="Google Shape;8528;p9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29" name="Google Shape;8529;p9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30" name="Google Shape;8530;p9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31" name="Google Shape;8531;p9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32" name="Google Shape;8532;p9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33" name="Google Shape;8533;p9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34" name="Google Shape;8534;p9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35" name="Google Shape;8535;p9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36" name="Google Shape;8536;p9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37" name="Google Shape;8537;p92"/>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38" name="Google Shape;8538;p9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39" name="Google Shape;8539;p9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40" name="Google Shape;8540;p9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41" name="Google Shape;8541;p9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42" name="Google Shape;8542;p9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43" name="Google Shape;8543;p9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44" name="Google Shape;8544;p9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45" name="Google Shape;8545;p9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46" name="Google Shape;8546;p9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47" name="Google Shape;8547;p9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48" name="Google Shape;8548;p9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49" name="Google Shape;8549;p9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50" name="Google Shape;8550;p9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8551" name="Google Shape;8551;p92"/>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8552" name="Google Shape;8552;p92"/>
          <p:cNvGrpSpPr/>
          <p:nvPr/>
        </p:nvGrpSpPr>
        <p:grpSpPr>
          <a:xfrm>
            <a:off x="-1530678" y="2991542"/>
            <a:ext cx="1404225" cy="2177094"/>
            <a:chOff x="6195941" y="562596"/>
            <a:chExt cx="1872300" cy="2902792"/>
          </a:xfrm>
        </p:grpSpPr>
        <p:grpSp>
          <p:nvGrpSpPr>
            <p:cNvPr id="8553" name="Google Shape;8553;p92"/>
            <p:cNvGrpSpPr/>
            <p:nvPr/>
          </p:nvGrpSpPr>
          <p:grpSpPr>
            <a:xfrm>
              <a:off x="6195941" y="832605"/>
              <a:ext cx="1872300" cy="2632784"/>
              <a:chOff x="-1872716" y="660661"/>
              <a:chExt cx="1872300" cy="1974637"/>
            </a:xfrm>
          </p:grpSpPr>
          <p:sp>
            <p:nvSpPr>
              <p:cNvPr id="8554" name="Google Shape;8554;p92"/>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8555" name="Google Shape;8555;p92"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8556" name="Google Shape;8556;p92"/>
            <p:cNvGrpSpPr/>
            <p:nvPr/>
          </p:nvGrpSpPr>
          <p:grpSpPr>
            <a:xfrm>
              <a:off x="6303954" y="562596"/>
              <a:ext cx="540000" cy="540000"/>
              <a:chOff x="6303954" y="562596"/>
              <a:chExt cx="540000" cy="540000"/>
            </a:xfrm>
          </p:grpSpPr>
          <p:sp>
            <p:nvSpPr>
              <p:cNvPr id="8557" name="Google Shape;8557;p92"/>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8558" name="Google Shape;8558;p92"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8559" name="Google Shape;8559;p92"/>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60" name="Google Shape;8560;p92"/>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4">
              <a:alpha val="4902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61" name="Google Shape;8561;p92"/>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8562" name="Google Shape;8562;p9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8563" name="Google Shape;8563;p92"/>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564" name="Google Shape;8564;p92"/>
          <p:cNvGrpSpPr/>
          <p:nvPr/>
        </p:nvGrpSpPr>
        <p:grpSpPr>
          <a:xfrm>
            <a:off x="-1530678" y="653649"/>
            <a:ext cx="1026225" cy="1698128"/>
            <a:chOff x="-1836712" y="2937191"/>
            <a:chExt cx="1368300" cy="2264171"/>
          </a:xfrm>
        </p:grpSpPr>
        <p:pic>
          <p:nvPicPr>
            <p:cNvPr id="8565" name="Google Shape;8565;p92"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8566" name="Google Shape;8566;p92"/>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8567" name="Google Shape;8567;p92"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Title, full image and content: Pink">
  <p:cSld name="Title, full image and content: Pink">
    <p:bg>
      <p:bgPr>
        <a:blipFill>
          <a:blip r:embed="rId2">
            <a:alphaModFix/>
          </a:blip>
          <a:stretch>
            <a:fillRect/>
          </a:stretch>
        </a:blipFill>
        <a:effectLst/>
      </p:bgPr>
    </p:bg>
    <p:spTree>
      <p:nvGrpSpPr>
        <p:cNvPr id="1" name="Shape 8568"/>
        <p:cNvGrpSpPr/>
        <p:nvPr/>
      </p:nvGrpSpPr>
      <p:grpSpPr>
        <a:xfrm>
          <a:off x="0" y="0"/>
          <a:ext cx="0" cy="0"/>
          <a:chOff x="0" y="0"/>
          <a:chExt cx="0" cy="0"/>
        </a:xfrm>
      </p:grpSpPr>
      <p:sp>
        <p:nvSpPr>
          <p:cNvPr id="8569" name="Google Shape;8569;p93"/>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8570" name="Google Shape;8570;p93"/>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8571" name="Google Shape;8571;p9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8572" name="Google Shape;8572;p9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8573" name="Google Shape;8573;p93"/>
          <p:cNvGrpSpPr/>
          <p:nvPr/>
        </p:nvGrpSpPr>
        <p:grpSpPr>
          <a:xfrm>
            <a:off x="7915032" y="222489"/>
            <a:ext cx="895855" cy="359804"/>
            <a:chOff x="1899" y="899"/>
            <a:chExt cx="4163" cy="1671"/>
          </a:xfrm>
        </p:grpSpPr>
        <p:sp>
          <p:nvSpPr>
            <p:cNvPr id="8574" name="Google Shape;8574;p93"/>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75" name="Google Shape;8575;p93"/>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76" name="Google Shape;8576;p93"/>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77" name="Google Shape;8577;p93"/>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78" name="Google Shape;8578;p93"/>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79" name="Google Shape;8579;p93"/>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80" name="Google Shape;8580;p93"/>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81" name="Google Shape;8581;p93"/>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82" name="Google Shape;8582;p93"/>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83" name="Google Shape;8583;p93"/>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84" name="Google Shape;8584;p93"/>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85" name="Google Shape;8585;p93"/>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86" name="Google Shape;8586;p93"/>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87" name="Google Shape;8587;p93"/>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88" name="Google Shape;8588;p93"/>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89" name="Google Shape;8589;p93"/>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90" name="Google Shape;8590;p93"/>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91" name="Google Shape;8591;p93"/>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92" name="Google Shape;8592;p93"/>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93" name="Google Shape;8593;p93"/>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94" name="Google Shape;8594;p93"/>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95" name="Google Shape;8595;p93"/>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96" name="Google Shape;8596;p93"/>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97" name="Google Shape;8597;p93"/>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98" name="Google Shape;8598;p93"/>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599" name="Google Shape;8599;p93"/>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00" name="Google Shape;8600;p93"/>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01" name="Google Shape;8601;p93"/>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02" name="Google Shape;8602;p93"/>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03" name="Google Shape;8603;p93"/>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04" name="Google Shape;8604;p93"/>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05" name="Google Shape;8605;p93"/>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06" name="Google Shape;8606;p93"/>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07" name="Google Shape;8607;p93"/>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08" name="Google Shape;8608;p93"/>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09" name="Google Shape;8609;p93"/>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10" name="Google Shape;8610;p93"/>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11" name="Google Shape;8611;p93"/>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12" name="Google Shape;8612;p93"/>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13" name="Google Shape;8613;p93"/>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14" name="Google Shape;8614;p93"/>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15" name="Google Shape;8615;p93"/>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16" name="Google Shape;8616;p93"/>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17" name="Google Shape;8617;p93"/>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18" name="Google Shape;8618;p93"/>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19" name="Google Shape;8619;p93"/>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20" name="Google Shape;8620;p93"/>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21" name="Google Shape;8621;p93"/>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22" name="Google Shape;8622;p93"/>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23" name="Google Shape;8623;p93"/>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24" name="Google Shape;8624;p93"/>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25" name="Google Shape;8625;p93"/>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26" name="Google Shape;8626;p93"/>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27" name="Google Shape;8627;p93"/>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28" name="Google Shape;8628;p93"/>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29" name="Google Shape;8629;p93"/>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30" name="Google Shape;8630;p93"/>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31" name="Google Shape;8631;p93"/>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32" name="Google Shape;8632;p93"/>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33" name="Google Shape;8633;p93"/>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34" name="Google Shape;8634;p93"/>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35" name="Google Shape;8635;p93"/>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36" name="Google Shape;8636;p93"/>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37" name="Google Shape;8637;p93"/>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38" name="Google Shape;8638;p93"/>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39" name="Google Shape;8639;p93"/>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40" name="Google Shape;8640;p93"/>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41" name="Google Shape;8641;p93"/>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42" name="Google Shape;8642;p93"/>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43" name="Google Shape;8643;p93"/>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44" name="Google Shape;8644;p93"/>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45" name="Google Shape;8645;p93"/>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46" name="Google Shape;8646;p93"/>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47" name="Google Shape;8647;p93"/>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48" name="Google Shape;8648;p93"/>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49" name="Google Shape;8649;p93"/>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50" name="Google Shape;8650;p93"/>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51" name="Google Shape;8651;p93"/>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52" name="Google Shape;8652;p93"/>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53" name="Google Shape;8653;p93"/>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54" name="Google Shape;8654;p93"/>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55" name="Google Shape;8655;p93"/>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56" name="Google Shape;8656;p93"/>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57" name="Google Shape;8657;p93"/>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58" name="Google Shape;8658;p93"/>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59" name="Google Shape;8659;p93"/>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60" name="Google Shape;8660;p93"/>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61" name="Google Shape;8661;p93"/>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62" name="Google Shape;8662;p93"/>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63" name="Google Shape;8663;p93"/>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64" name="Google Shape;8664;p93"/>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65" name="Google Shape;8665;p93"/>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66" name="Google Shape;8666;p93"/>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8667" name="Google Shape;8667;p93"/>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8668" name="Google Shape;8668;p93"/>
          <p:cNvGrpSpPr/>
          <p:nvPr/>
        </p:nvGrpSpPr>
        <p:grpSpPr>
          <a:xfrm>
            <a:off x="-1530678" y="2991542"/>
            <a:ext cx="1404225" cy="2177094"/>
            <a:chOff x="6195941" y="562596"/>
            <a:chExt cx="1872300" cy="2902792"/>
          </a:xfrm>
        </p:grpSpPr>
        <p:grpSp>
          <p:nvGrpSpPr>
            <p:cNvPr id="8669" name="Google Shape;8669;p93"/>
            <p:cNvGrpSpPr/>
            <p:nvPr/>
          </p:nvGrpSpPr>
          <p:grpSpPr>
            <a:xfrm>
              <a:off x="6195941" y="832605"/>
              <a:ext cx="1872300" cy="2632784"/>
              <a:chOff x="-1872716" y="660661"/>
              <a:chExt cx="1872300" cy="1974637"/>
            </a:xfrm>
          </p:grpSpPr>
          <p:sp>
            <p:nvSpPr>
              <p:cNvPr id="8670" name="Google Shape;8670;p93"/>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8671" name="Google Shape;8671;p93"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8672" name="Google Shape;8672;p93"/>
            <p:cNvGrpSpPr/>
            <p:nvPr/>
          </p:nvGrpSpPr>
          <p:grpSpPr>
            <a:xfrm>
              <a:off x="6303954" y="562596"/>
              <a:ext cx="540000" cy="540000"/>
              <a:chOff x="6303954" y="562596"/>
              <a:chExt cx="540000" cy="540000"/>
            </a:xfrm>
          </p:grpSpPr>
          <p:sp>
            <p:nvSpPr>
              <p:cNvPr id="8673" name="Google Shape;8673;p93"/>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8674" name="Google Shape;8674;p93"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8675" name="Google Shape;8675;p93"/>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76" name="Google Shape;8676;p93"/>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5">
              <a:alpha val="4902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77" name="Google Shape;8677;p93"/>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8678" name="Google Shape;8678;p9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8679" name="Google Shape;8679;p93"/>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680" name="Google Shape;8680;p93"/>
          <p:cNvGrpSpPr/>
          <p:nvPr/>
        </p:nvGrpSpPr>
        <p:grpSpPr>
          <a:xfrm>
            <a:off x="-1530678" y="653649"/>
            <a:ext cx="1026225" cy="1698128"/>
            <a:chOff x="-1836712" y="2937191"/>
            <a:chExt cx="1368300" cy="2264171"/>
          </a:xfrm>
        </p:grpSpPr>
        <p:pic>
          <p:nvPicPr>
            <p:cNvPr id="8681" name="Google Shape;8681;p93"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8682" name="Google Shape;8682;p93"/>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8683" name="Google Shape;8683;p93"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Title, full image and content: Purple">
  <p:cSld name="Title, full image and content: Purple">
    <p:bg>
      <p:bgPr>
        <a:blipFill>
          <a:blip r:embed="rId2">
            <a:alphaModFix/>
          </a:blip>
          <a:stretch>
            <a:fillRect/>
          </a:stretch>
        </a:blipFill>
        <a:effectLst/>
      </p:bgPr>
    </p:bg>
    <p:spTree>
      <p:nvGrpSpPr>
        <p:cNvPr id="1" name="Shape 8684"/>
        <p:cNvGrpSpPr/>
        <p:nvPr/>
      </p:nvGrpSpPr>
      <p:grpSpPr>
        <a:xfrm>
          <a:off x="0" y="0"/>
          <a:ext cx="0" cy="0"/>
          <a:chOff x="0" y="0"/>
          <a:chExt cx="0" cy="0"/>
        </a:xfrm>
      </p:grpSpPr>
      <p:sp>
        <p:nvSpPr>
          <p:cNvPr id="8685" name="Google Shape;8685;p94"/>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8686" name="Google Shape;8686;p94"/>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8687" name="Google Shape;8687;p9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8688" name="Google Shape;8688;p9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8689" name="Google Shape;8689;p94"/>
          <p:cNvGrpSpPr/>
          <p:nvPr/>
        </p:nvGrpSpPr>
        <p:grpSpPr>
          <a:xfrm>
            <a:off x="7915032" y="222489"/>
            <a:ext cx="895855" cy="359804"/>
            <a:chOff x="1899" y="899"/>
            <a:chExt cx="4163" cy="1671"/>
          </a:xfrm>
        </p:grpSpPr>
        <p:sp>
          <p:nvSpPr>
            <p:cNvPr id="8690" name="Google Shape;8690;p94"/>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91" name="Google Shape;8691;p94"/>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92" name="Google Shape;8692;p94"/>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93" name="Google Shape;8693;p94"/>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94" name="Google Shape;8694;p94"/>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95" name="Google Shape;8695;p94"/>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96" name="Google Shape;8696;p94"/>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97" name="Google Shape;8697;p94"/>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98" name="Google Shape;8698;p94"/>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699" name="Google Shape;8699;p94"/>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00" name="Google Shape;8700;p94"/>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01" name="Google Shape;8701;p94"/>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02" name="Google Shape;8702;p94"/>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03" name="Google Shape;8703;p94"/>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04" name="Google Shape;8704;p94"/>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05" name="Google Shape;8705;p94"/>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06" name="Google Shape;8706;p94"/>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07" name="Google Shape;8707;p94"/>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08" name="Google Shape;8708;p94"/>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09" name="Google Shape;8709;p94"/>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10" name="Google Shape;8710;p94"/>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11" name="Google Shape;8711;p94"/>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12" name="Google Shape;8712;p94"/>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13" name="Google Shape;8713;p94"/>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14" name="Google Shape;8714;p94"/>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15" name="Google Shape;8715;p94"/>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16" name="Google Shape;8716;p94"/>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17" name="Google Shape;8717;p94"/>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18" name="Google Shape;8718;p94"/>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19" name="Google Shape;8719;p94"/>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20" name="Google Shape;8720;p94"/>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21" name="Google Shape;8721;p94"/>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22" name="Google Shape;8722;p94"/>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23" name="Google Shape;8723;p94"/>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24" name="Google Shape;8724;p94"/>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25" name="Google Shape;8725;p94"/>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26" name="Google Shape;8726;p94"/>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27" name="Google Shape;8727;p94"/>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28" name="Google Shape;8728;p94"/>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29" name="Google Shape;8729;p94"/>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30" name="Google Shape;8730;p94"/>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31" name="Google Shape;8731;p94"/>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32" name="Google Shape;8732;p94"/>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33" name="Google Shape;8733;p94"/>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34" name="Google Shape;8734;p94"/>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35" name="Google Shape;8735;p94"/>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36" name="Google Shape;8736;p94"/>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37" name="Google Shape;8737;p94"/>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38" name="Google Shape;8738;p94"/>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39" name="Google Shape;8739;p94"/>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40" name="Google Shape;8740;p94"/>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41" name="Google Shape;8741;p94"/>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42" name="Google Shape;8742;p94"/>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43" name="Google Shape;8743;p94"/>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44" name="Google Shape;8744;p94"/>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45" name="Google Shape;8745;p94"/>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46" name="Google Shape;8746;p94"/>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47" name="Google Shape;8747;p94"/>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48" name="Google Shape;8748;p94"/>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49" name="Google Shape;8749;p94"/>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50" name="Google Shape;8750;p94"/>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51" name="Google Shape;8751;p94"/>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52" name="Google Shape;8752;p94"/>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53" name="Google Shape;8753;p94"/>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54" name="Google Shape;8754;p94"/>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55" name="Google Shape;8755;p94"/>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56" name="Google Shape;8756;p94"/>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57" name="Google Shape;8757;p94"/>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58" name="Google Shape;8758;p94"/>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59" name="Google Shape;8759;p94"/>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60" name="Google Shape;8760;p94"/>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61" name="Google Shape;8761;p94"/>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62" name="Google Shape;8762;p94"/>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63" name="Google Shape;8763;p94"/>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64" name="Google Shape;8764;p94"/>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65" name="Google Shape;8765;p94"/>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66" name="Google Shape;8766;p94"/>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67" name="Google Shape;8767;p94"/>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68" name="Google Shape;8768;p94"/>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69" name="Google Shape;8769;p94"/>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70" name="Google Shape;8770;p94"/>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71" name="Google Shape;8771;p94"/>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72" name="Google Shape;8772;p94"/>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73" name="Google Shape;8773;p94"/>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74" name="Google Shape;8774;p94"/>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75" name="Google Shape;8775;p94"/>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76" name="Google Shape;8776;p94"/>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77" name="Google Shape;8777;p94"/>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78" name="Google Shape;8778;p94"/>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79" name="Google Shape;8779;p94"/>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80" name="Google Shape;8780;p94"/>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81" name="Google Shape;8781;p94"/>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82" name="Google Shape;8782;p94"/>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8783" name="Google Shape;8783;p94"/>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8784" name="Google Shape;8784;p94"/>
          <p:cNvGrpSpPr/>
          <p:nvPr/>
        </p:nvGrpSpPr>
        <p:grpSpPr>
          <a:xfrm>
            <a:off x="-1530678" y="2991542"/>
            <a:ext cx="1404225" cy="2177094"/>
            <a:chOff x="6195941" y="562596"/>
            <a:chExt cx="1872300" cy="2902792"/>
          </a:xfrm>
        </p:grpSpPr>
        <p:grpSp>
          <p:nvGrpSpPr>
            <p:cNvPr id="8785" name="Google Shape;8785;p94"/>
            <p:cNvGrpSpPr/>
            <p:nvPr/>
          </p:nvGrpSpPr>
          <p:grpSpPr>
            <a:xfrm>
              <a:off x="6195941" y="832605"/>
              <a:ext cx="1872300" cy="2632784"/>
              <a:chOff x="-1872716" y="660661"/>
              <a:chExt cx="1872300" cy="1974637"/>
            </a:xfrm>
          </p:grpSpPr>
          <p:sp>
            <p:nvSpPr>
              <p:cNvPr id="8786" name="Google Shape;8786;p94"/>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8787" name="Google Shape;8787;p94"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8788" name="Google Shape;8788;p94"/>
            <p:cNvGrpSpPr/>
            <p:nvPr/>
          </p:nvGrpSpPr>
          <p:grpSpPr>
            <a:xfrm>
              <a:off x="6303954" y="562596"/>
              <a:ext cx="540000" cy="540000"/>
              <a:chOff x="6303954" y="562596"/>
              <a:chExt cx="540000" cy="540000"/>
            </a:xfrm>
          </p:grpSpPr>
          <p:sp>
            <p:nvSpPr>
              <p:cNvPr id="8789" name="Google Shape;8789;p94"/>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8790" name="Google Shape;8790;p94"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8791" name="Google Shape;8791;p94"/>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92" name="Google Shape;8792;p94"/>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6">
              <a:alpha val="4902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793" name="Google Shape;8793;p94"/>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8794" name="Google Shape;8794;p9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8795" name="Google Shape;8795;p94"/>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796" name="Google Shape;8796;p94"/>
          <p:cNvGrpSpPr/>
          <p:nvPr/>
        </p:nvGrpSpPr>
        <p:grpSpPr>
          <a:xfrm>
            <a:off x="-1530678" y="653649"/>
            <a:ext cx="1026225" cy="1698128"/>
            <a:chOff x="-1836712" y="2937191"/>
            <a:chExt cx="1368300" cy="2264171"/>
          </a:xfrm>
        </p:grpSpPr>
        <p:pic>
          <p:nvPicPr>
            <p:cNvPr id="8797" name="Google Shape;8797;p94"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8798" name="Google Shape;8798;p94"/>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8799" name="Google Shape;8799;p94"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41"/>
        <p:cNvGrpSpPr/>
        <p:nvPr/>
      </p:nvGrpSpPr>
      <p:grpSpPr>
        <a:xfrm>
          <a:off x="0" y="0"/>
          <a:ext cx="0" cy="0"/>
          <a:chOff x="0" y="0"/>
          <a:chExt cx="0" cy="0"/>
        </a:xfrm>
      </p:grpSpPr>
      <p:sp>
        <p:nvSpPr>
          <p:cNvPr id="42" name="Google Shape;42;p10"/>
          <p:cNvSpPr txBox="1">
            <a:spLocks noGrp="1"/>
          </p:cNvSpPr>
          <p:nvPr>
            <p:ph type="body" idx="1"/>
          </p:nvPr>
        </p:nvSpPr>
        <p:spPr>
          <a:xfrm>
            <a:off x="311700" y="4230575"/>
            <a:ext cx="5998800" cy="605100"/>
          </a:xfrm>
          <a:prstGeom prst="rect">
            <a:avLst/>
          </a:prstGeom>
        </p:spPr>
        <p:txBody>
          <a:bodyPr spcFirstLastPara="1" wrap="square" lIns="91425" tIns="91425" rIns="91425" bIns="91425" anchor="ctr" anchorCtr="0">
            <a:noAutofit/>
          </a:bodyPr>
          <a:lstStyle>
            <a:lvl1pPr marL="457200" lvl="0" indent="-228600">
              <a:lnSpc>
                <a:spcPct val="100000"/>
              </a:lnSpc>
              <a:spcBef>
                <a:spcPts val="0"/>
              </a:spcBef>
              <a:spcAft>
                <a:spcPts val="0"/>
              </a:spcAft>
              <a:buSzPts val="1800"/>
              <a:buNone/>
              <a:defRPr/>
            </a:lvl1pPr>
          </a:lstStyle>
          <a:p>
            <a:endParaRPr/>
          </a:p>
        </p:txBody>
      </p:sp>
      <p:sp>
        <p:nvSpPr>
          <p:cNvPr id="43" name="Google Shape;43;p10"/>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Key messages">
  <p:cSld name="Key messages">
    <p:bg>
      <p:bgPr>
        <a:solidFill>
          <a:schemeClr val="dk2"/>
        </a:solidFill>
        <a:effectLst/>
      </p:bgPr>
    </p:bg>
    <p:spTree>
      <p:nvGrpSpPr>
        <p:cNvPr id="1" name="Shape 8800"/>
        <p:cNvGrpSpPr/>
        <p:nvPr/>
      </p:nvGrpSpPr>
      <p:grpSpPr>
        <a:xfrm>
          <a:off x="0" y="0"/>
          <a:ext cx="0" cy="0"/>
          <a:chOff x="0" y="0"/>
          <a:chExt cx="0" cy="0"/>
        </a:xfrm>
      </p:grpSpPr>
      <p:sp>
        <p:nvSpPr>
          <p:cNvPr id="8801" name="Google Shape;8801;p95"/>
          <p:cNvSpPr/>
          <p:nvPr/>
        </p:nvSpPr>
        <p:spPr>
          <a:xfrm>
            <a:off x="-1113164" y="313265"/>
            <a:ext cx="7365203" cy="5157785"/>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902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02" name="Google Shape;8802;p95"/>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8803" name="Google Shape;8803;p95"/>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8804" name="Google Shape;8804;p9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8805" name="Google Shape;8805;p95"/>
          <p:cNvSpPr txBox="1">
            <a:spLocks noGrp="1"/>
          </p:cNvSpPr>
          <p:nvPr>
            <p:ph type="body" idx="1"/>
          </p:nvPr>
        </p:nvSpPr>
        <p:spPr>
          <a:xfrm>
            <a:off x="671678" y="2991541"/>
            <a:ext cx="1712700" cy="1195800"/>
          </a:xfrm>
          <a:prstGeom prst="rect">
            <a:avLst/>
          </a:prstGeom>
          <a:noFill/>
          <a:ln>
            <a:noFill/>
          </a:ln>
        </p:spPr>
        <p:txBody>
          <a:bodyPr spcFirstLastPara="1" wrap="square" lIns="0" tIns="0" rIns="0" bIns="0" anchor="t" anchorCtr="0">
            <a:noAutofit/>
          </a:bodyPr>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806" name="Google Shape;8806;p95"/>
          <p:cNvGrpSpPr/>
          <p:nvPr/>
        </p:nvGrpSpPr>
        <p:grpSpPr>
          <a:xfrm>
            <a:off x="7915032" y="222489"/>
            <a:ext cx="895855" cy="359804"/>
            <a:chOff x="1899" y="899"/>
            <a:chExt cx="4163" cy="1671"/>
          </a:xfrm>
        </p:grpSpPr>
        <p:sp>
          <p:nvSpPr>
            <p:cNvPr id="8807" name="Google Shape;8807;p95"/>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08" name="Google Shape;8808;p95"/>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09" name="Google Shape;8809;p95"/>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10" name="Google Shape;8810;p95"/>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11" name="Google Shape;8811;p95"/>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12" name="Google Shape;8812;p95"/>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13" name="Google Shape;8813;p95"/>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14" name="Google Shape;8814;p95"/>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15" name="Google Shape;8815;p95"/>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16" name="Google Shape;8816;p95"/>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17" name="Google Shape;8817;p95"/>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18" name="Google Shape;8818;p95"/>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19" name="Google Shape;8819;p95"/>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20" name="Google Shape;8820;p95"/>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21" name="Google Shape;8821;p95"/>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22" name="Google Shape;8822;p95"/>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23" name="Google Shape;8823;p95"/>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24" name="Google Shape;8824;p95"/>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25" name="Google Shape;8825;p95"/>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26" name="Google Shape;8826;p95"/>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27" name="Google Shape;8827;p95"/>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28" name="Google Shape;8828;p95"/>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29" name="Google Shape;8829;p95"/>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30" name="Google Shape;8830;p95"/>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31" name="Google Shape;8831;p95"/>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32" name="Google Shape;8832;p95"/>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33" name="Google Shape;8833;p95"/>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34" name="Google Shape;8834;p95"/>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35" name="Google Shape;8835;p95"/>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36" name="Google Shape;8836;p95"/>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37" name="Google Shape;8837;p95"/>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38" name="Google Shape;8838;p95"/>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39" name="Google Shape;8839;p95"/>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40" name="Google Shape;8840;p95"/>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41" name="Google Shape;8841;p95"/>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42" name="Google Shape;8842;p95"/>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43" name="Google Shape;8843;p95"/>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44" name="Google Shape;8844;p95"/>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45" name="Google Shape;8845;p95"/>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46" name="Google Shape;8846;p95"/>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47" name="Google Shape;8847;p95"/>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48" name="Google Shape;8848;p95"/>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49" name="Google Shape;8849;p95"/>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50" name="Google Shape;8850;p95"/>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51" name="Google Shape;8851;p95"/>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52" name="Google Shape;8852;p95"/>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53" name="Google Shape;8853;p95"/>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54" name="Google Shape;8854;p95"/>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55" name="Google Shape;8855;p95"/>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56" name="Google Shape;8856;p95"/>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57" name="Google Shape;8857;p95"/>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58" name="Google Shape;8858;p95"/>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59" name="Google Shape;8859;p95"/>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60" name="Google Shape;8860;p95"/>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61" name="Google Shape;8861;p95"/>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62" name="Google Shape;8862;p95"/>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63" name="Google Shape;8863;p95"/>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64" name="Google Shape;8864;p95"/>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65" name="Google Shape;8865;p95"/>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66" name="Google Shape;8866;p95"/>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67" name="Google Shape;8867;p95"/>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68" name="Google Shape;8868;p95"/>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69" name="Google Shape;8869;p95"/>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70" name="Google Shape;8870;p95"/>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71" name="Google Shape;8871;p95"/>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72" name="Google Shape;8872;p95"/>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73" name="Google Shape;8873;p95"/>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74" name="Google Shape;8874;p95"/>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75" name="Google Shape;8875;p95"/>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76" name="Google Shape;8876;p95"/>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77" name="Google Shape;8877;p95"/>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78" name="Google Shape;8878;p95"/>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79" name="Google Shape;8879;p95"/>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80" name="Google Shape;8880;p95"/>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81" name="Google Shape;8881;p95"/>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82" name="Google Shape;8882;p95"/>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83" name="Google Shape;8883;p95"/>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84" name="Google Shape;8884;p95"/>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85" name="Google Shape;8885;p95"/>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86" name="Google Shape;8886;p95"/>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87" name="Google Shape;8887;p95"/>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88" name="Google Shape;8888;p95"/>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89" name="Google Shape;8889;p95"/>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90" name="Google Shape;8890;p95"/>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91" name="Google Shape;8891;p95"/>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92" name="Google Shape;8892;p95"/>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93" name="Google Shape;8893;p95"/>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94" name="Google Shape;8894;p95"/>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95" name="Google Shape;8895;p95"/>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96" name="Google Shape;8896;p95"/>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97" name="Google Shape;8897;p95"/>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98" name="Google Shape;8898;p95"/>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899" name="Google Shape;8899;p95"/>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8900" name="Google Shape;8900;p95"/>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8901" name="Google Shape;8901;p95"/>
          <p:cNvSpPr txBox="1">
            <a:spLocks noGrp="1"/>
          </p:cNvSpPr>
          <p:nvPr>
            <p:ph type="title"/>
          </p:nvPr>
        </p:nvSpPr>
        <p:spPr>
          <a:xfrm>
            <a:off x="671678" y="641288"/>
            <a:ext cx="7244100" cy="942000"/>
          </a:xfrm>
          <a:prstGeom prst="rect">
            <a:avLst/>
          </a:prstGeom>
          <a:noFill/>
          <a:ln>
            <a:noFill/>
          </a:ln>
        </p:spPr>
        <p:txBody>
          <a:bodyPr spcFirstLastPara="1" wrap="square" lIns="0" tIns="0" rIns="0" bIns="0" anchor="b" anchorCtr="0">
            <a:noAutofit/>
          </a:bodyPr>
          <a:lstStyle>
            <a:lvl1pPr marR="0" lvl="0" algn="ctr"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grpSp>
        <p:nvGrpSpPr>
          <p:cNvPr id="8902" name="Google Shape;8902;p95"/>
          <p:cNvGrpSpPr/>
          <p:nvPr/>
        </p:nvGrpSpPr>
        <p:grpSpPr>
          <a:xfrm>
            <a:off x="-1530678" y="2991542"/>
            <a:ext cx="1404225" cy="2177094"/>
            <a:chOff x="6195941" y="562596"/>
            <a:chExt cx="1872300" cy="2902792"/>
          </a:xfrm>
        </p:grpSpPr>
        <p:grpSp>
          <p:nvGrpSpPr>
            <p:cNvPr id="8903" name="Google Shape;8903;p95"/>
            <p:cNvGrpSpPr/>
            <p:nvPr/>
          </p:nvGrpSpPr>
          <p:grpSpPr>
            <a:xfrm>
              <a:off x="6195941" y="832605"/>
              <a:ext cx="1872300" cy="2632784"/>
              <a:chOff x="-1872716" y="660661"/>
              <a:chExt cx="1872300" cy="1974637"/>
            </a:xfrm>
          </p:grpSpPr>
          <p:sp>
            <p:nvSpPr>
              <p:cNvPr id="8904" name="Google Shape;8904;p95"/>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8905" name="Google Shape;8905;p95"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8906" name="Google Shape;8906;p95"/>
            <p:cNvGrpSpPr/>
            <p:nvPr/>
          </p:nvGrpSpPr>
          <p:grpSpPr>
            <a:xfrm>
              <a:off x="6303954" y="562596"/>
              <a:ext cx="540000" cy="540000"/>
              <a:chOff x="6303954" y="562596"/>
              <a:chExt cx="540000" cy="540000"/>
            </a:xfrm>
          </p:grpSpPr>
          <p:sp>
            <p:nvSpPr>
              <p:cNvPr id="8907" name="Google Shape;8907;p95"/>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8908" name="Google Shape;8908;p95"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8909" name="Google Shape;8909;p95"/>
          <p:cNvSpPr txBox="1">
            <a:spLocks noGrp="1"/>
          </p:cNvSpPr>
          <p:nvPr>
            <p:ph type="body" idx="2"/>
          </p:nvPr>
        </p:nvSpPr>
        <p:spPr>
          <a:xfrm>
            <a:off x="2695358" y="2992784"/>
            <a:ext cx="1712700" cy="1195800"/>
          </a:xfrm>
          <a:prstGeom prst="rect">
            <a:avLst/>
          </a:prstGeom>
          <a:noFill/>
          <a:ln>
            <a:noFill/>
          </a:ln>
        </p:spPr>
        <p:txBody>
          <a:bodyPr spcFirstLastPara="1" wrap="square" lIns="0" tIns="0" rIns="0" bIns="0" anchor="t" anchorCtr="0">
            <a:noAutofit/>
          </a:bodyPr>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8910" name="Google Shape;8910;p95"/>
          <p:cNvSpPr txBox="1">
            <a:spLocks noGrp="1"/>
          </p:cNvSpPr>
          <p:nvPr>
            <p:ph type="body" idx="3"/>
          </p:nvPr>
        </p:nvSpPr>
        <p:spPr>
          <a:xfrm>
            <a:off x="4719037" y="2994027"/>
            <a:ext cx="1712700" cy="1195800"/>
          </a:xfrm>
          <a:prstGeom prst="rect">
            <a:avLst/>
          </a:prstGeom>
          <a:noFill/>
          <a:ln>
            <a:noFill/>
          </a:ln>
        </p:spPr>
        <p:txBody>
          <a:bodyPr spcFirstLastPara="1" wrap="square" lIns="0" tIns="0" rIns="0" bIns="0" anchor="t" anchorCtr="0">
            <a:noAutofit/>
          </a:bodyPr>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8911" name="Google Shape;8911;p95"/>
          <p:cNvSpPr txBox="1">
            <a:spLocks noGrp="1"/>
          </p:cNvSpPr>
          <p:nvPr>
            <p:ph type="body" idx="4"/>
          </p:nvPr>
        </p:nvSpPr>
        <p:spPr>
          <a:xfrm>
            <a:off x="6742717" y="2995270"/>
            <a:ext cx="1712700" cy="1195800"/>
          </a:xfrm>
          <a:prstGeom prst="rect">
            <a:avLst/>
          </a:prstGeom>
          <a:noFill/>
          <a:ln>
            <a:noFill/>
          </a:ln>
        </p:spPr>
        <p:txBody>
          <a:bodyPr spcFirstLastPara="1" wrap="square" lIns="0" tIns="0" rIns="0" bIns="0" anchor="t" anchorCtr="0">
            <a:noAutofit/>
          </a:bodyPr>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912" name="Google Shape;8912;p95"/>
          <p:cNvGrpSpPr/>
          <p:nvPr/>
        </p:nvGrpSpPr>
        <p:grpSpPr>
          <a:xfrm>
            <a:off x="-1449668" y="146875"/>
            <a:ext cx="1026225" cy="2044304"/>
            <a:chOff x="-1555624" y="1196393"/>
            <a:chExt cx="1368300" cy="2725739"/>
          </a:xfrm>
        </p:grpSpPr>
        <p:grpSp>
          <p:nvGrpSpPr>
            <p:cNvPr id="8913" name="Google Shape;8913;p95"/>
            <p:cNvGrpSpPr/>
            <p:nvPr/>
          </p:nvGrpSpPr>
          <p:grpSpPr>
            <a:xfrm>
              <a:off x="-1555624" y="1488707"/>
              <a:ext cx="1368300" cy="2433425"/>
              <a:chOff x="-1836712" y="3275837"/>
              <a:chExt cx="1368300" cy="2433425"/>
            </a:xfrm>
          </p:grpSpPr>
          <p:sp>
            <p:nvSpPr>
              <p:cNvPr id="8914" name="Google Shape;8914;p95"/>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8915" name="Google Shape;8915;p95"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8916" name="Google Shape;8916;p95"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8917" name="Google Shape;8917;p95"/>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Tree>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Section break">
  <p:cSld name="Section break">
    <p:bg>
      <p:bgPr>
        <a:solidFill>
          <a:schemeClr val="dk2"/>
        </a:solidFill>
        <a:effectLst/>
      </p:bgPr>
    </p:bg>
    <p:spTree>
      <p:nvGrpSpPr>
        <p:cNvPr id="1" name="Shape 8918"/>
        <p:cNvGrpSpPr/>
        <p:nvPr/>
      </p:nvGrpSpPr>
      <p:grpSpPr>
        <a:xfrm>
          <a:off x="0" y="0"/>
          <a:ext cx="0" cy="0"/>
          <a:chOff x="0" y="0"/>
          <a:chExt cx="0" cy="0"/>
        </a:xfrm>
      </p:grpSpPr>
      <p:sp>
        <p:nvSpPr>
          <p:cNvPr id="8919" name="Google Shape;8919;p9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8920" name="Google Shape;8920;p9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8921" name="Google Shape;8921;p9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8922" name="Google Shape;8922;p96"/>
          <p:cNvGrpSpPr/>
          <p:nvPr/>
        </p:nvGrpSpPr>
        <p:grpSpPr>
          <a:xfrm>
            <a:off x="4673500" y="957436"/>
            <a:ext cx="1518893" cy="610036"/>
            <a:chOff x="1899" y="899"/>
            <a:chExt cx="4163" cy="1671"/>
          </a:xfrm>
        </p:grpSpPr>
        <p:sp>
          <p:nvSpPr>
            <p:cNvPr id="8923" name="Google Shape;8923;p96"/>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24" name="Google Shape;8924;p96"/>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25" name="Google Shape;8925;p96"/>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26" name="Google Shape;8926;p96"/>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27" name="Google Shape;8927;p96"/>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28" name="Google Shape;8928;p96"/>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29" name="Google Shape;8929;p96"/>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30" name="Google Shape;8930;p96"/>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31" name="Google Shape;8931;p96"/>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32" name="Google Shape;8932;p96"/>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33" name="Google Shape;8933;p96"/>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34" name="Google Shape;8934;p96"/>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35" name="Google Shape;8935;p96"/>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36" name="Google Shape;8936;p96"/>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37" name="Google Shape;8937;p96"/>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38" name="Google Shape;8938;p96"/>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39" name="Google Shape;8939;p96"/>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40" name="Google Shape;8940;p96"/>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41" name="Google Shape;8941;p96"/>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42" name="Google Shape;8942;p96"/>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43" name="Google Shape;8943;p96"/>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44" name="Google Shape;8944;p96"/>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45" name="Google Shape;8945;p96"/>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46" name="Google Shape;8946;p96"/>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47" name="Google Shape;8947;p96"/>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48" name="Google Shape;8948;p96"/>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49" name="Google Shape;8949;p96"/>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50" name="Google Shape;8950;p96"/>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51" name="Google Shape;8951;p96"/>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52" name="Google Shape;8952;p96"/>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53" name="Google Shape;8953;p96"/>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54" name="Google Shape;8954;p96"/>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55" name="Google Shape;8955;p96"/>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56" name="Google Shape;8956;p96"/>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57" name="Google Shape;8957;p96"/>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58" name="Google Shape;8958;p96"/>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59" name="Google Shape;8959;p96"/>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60" name="Google Shape;8960;p96"/>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61" name="Google Shape;8961;p96"/>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62" name="Google Shape;8962;p96"/>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63" name="Google Shape;8963;p96"/>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64" name="Google Shape;8964;p96"/>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65" name="Google Shape;8965;p96"/>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66" name="Google Shape;8966;p96"/>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67" name="Google Shape;8967;p96"/>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68" name="Google Shape;8968;p96"/>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69" name="Google Shape;8969;p96"/>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70" name="Google Shape;8970;p96"/>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71" name="Google Shape;8971;p96"/>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72" name="Google Shape;8972;p96"/>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73" name="Google Shape;8973;p96"/>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74" name="Google Shape;8974;p96"/>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75" name="Google Shape;8975;p96"/>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76" name="Google Shape;8976;p96"/>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77" name="Google Shape;8977;p96"/>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78" name="Google Shape;8978;p96"/>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79" name="Google Shape;8979;p96"/>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80" name="Google Shape;8980;p96"/>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81" name="Google Shape;8981;p96"/>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82" name="Google Shape;8982;p96"/>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83" name="Google Shape;8983;p96"/>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84" name="Google Shape;8984;p96"/>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85" name="Google Shape;8985;p96"/>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86" name="Google Shape;8986;p96"/>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87" name="Google Shape;8987;p96"/>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88" name="Google Shape;8988;p96"/>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89" name="Google Shape;8989;p96"/>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90" name="Google Shape;8990;p96"/>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91" name="Google Shape;8991;p96"/>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92" name="Google Shape;8992;p96"/>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93" name="Google Shape;8993;p96"/>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94" name="Google Shape;8994;p96"/>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95" name="Google Shape;8995;p96"/>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96" name="Google Shape;8996;p96"/>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97" name="Google Shape;8997;p96"/>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98" name="Google Shape;8998;p96"/>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8999" name="Google Shape;8999;p96"/>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00" name="Google Shape;9000;p96"/>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01" name="Google Shape;9001;p96"/>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02" name="Google Shape;9002;p96"/>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03" name="Google Shape;9003;p96"/>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04" name="Google Shape;9004;p96"/>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05" name="Google Shape;9005;p96"/>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06" name="Google Shape;9006;p96"/>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07" name="Google Shape;9007;p96"/>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08" name="Google Shape;9008;p96"/>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09" name="Google Shape;9009;p96"/>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10" name="Google Shape;9010;p96"/>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11" name="Google Shape;9011;p96"/>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12" name="Google Shape;9012;p96"/>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13" name="Google Shape;9013;p96"/>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14" name="Google Shape;9014;p96"/>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15" name="Google Shape;9015;p96"/>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9016" name="Google Shape;9016;p96"/>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9017" name="Google Shape;9017;p96"/>
          <p:cNvSpPr txBox="1">
            <a:spLocks noGrp="1"/>
          </p:cNvSpPr>
          <p:nvPr>
            <p:ph type="title"/>
          </p:nvPr>
        </p:nvSpPr>
        <p:spPr>
          <a:xfrm>
            <a:off x="4673500" y="1842357"/>
            <a:ext cx="3468300" cy="10101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9018" name="Google Shape;9018;p96"/>
          <p:cNvSpPr txBox="1">
            <a:spLocks noGrp="1"/>
          </p:cNvSpPr>
          <p:nvPr>
            <p:ph type="body" idx="1"/>
          </p:nvPr>
        </p:nvSpPr>
        <p:spPr>
          <a:xfrm>
            <a:off x="4673500" y="3069347"/>
            <a:ext cx="3468300" cy="6585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9019" name="Google Shape;9019;p96"/>
          <p:cNvGrpSpPr/>
          <p:nvPr/>
        </p:nvGrpSpPr>
        <p:grpSpPr>
          <a:xfrm>
            <a:off x="-1449668" y="146875"/>
            <a:ext cx="1026225" cy="2044304"/>
            <a:chOff x="-1555624" y="1196393"/>
            <a:chExt cx="1368300" cy="2725739"/>
          </a:xfrm>
        </p:grpSpPr>
        <p:grpSp>
          <p:nvGrpSpPr>
            <p:cNvPr id="9020" name="Google Shape;9020;p96"/>
            <p:cNvGrpSpPr/>
            <p:nvPr/>
          </p:nvGrpSpPr>
          <p:grpSpPr>
            <a:xfrm>
              <a:off x="-1555624" y="1488707"/>
              <a:ext cx="1368300" cy="2433425"/>
              <a:chOff x="-1836712" y="3275837"/>
              <a:chExt cx="1368300" cy="2433425"/>
            </a:xfrm>
          </p:grpSpPr>
          <p:sp>
            <p:nvSpPr>
              <p:cNvPr id="9021" name="Google Shape;9021;p96"/>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9022" name="Google Shape;9022;p96"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9023" name="Google Shape;9023;p96" descr="fill.png"/>
            <p:cNvPicPr preferRelativeResize="0"/>
            <p:nvPr/>
          </p:nvPicPr>
          <p:blipFill rotWithShape="1">
            <a:blip r:embed="rId3">
              <a:alphaModFix/>
            </a:blip>
            <a:srcRect/>
            <a:stretch/>
          </p:blipFill>
          <p:spPr>
            <a:xfrm>
              <a:off x="-1368152" y="1304800"/>
              <a:ext cx="324000" cy="324000"/>
            </a:xfrm>
            <a:prstGeom prst="rect">
              <a:avLst/>
            </a:prstGeom>
            <a:noFill/>
            <a:ln>
              <a:noFill/>
            </a:ln>
          </p:spPr>
        </p:pic>
        <p:sp>
          <p:nvSpPr>
            <p:cNvPr id="9024" name="Google Shape;9024;p96"/>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
        <p:nvSpPr>
          <p:cNvPr id="9025" name="Google Shape;9025;p96"/>
          <p:cNvSpPr/>
          <p:nvPr/>
        </p:nvSpPr>
        <p:spPr>
          <a:xfrm>
            <a:off x="14740" y="903363"/>
            <a:ext cx="4941552" cy="4240137"/>
          </a:xfrm>
          <a:custGeom>
            <a:avLst/>
            <a:gdLst/>
            <a:ahLst/>
            <a:cxnLst/>
            <a:rect l="l" t="t" r="r" b="b"/>
            <a:pathLst>
              <a:path w="1639" h="1406" extrusionOk="0">
                <a:moveTo>
                  <a:pt x="674" y="639"/>
                </a:moveTo>
                <a:cubicBezTo>
                  <a:pt x="635" y="428"/>
                  <a:pt x="726" y="234"/>
                  <a:pt x="876" y="207"/>
                </a:cubicBezTo>
                <a:cubicBezTo>
                  <a:pt x="1027" y="180"/>
                  <a:pt x="1180" y="329"/>
                  <a:pt x="1219" y="540"/>
                </a:cubicBezTo>
                <a:cubicBezTo>
                  <a:pt x="1258" y="751"/>
                  <a:pt x="1167" y="944"/>
                  <a:pt x="1016" y="972"/>
                </a:cubicBezTo>
                <a:cubicBezTo>
                  <a:pt x="866" y="999"/>
                  <a:pt x="713" y="850"/>
                  <a:pt x="674" y="639"/>
                </a:cubicBezTo>
                <a:close/>
                <a:moveTo>
                  <a:pt x="1254" y="1034"/>
                </a:moveTo>
                <a:cubicBezTo>
                  <a:pt x="1179" y="1018"/>
                  <a:pt x="1108" y="1008"/>
                  <a:pt x="1041" y="1002"/>
                </a:cubicBezTo>
                <a:cubicBezTo>
                  <a:pt x="1222" y="956"/>
                  <a:pt x="1328" y="718"/>
                  <a:pt x="1281" y="458"/>
                </a:cubicBezTo>
                <a:cubicBezTo>
                  <a:pt x="1231" y="190"/>
                  <a:pt x="1037" y="0"/>
                  <a:pt x="846" y="35"/>
                </a:cubicBezTo>
                <a:cubicBezTo>
                  <a:pt x="655" y="70"/>
                  <a:pt x="540" y="315"/>
                  <a:pt x="589" y="583"/>
                </a:cubicBezTo>
                <a:cubicBezTo>
                  <a:pt x="627" y="794"/>
                  <a:pt x="755" y="955"/>
                  <a:pt x="900" y="999"/>
                </a:cubicBezTo>
                <a:cubicBezTo>
                  <a:pt x="510" y="1010"/>
                  <a:pt x="250" y="1205"/>
                  <a:pt x="0" y="1406"/>
                </a:cubicBezTo>
                <a:lnTo>
                  <a:pt x="443" y="1406"/>
                </a:lnTo>
                <a:cubicBezTo>
                  <a:pt x="471" y="1385"/>
                  <a:pt x="498" y="1364"/>
                  <a:pt x="523" y="1344"/>
                </a:cubicBezTo>
                <a:cubicBezTo>
                  <a:pt x="879" y="1070"/>
                  <a:pt x="1201" y="1173"/>
                  <a:pt x="1295" y="1406"/>
                </a:cubicBezTo>
                <a:lnTo>
                  <a:pt x="1639" y="1406"/>
                </a:lnTo>
                <a:cubicBezTo>
                  <a:pt x="1610" y="1227"/>
                  <a:pt x="1475" y="1082"/>
                  <a:pt x="1254" y="1034"/>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Tree>
  </p:cSld>
  <p:clrMapOvr>
    <a:masterClrMapping/>
  </p:clrMapOvr>
  <p:extLst>
    <p:ext uri="{DCECCB84-F9BA-43D5-87BE-67443E8EF086}">
      <p15:sldGuideLst xmlns:p15="http://schemas.microsoft.com/office/powerpoint/2012/main">
        <p15:guide id="1" orient="horz" pos="1620">
          <p15:clr>
            <a:srgbClr val="FBAE40"/>
          </p15:clr>
        </p15:guide>
        <p15:guide id="2" pos="5125">
          <p15:clr>
            <a:srgbClr val="FBAE40"/>
          </p15:clr>
        </p15:guide>
      </p15:sldGuideLst>
    </p:ext>
  </p:extLst>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Front cover: White">
  <p:cSld name="Front cover: White">
    <p:bg>
      <p:bgPr>
        <a:solidFill>
          <a:schemeClr val="lt1"/>
        </a:solidFill>
        <a:effectLst/>
      </p:bgPr>
    </p:bg>
    <p:spTree>
      <p:nvGrpSpPr>
        <p:cNvPr id="1" name="Shape 9026"/>
        <p:cNvGrpSpPr/>
        <p:nvPr/>
      </p:nvGrpSpPr>
      <p:grpSpPr>
        <a:xfrm>
          <a:off x="0" y="0"/>
          <a:ext cx="0" cy="0"/>
          <a:chOff x="0" y="0"/>
          <a:chExt cx="0" cy="0"/>
        </a:xfrm>
      </p:grpSpPr>
      <p:sp>
        <p:nvSpPr>
          <p:cNvPr id="9027" name="Google Shape;9027;p97"/>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9028" name="Google Shape;9028;p9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9029" name="Google Shape;9029;p9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9030" name="Google Shape;9030;p9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9031" name="Google Shape;9031;p97"/>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accent2"/>
              </a:buClr>
              <a:buSzPts val="3000"/>
              <a:buFont typeface="Calibri"/>
              <a:buNone/>
              <a:defRPr sz="3000" b="1"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9032" name="Google Shape;9032;p97"/>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pic>
        <p:nvPicPr>
          <p:cNvPr id="9033" name="Google Shape;9033;p97"/>
          <p:cNvPicPr preferRelativeResize="0"/>
          <p:nvPr/>
        </p:nvPicPr>
        <p:blipFill rotWithShape="1">
          <a:blip r:embed="rId2">
            <a:alphaModFix/>
          </a:blip>
          <a:srcRect/>
          <a:stretch/>
        </p:blipFill>
        <p:spPr>
          <a:xfrm>
            <a:off x="7630942" y="927426"/>
            <a:ext cx="1215133" cy="615925"/>
          </a:xfrm>
          <a:prstGeom prst="rect">
            <a:avLst/>
          </a:prstGeom>
          <a:noFill/>
          <a:ln>
            <a:noFill/>
          </a:ln>
        </p:spPr>
      </p:pic>
      <p:grpSp>
        <p:nvGrpSpPr>
          <p:cNvPr id="9034" name="Google Shape;9034;p97"/>
          <p:cNvGrpSpPr/>
          <p:nvPr/>
        </p:nvGrpSpPr>
        <p:grpSpPr>
          <a:xfrm>
            <a:off x="5221340" y="819718"/>
            <a:ext cx="1861710" cy="747721"/>
            <a:chOff x="1899" y="899"/>
            <a:chExt cx="4163" cy="1671"/>
          </a:xfrm>
        </p:grpSpPr>
        <p:sp>
          <p:nvSpPr>
            <p:cNvPr id="9035" name="Google Shape;9035;p97"/>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36" name="Google Shape;9036;p97"/>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37" name="Google Shape;9037;p97"/>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38" name="Google Shape;9038;p97"/>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39" name="Google Shape;9039;p97"/>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40" name="Google Shape;9040;p97"/>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41" name="Google Shape;9041;p97"/>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42" name="Google Shape;9042;p97"/>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43" name="Google Shape;9043;p97"/>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44" name="Google Shape;9044;p97"/>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45" name="Google Shape;9045;p97"/>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46" name="Google Shape;9046;p97"/>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47" name="Google Shape;9047;p97"/>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48" name="Google Shape;9048;p97"/>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49" name="Google Shape;9049;p97"/>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50" name="Google Shape;9050;p97"/>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51" name="Google Shape;9051;p97"/>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52" name="Google Shape;9052;p97"/>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53" name="Google Shape;9053;p97"/>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54" name="Google Shape;9054;p97"/>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55" name="Google Shape;9055;p97"/>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56" name="Google Shape;9056;p97"/>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57" name="Google Shape;9057;p97"/>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58" name="Google Shape;9058;p97"/>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59" name="Google Shape;9059;p97"/>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60" name="Google Shape;9060;p97"/>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61" name="Google Shape;9061;p97"/>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62" name="Google Shape;9062;p97"/>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63" name="Google Shape;9063;p97"/>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64" name="Google Shape;9064;p97"/>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65" name="Google Shape;9065;p97"/>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66" name="Google Shape;9066;p97"/>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67" name="Google Shape;9067;p97"/>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68" name="Google Shape;9068;p97"/>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69" name="Google Shape;9069;p97"/>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70" name="Google Shape;9070;p97"/>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71" name="Google Shape;9071;p97"/>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72" name="Google Shape;9072;p97"/>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73" name="Google Shape;9073;p97"/>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74" name="Google Shape;9074;p97"/>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75" name="Google Shape;9075;p97"/>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76" name="Google Shape;9076;p97"/>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77" name="Google Shape;9077;p97"/>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78" name="Google Shape;9078;p97"/>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79" name="Google Shape;9079;p97"/>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80" name="Google Shape;9080;p97"/>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81" name="Google Shape;9081;p97"/>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82" name="Google Shape;9082;p97"/>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83" name="Google Shape;9083;p97"/>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84" name="Google Shape;9084;p97"/>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85" name="Google Shape;9085;p97"/>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86" name="Google Shape;9086;p97"/>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87" name="Google Shape;9087;p97"/>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88" name="Google Shape;9088;p97"/>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89" name="Google Shape;9089;p97"/>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90" name="Google Shape;9090;p97"/>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91" name="Google Shape;9091;p97"/>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92" name="Google Shape;9092;p97"/>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93" name="Google Shape;9093;p97"/>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94" name="Google Shape;9094;p97"/>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95" name="Google Shape;9095;p97"/>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96" name="Google Shape;9096;p97"/>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97" name="Google Shape;9097;p97"/>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98" name="Google Shape;9098;p97"/>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099" name="Google Shape;9099;p97"/>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00" name="Google Shape;9100;p97"/>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01" name="Google Shape;9101;p97"/>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02" name="Google Shape;9102;p97"/>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03" name="Google Shape;9103;p97"/>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04" name="Google Shape;9104;p97"/>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05" name="Google Shape;9105;p97"/>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06" name="Google Shape;9106;p97"/>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07" name="Google Shape;9107;p97"/>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08" name="Google Shape;9108;p97"/>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09" name="Google Shape;9109;p97"/>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10" name="Google Shape;9110;p97"/>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11" name="Google Shape;9111;p97"/>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12" name="Google Shape;9112;p97"/>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13" name="Google Shape;9113;p97"/>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14" name="Google Shape;9114;p97"/>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15" name="Google Shape;9115;p97"/>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16" name="Google Shape;9116;p97"/>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17" name="Google Shape;9117;p97"/>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18" name="Google Shape;9118;p97"/>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19" name="Google Shape;9119;p97"/>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20" name="Google Shape;9120;p97"/>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21" name="Google Shape;9121;p97"/>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22" name="Google Shape;9122;p97"/>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23" name="Google Shape;9123;p97"/>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24" name="Google Shape;9124;p97"/>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25" name="Google Shape;9125;p97"/>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26" name="Google Shape;9126;p97"/>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27" name="Google Shape;9127;p97"/>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9128" name="Google Shape;9128;p97"/>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grpSp>
        <p:nvGrpSpPr>
          <p:cNvPr id="9129" name="Google Shape;9129;p97"/>
          <p:cNvGrpSpPr/>
          <p:nvPr/>
        </p:nvGrpSpPr>
        <p:grpSpPr>
          <a:xfrm>
            <a:off x="-1748100" y="135391"/>
            <a:ext cx="6661786" cy="4665596"/>
            <a:chOff x="8589113" y="1245357"/>
            <a:chExt cx="1009132" cy="706748"/>
          </a:xfrm>
        </p:grpSpPr>
        <p:sp>
          <p:nvSpPr>
            <p:cNvPr id="9130" name="Google Shape;9130;p97"/>
            <p:cNvSpPr/>
            <p:nvPr/>
          </p:nvSpPr>
          <p:spPr>
            <a:xfrm>
              <a:off x="8589113" y="1491079"/>
              <a:ext cx="1009132" cy="425839"/>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31" name="Google Shape;9131;p97"/>
            <p:cNvSpPr/>
            <p:nvPr/>
          </p:nvSpPr>
          <p:spPr>
            <a:xfrm>
              <a:off x="9243973" y="1245357"/>
              <a:ext cx="218287" cy="287470"/>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32" name="Google Shape;9132;p97"/>
            <p:cNvSpPr/>
            <p:nvPr/>
          </p:nvSpPr>
          <p:spPr>
            <a:xfrm>
              <a:off x="8881355" y="1764831"/>
              <a:ext cx="688855" cy="18727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129"/>
                                        </p:tgtEl>
                                        <p:attrNameLst>
                                          <p:attrName>style.visibility</p:attrName>
                                        </p:attrNameLst>
                                      </p:cBhvr>
                                      <p:to>
                                        <p:strVal val="visible"/>
                                      </p:to>
                                    </p:set>
                                    <p:animEffect transition="in" filter="fade">
                                      <p:cBhvr>
                                        <p:cTn id="7" dur="500"/>
                                        <p:tgtEl>
                                          <p:spTgt spid="9129"/>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9034"/>
                                        </p:tgtEl>
                                        <p:attrNameLst>
                                          <p:attrName>style.visibility</p:attrName>
                                        </p:attrNameLst>
                                      </p:cBhvr>
                                      <p:to>
                                        <p:strVal val="visible"/>
                                      </p:to>
                                    </p:set>
                                    <p:animEffect transition="in" filter="fade">
                                      <p:cBhvr>
                                        <p:cTn id="11" dur="500"/>
                                        <p:tgtEl>
                                          <p:spTgt spid="9034"/>
                                        </p:tgtEl>
                                      </p:cBhvr>
                                    </p:animEffect>
                                  </p:childTnLst>
                                </p:cTn>
                              </p:par>
                              <p:par>
                                <p:cTn id="12" presetID="10" presetClass="entr" presetSubtype="0" fill="hold" nodeType="withEffect">
                                  <p:stCondLst>
                                    <p:cond delay="0"/>
                                  </p:stCondLst>
                                  <p:childTnLst>
                                    <p:set>
                                      <p:cBhvr>
                                        <p:cTn id="13" dur="1" fill="hold">
                                          <p:stCondLst>
                                            <p:cond delay="0"/>
                                          </p:stCondLst>
                                        </p:cTn>
                                        <p:tgtEl>
                                          <p:spTgt spid="9031"/>
                                        </p:tgtEl>
                                        <p:attrNameLst>
                                          <p:attrName>style.visibility</p:attrName>
                                        </p:attrNameLst>
                                      </p:cBhvr>
                                      <p:to>
                                        <p:strVal val="visible"/>
                                      </p:to>
                                    </p:set>
                                    <p:animEffect transition="in" filter="fade">
                                      <p:cBhvr>
                                        <p:cTn id="14" dur="500"/>
                                        <p:tgtEl>
                                          <p:spTgt spid="9031"/>
                                        </p:tgtEl>
                                      </p:cBhvr>
                                    </p:animEffect>
                                  </p:childTnLst>
                                </p:cTn>
                              </p:par>
                              <p:par>
                                <p:cTn id="15" presetID="10" presetClass="entr" presetSubtype="0" fill="hold" nodeType="withEffect">
                                  <p:stCondLst>
                                    <p:cond delay="0"/>
                                  </p:stCondLst>
                                  <p:childTnLst>
                                    <p:set>
                                      <p:cBhvr>
                                        <p:cTn id="16" dur="1" fill="hold">
                                          <p:stCondLst>
                                            <p:cond delay="0"/>
                                          </p:stCondLst>
                                        </p:cTn>
                                        <p:tgtEl>
                                          <p:spTgt spid="9032">
                                            <p:txEl>
                                              <p:pRg st="0" end="0"/>
                                            </p:txEl>
                                          </p:spTgt>
                                        </p:tgtEl>
                                        <p:attrNameLst>
                                          <p:attrName>style.visibility</p:attrName>
                                        </p:attrNameLst>
                                      </p:cBhvr>
                                      <p:to>
                                        <p:strVal val="visible"/>
                                      </p:to>
                                    </p:set>
                                    <p:animEffect transition="in" filter="fade">
                                      <p:cBhvr>
                                        <p:cTn id="17" dur="500"/>
                                        <p:tgtEl>
                                          <p:spTgt spid="9032">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9032">
                                            <p:txEl>
                                              <p:pRg st="1" end="1"/>
                                            </p:txEl>
                                          </p:spTgt>
                                        </p:tgtEl>
                                        <p:attrNameLst>
                                          <p:attrName>style.visibility</p:attrName>
                                        </p:attrNameLst>
                                      </p:cBhvr>
                                      <p:to>
                                        <p:strVal val="visible"/>
                                      </p:to>
                                    </p:set>
                                    <p:animEffect transition="in" filter="fade">
                                      <p:cBhvr>
                                        <p:cTn id="20" dur="500"/>
                                        <p:tgtEl>
                                          <p:spTgt spid="9032">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9032">
                                            <p:txEl>
                                              <p:pRg st="2" end="2"/>
                                            </p:txEl>
                                          </p:spTgt>
                                        </p:tgtEl>
                                        <p:attrNameLst>
                                          <p:attrName>style.visibility</p:attrName>
                                        </p:attrNameLst>
                                      </p:cBhvr>
                                      <p:to>
                                        <p:strVal val="visible"/>
                                      </p:to>
                                    </p:set>
                                    <p:animEffect transition="in" filter="fade">
                                      <p:cBhvr>
                                        <p:cTn id="23" dur="500"/>
                                        <p:tgtEl>
                                          <p:spTgt spid="9032">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9032">
                                            <p:txEl>
                                              <p:pRg st="3" end="3"/>
                                            </p:txEl>
                                          </p:spTgt>
                                        </p:tgtEl>
                                        <p:attrNameLst>
                                          <p:attrName>style.visibility</p:attrName>
                                        </p:attrNameLst>
                                      </p:cBhvr>
                                      <p:to>
                                        <p:strVal val="visible"/>
                                      </p:to>
                                    </p:set>
                                    <p:animEffect transition="in" filter="fade">
                                      <p:cBhvr>
                                        <p:cTn id="26" dur="500"/>
                                        <p:tgtEl>
                                          <p:spTgt spid="9032">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9032">
                                            <p:txEl>
                                              <p:pRg st="4" end="4"/>
                                            </p:txEl>
                                          </p:spTgt>
                                        </p:tgtEl>
                                        <p:attrNameLst>
                                          <p:attrName>style.visibility</p:attrName>
                                        </p:attrNameLst>
                                      </p:cBhvr>
                                      <p:to>
                                        <p:strVal val="visible"/>
                                      </p:to>
                                    </p:set>
                                    <p:animEffect transition="in" filter="fade">
                                      <p:cBhvr>
                                        <p:cTn id="29" dur="500"/>
                                        <p:tgtEl>
                                          <p:spTgt spid="9032">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9032">
                                            <p:txEl>
                                              <p:pRg st="5" end="5"/>
                                            </p:txEl>
                                          </p:spTgt>
                                        </p:tgtEl>
                                        <p:attrNameLst>
                                          <p:attrName>style.visibility</p:attrName>
                                        </p:attrNameLst>
                                      </p:cBhvr>
                                      <p:to>
                                        <p:strVal val="visible"/>
                                      </p:to>
                                    </p:set>
                                    <p:animEffect transition="in" filter="fade">
                                      <p:cBhvr>
                                        <p:cTn id="32" dur="500"/>
                                        <p:tgtEl>
                                          <p:spTgt spid="9032">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9032">
                                            <p:txEl>
                                              <p:pRg st="6" end="6"/>
                                            </p:txEl>
                                          </p:spTgt>
                                        </p:tgtEl>
                                        <p:attrNameLst>
                                          <p:attrName>style.visibility</p:attrName>
                                        </p:attrNameLst>
                                      </p:cBhvr>
                                      <p:to>
                                        <p:strVal val="visible"/>
                                      </p:to>
                                    </p:set>
                                    <p:animEffect transition="in" filter="fade">
                                      <p:cBhvr>
                                        <p:cTn id="35" dur="500"/>
                                        <p:tgtEl>
                                          <p:spTgt spid="9032">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9032">
                                            <p:txEl>
                                              <p:pRg st="7" end="7"/>
                                            </p:txEl>
                                          </p:spTgt>
                                        </p:tgtEl>
                                        <p:attrNameLst>
                                          <p:attrName>style.visibility</p:attrName>
                                        </p:attrNameLst>
                                      </p:cBhvr>
                                      <p:to>
                                        <p:strVal val="visible"/>
                                      </p:to>
                                    </p:set>
                                    <p:animEffect transition="in" filter="fade">
                                      <p:cBhvr>
                                        <p:cTn id="38" dur="500"/>
                                        <p:tgtEl>
                                          <p:spTgt spid="9032">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9032">
                                            <p:txEl>
                                              <p:pRg st="8" end="8"/>
                                            </p:txEl>
                                          </p:spTgt>
                                        </p:tgtEl>
                                        <p:attrNameLst>
                                          <p:attrName>style.visibility</p:attrName>
                                        </p:attrNameLst>
                                      </p:cBhvr>
                                      <p:to>
                                        <p:strVal val="visible"/>
                                      </p:to>
                                    </p:set>
                                    <p:animEffect transition="in" filter="fade">
                                      <p:cBhvr>
                                        <p:cTn id="41" dur="500"/>
                                        <p:tgtEl>
                                          <p:spTgt spid="9032">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9033"/>
                                        </p:tgtEl>
                                        <p:attrNameLst>
                                          <p:attrName>style.visibility</p:attrName>
                                        </p:attrNameLst>
                                      </p:cBhvr>
                                      <p:to>
                                        <p:strVal val="visible"/>
                                      </p:to>
                                    </p:set>
                                    <p:animEffect transition="in" filter="fade">
                                      <p:cBhvr>
                                        <p:cTn id="45" dur="1000"/>
                                        <p:tgtEl>
                                          <p:spTgt spid="90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Title, content and image: White">
  <p:cSld name="Title, content and image: White">
    <p:bg>
      <p:bgPr>
        <a:solidFill>
          <a:schemeClr val="lt1"/>
        </a:solidFill>
        <a:effectLst/>
      </p:bgPr>
    </p:bg>
    <p:spTree>
      <p:nvGrpSpPr>
        <p:cNvPr id="1" name="Shape 9133"/>
        <p:cNvGrpSpPr/>
        <p:nvPr/>
      </p:nvGrpSpPr>
      <p:grpSpPr>
        <a:xfrm>
          <a:off x="0" y="0"/>
          <a:ext cx="0" cy="0"/>
          <a:chOff x="0" y="0"/>
          <a:chExt cx="0" cy="0"/>
        </a:xfrm>
      </p:grpSpPr>
      <p:sp>
        <p:nvSpPr>
          <p:cNvPr id="9134" name="Google Shape;9134;p98"/>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9135" name="Google Shape;9135;p98"/>
          <p:cNvSpPr txBox="1">
            <a:spLocks noGrp="1"/>
          </p:cNvSpPr>
          <p:nvPr>
            <p:ph type="title"/>
          </p:nvPr>
        </p:nvSpPr>
        <p:spPr>
          <a:xfrm>
            <a:off x="4842029" y="673212"/>
            <a:ext cx="3942300" cy="5949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9136" name="Google Shape;9136;p98"/>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9137" name="Google Shape;9137;p98"/>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9138" name="Google Shape;9138;p98"/>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9139" name="Google Shape;9139;p98"/>
          <p:cNvSpPr>
            <a:spLocks noGrp="1"/>
          </p:cNvSpPr>
          <p:nvPr>
            <p:ph type="pic" idx="2"/>
          </p:nvPr>
        </p:nvSpPr>
        <p:spPr>
          <a:xfrm>
            <a:off x="-7144" y="0"/>
            <a:ext cx="4579200" cy="5143500"/>
          </a:xfrm>
          <a:prstGeom prst="rect">
            <a:avLst/>
          </a:prstGeom>
          <a:noFill/>
          <a:ln>
            <a:noFill/>
          </a:ln>
        </p:spPr>
        <p:txBody>
          <a:bodyPr spcFirstLastPara="1" wrap="square" lIns="0" tIns="0" rIns="0" bIns="0" anchor="ctr" anchorCtr="0">
            <a:noAutofit/>
          </a:bodyPr>
          <a:lstStyle>
            <a:lvl1pPr marR="0" lvl="0" algn="ctr" rtl="0">
              <a:lnSpc>
                <a:spcPct val="90000"/>
              </a:lnSpc>
              <a:spcBef>
                <a:spcPts val="300"/>
              </a:spcBef>
              <a:spcAft>
                <a:spcPts val="0"/>
              </a:spcAft>
              <a:buClr>
                <a:schemeClr val="dk1"/>
              </a:buClr>
              <a:buSzPts val="1100"/>
              <a:buFont typeface="Arial"/>
              <a:buNone/>
              <a:defRPr sz="1100" b="0" i="0" u="none" strike="noStrike" cap="none">
                <a:solidFill>
                  <a:schemeClr val="dk1"/>
                </a:solidFill>
                <a:latin typeface="Calibri"/>
                <a:ea typeface="Calibri"/>
                <a:cs typeface="Calibri"/>
                <a:sym typeface="Calibri"/>
              </a:defRPr>
            </a:lvl1pPr>
            <a:lvl2pPr marR="0" lvl="1"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R="0" lvl="2"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R="0" lvl="3"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R="0" lvl="4"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R="0" lvl="5"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R="0" lvl="6"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R="0" lvl="7"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R="0" lvl="8"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9140" name="Google Shape;9140;p98"/>
          <p:cNvSpPr txBox="1">
            <a:spLocks noGrp="1"/>
          </p:cNvSpPr>
          <p:nvPr>
            <p:ph type="body" idx="1"/>
          </p:nvPr>
        </p:nvSpPr>
        <p:spPr>
          <a:xfrm>
            <a:off x="4841425" y="1697954"/>
            <a:ext cx="3353700" cy="27741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9141" name="Google Shape;9141;p98"/>
          <p:cNvGrpSpPr/>
          <p:nvPr/>
        </p:nvGrpSpPr>
        <p:grpSpPr>
          <a:xfrm>
            <a:off x="-1530678" y="2991542"/>
            <a:ext cx="1404225" cy="2177094"/>
            <a:chOff x="6195941" y="562596"/>
            <a:chExt cx="1872300" cy="2902792"/>
          </a:xfrm>
        </p:grpSpPr>
        <p:grpSp>
          <p:nvGrpSpPr>
            <p:cNvPr id="9142" name="Google Shape;9142;p98"/>
            <p:cNvGrpSpPr/>
            <p:nvPr/>
          </p:nvGrpSpPr>
          <p:grpSpPr>
            <a:xfrm>
              <a:off x="6195941" y="832605"/>
              <a:ext cx="1872300" cy="2632784"/>
              <a:chOff x="-1872716" y="660661"/>
              <a:chExt cx="1872300" cy="1974637"/>
            </a:xfrm>
          </p:grpSpPr>
          <p:sp>
            <p:nvSpPr>
              <p:cNvPr id="9143" name="Google Shape;9143;p98"/>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9144" name="Google Shape;9144;p98"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9145" name="Google Shape;9145;p98"/>
            <p:cNvGrpSpPr/>
            <p:nvPr/>
          </p:nvGrpSpPr>
          <p:grpSpPr>
            <a:xfrm>
              <a:off x="6303954" y="562596"/>
              <a:ext cx="540000" cy="540000"/>
              <a:chOff x="6303954" y="562596"/>
              <a:chExt cx="540000" cy="540000"/>
            </a:xfrm>
          </p:grpSpPr>
          <p:sp>
            <p:nvSpPr>
              <p:cNvPr id="9146" name="Google Shape;9146;p98"/>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9147" name="Google Shape;9147;p98"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9148" name="Google Shape;9148;p98"/>
          <p:cNvSpPr/>
          <p:nvPr/>
        </p:nvSpPr>
        <p:spPr>
          <a:xfrm>
            <a:off x="4628042" y="1767479"/>
            <a:ext cx="4370412" cy="306055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02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9149" name="Google Shape;9149;p98"/>
          <p:cNvGrpSpPr/>
          <p:nvPr/>
        </p:nvGrpSpPr>
        <p:grpSpPr>
          <a:xfrm>
            <a:off x="7916400" y="221400"/>
            <a:ext cx="893889" cy="359014"/>
            <a:chOff x="1899" y="899"/>
            <a:chExt cx="4163" cy="1671"/>
          </a:xfrm>
        </p:grpSpPr>
        <p:sp>
          <p:nvSpPr>
            <p:cNvPr id="9150" name="Google Shape;9150;p98"/>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51" name="Google Shape;9151;p98"/>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52" name="Google Shape;9152;p98"/>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53" name="Google Shape;9153;p98"/>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54" name="Google Shape;9154;p98"/>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55" name="Google Shape;9155;p98"/>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56" name="Google Shape;9156;p98"/>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57" name="Google Shape;9157;p98"/>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58" name="Google Shape;9158;p98"/>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59" name="Google Shape;9159;p98"/>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60" name="Google Shape;9160;p98"/>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61" name="Google Shape;9161;p98"/>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62" name="Google Shape;9162;p98"/>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63" name="Google Shape;9163;p98"/>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64" name="Google Shape;9164;p98"/>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65" name="Google Shape;9165;p98"/>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66" name="Google Shape;9166;p98"/>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67" name="Google Shape;9167;p98"/>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68" name="Google Shape;9168;p98"/>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69" name="Google Shape;9169;p98"/>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70" name="Google Shape;9170;p98"/>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71" name="Google Shape;9171;p98"/>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72" name="Google Shape;9172;p98"/>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73" name="Google Shape;9173;p98"/>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74" name="Google Shape;9174;p98"/>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75" name="Google Shape;9175;p98"/>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76" name="Google Shape;9176;p98"/>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77" name="Google Shape;9177;p98"/>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78" name="Google Shape;9178;p98"/>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79" name="Google Shape;9179;p98"/>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80" name="Google Shape;9180;p98"/>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81" name="Google Shape;9181;p98"/>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82" name="Google Shape;9182;p98"/>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83" name="Google Shape;9183;p98"/>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84" name="Google Shape;9184;p98"/>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85" name="Google Shape;9185;p98"/>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86" name="Google Shape;9186;p98"/>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87" name="Google Shape;9187;p98"/>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88" name="Google Shape;9188;p98"/>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89" name="Google Shape;9189;p98"/>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90" name="Google Shape;9190;p98"/>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91" name="Google Shape;9191;p98"/>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92" name="Google Shape;9192;p98"/>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93" name="Google Shape;9193;p98"/>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94" name="Google Shape;9194;p98"/>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95" name="Google Shape;9195;p98"/>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96" name="Google Shape;9196;p98"/>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97" name="Google Shape;9197;p98"/>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98" name="Google Shape;9198;p98"/>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199" name="Google Shape;9199;p98"/>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00" name="Google Shape;9200;p98"/>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01" name="Google Shape;9201;p98"/>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02" name="Google Shape;9202;p98"/>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03" name="Google Shape;9203;p98"/>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04" name="Google Shape;9204;p98"/>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05" name="Google Shape;9205;p98"/>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06" name="Google Shape;9206;p98"/>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07" name="Google Shape;9207;p98"/>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08" name="Google Shape;9208;p98"/>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09" name="Google Shape;9209;p98"/>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10" name="Google Shape;9210;p98"/>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11" name="Google Shape;9211;p98"/>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12" name="Google Shape;9212;p98"/>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13" name="Google Shape;9213;p98"/>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14" name="Google Shape;9214;p98"/>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15" name="Google Shape;9215;p98"/>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16" name="Google Shape;9216;p98"/>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17" name="Google Shape;9217;p98"/>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18" name="Google Shape;9218;p98"/>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19" name="Google Shape;9219;p98"/>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20" name="Google Shape;9220;p98"/>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21" name="Google Shape;9221;p98"/>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22" name="Google Shape;9222;p98"/>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23" name="Google Shape;9223;p98"/>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24" name="Google Shape;9224;p98"/>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25" name="Google Shape;9225;p98"/>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26" name="Google Shape;9226;p98"/>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27" name="Google Shape;9227;p98"/>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28" name="Google Shape;9228;p98"/>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29" name="Google Shape;9229;p98"/>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30" name="Google Shape;9230;p98"/>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31" name="Google Shape;9231;p98"/>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32" name="Google Shape;9232;p98"/>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33" name="Google Shape;9233;p98"/>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34" name="Google Shape;9234;p98"/>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35" name="Google Shape;9235;p98"/>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36" name="Google Shape;9236;p98"/>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37" name="Google Shape;9237;p98"/>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38" name="Google Shape;9238;p98"/>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39" name="Google Shape;9239;p98"/>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40" name="Google Shape;9240;p98"/>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41" name="Google Shape;9241;p98"/>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42" name="Google Shape;9242;p98"/>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9243" name="Google Shape;9243;p98"/>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Title, full image and content: White">
  <p:cSld name="Title, full image and content: White">
    <p:bg>
      <p:bgPr>
        <a:blipFill>
          <a:blip r:embed="rId2">
            <a:alphaModFix/>
          </a:blip>
          <a:stretch>
            <a:fillRect/>
          </a:stretch>
        </a:blipFill>
        <a:effectLst/>
      </p:bgPr>
    </p:bg>
    <p:spTree>
      <p:nvGrpSpPr>
        <p:cNvPr id="1" name="Shape 9244"/>
        <p:cNvGrpSpPr/>
        <p:nvPr/>
      </p:nvGrpSpPr>
      <p:grpSpPr>
        <a:xfrm>
          <a:off x="0" y="0"/>
          <a:ext cx="0" cy="0"/>
          <a:chOff x="0" y="0"/>
          <a:chExt cx="0" cy="0"/>
        </a:xfrm>
      </p:grpSpPr>
      <p:sp>
        <p:nvSpPr>
          <p:cNvPr id="9245" name="Google Shape;9245;p99"/>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9246" name="Google Shape;9246;p99"/>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9247" name="Google Shape;9247;p99"/>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9248" name="Google Shape;9248;p9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9249" name="Google Shape;9249;p99"/>
          <p:cNvGrpSpPr/>
          <p:nvPr/>
        </p:nvGrpSpPr>
        <p:grpSpPr>
          <a:xfrm>
            <a:off x="7915032" y="222489"/>
            <a:ext cx="895855" cy="359804"/>
            <a:chOff x="1899" y="899"/>
            <a:chExt cx="4163" cy="1671"/>
          </a:xfrm>
        </p:grpSpPr>
        <p:sp>
          <p:nvSpPr>
            <p:cNvPr id="9250" name="Google Shape;9250;p99"/>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51" name="Google Shape;9251;p99"/>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52" name="Google Shape;9252;p99"/>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53" name="Google Shape;9253;p99"/>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54" name="Google Shape;9254;p99"/>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55" name="Google Shape;9255;p99"/>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56" name="Google Shape;9256;p99"/>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57" name="Google Shape;9257;p99"/>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58" name="Google Shape;9258;p99"/>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59" name="Google Shape;9259;p99"/>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60" name="Google Shape;9260;p99"/>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61" name="Google Shape;9261;p99"/>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62" name="Google Shape;9262;p99"/>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63" name="Google Shape;9263;p99"/>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64" name="Google Shape;9264;p99"/>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65" name="Google Shape;9265;p99"/>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66" name="Google Shape;9266;p99"/>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67" name="Google Shape;9267;p99"/>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68" name="Google Shape;9268;p99"/>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69" name="Google Shape;9269;p99"/>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70" name="Google Shape;9270;p99"/>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71" name="Google Shape;9271;p99"/>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72" name="Google Shape;9272;p99"/>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73" name="Google Shape;9273;p99"/>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74" name="Google Shape;9274;p99"/>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75" name="Google Shape;9275;p99"/>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76" name="Google Shape;9276;p99"/>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77" name="Google Shape;9277;p99"/>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78" name="Google Shape;9278;p99"/>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79" name="Google Shape;9279;p99"/>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80" name="Google Shape;9280;p99"/>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81" name="Google Shape;9281;p99"/>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82" name="Google Shape;9282;p99"/>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83" name="Google Shape;9283;p99"/>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84" name="Google Shape;9284;p99"/>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85" name="Google Shape;9285;p99"/>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86" name="Google Shape;9286;p99"/>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87" name="Google Shape;9287;p99"/>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88" name="Google Shape;9288;p99"/>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89" name="Google Shape;9289;p99"/>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90" name="Google Shape;9290;p99"/>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91" name="Google Shape;9291;p99"/>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92" name="Google Shape;9292;p99"/>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93" name="Google Shape;9293;p99"/>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94" name="Google Shape;9294;p99"/>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95" name="Google Shape;9295;p99"/>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96" name="Google Shape;9296;p99"/>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97" name="Google Shape;9297;p99"/>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98" name="Google Shape;9298;p99"/>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299" name="Google Shape;9299;p99"/>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00" name="Google Shape;9300;p99"/>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01" name="Google Shape;9301;p99"/>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02" name="Google Shape;9302;p99"/>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03" name="Google Shape;9303;p99"/>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04" name="Google Shape;9304;p99"/>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05" name="Google Shape;9305;p99"/>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06" name="Google Shape;9306;p99"/>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07" name="Google Shape;9307;p99"/>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08" name="Google Shape;9308;p99"/>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09" name="Google Shape;9309;p99"/>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10" name="Google Shape;9310;p99"/>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11" name="Google Shape;9311;p99"/>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12" name="Google Shape;9312;p99"/>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13" name="Google Shape;9313;p99"/>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14" name="Google Shape;9314;p99"/>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15" name="Google Shape;9315;p99"/>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16" name="Google Shape;9316;p99"/>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17" name="Google Shape;9317;p99"/>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18" name="Google Shape;9318;p99"/>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19" name="Google Shape;9319;p99"/>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20" name="Google Shape;9320;p99"/>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21" name="Google Shape;9321;p99"/>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22" name="Google Shape;9322;p99"/>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23" name="Google Shape;9323;p99"/>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24" name="Google Shape;9324;p99"/>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25" name="Google Shape;9325;p99"/>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26" name="Google Shape;9326;p99"/>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27" name="Google Shape;9327;p99"/>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28" name="Google Shape;9328;p99"/>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29" name="Google Shape;9329;p99"/>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30" name="Google Shape;9330;p99"/>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31" name="Google Shape;9331;p99"/>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32" name="Google Shape;9332;p99"/>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33" name="Google Shape;9333;p99"/>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34" name="Google Shape;9334;p99"/>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35" name="Google Shape;9335;p99"/>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36" name="Google Shape;9336;p99"/>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37" name="Google Shape;9337;p99"/>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38" name="Google Shape;9338;p99"/>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39" name="Google Shape;9339;p99"/>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40" name="Google Shape;9340;p99"/>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41" name="Google Shape;9341;p99"/>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42" name="Google Shape;9342;p99"/>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9343" name="Google Shape;9343;p99"/>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9344" name="Google Shape;9344;p99"/>
          <p:cNvGrpSpPr/>
          <p:nvPr/>
        </p:nvGrpSpPr>
        <p:grpSpPr>
          <a:xfrm>
            <a:off x="-1530678" y="2991542"/>
            <a:ext cx="1404225" cy="2177094"/>
            <a:chOff x="6195941" y="562596"/>
            <a:chExt cx="1872300" cy="2902792"/>
          </a:xfrm>
        </p:grpSpPr>
        <p:grpSp>
          <p:nvGrpSpPr>
            <p:cNvPr id="9345" name="Google Shape;9345;p99"/>
            <p:cNvGrpSpPr/>
            <p:nvPr/>
          </p:nvGrpSpPr>
          <p:grpSpPr>
            <a:xfrm>
              <a:off x="6195941" y="832605"/>
              <a:ext cx="1872300" cy="2632784"/>
              <a:chOff x="-1872716" y="660661"/>
              <a:chExt cx="1872300" cy="1974637"/>
            </a:xfrm>
          </p:grpSpPr>
          <p:sp>
            <p:nvSpPr>
              <p:cNvPr id="9346" name="Google Shape;9346;p99"/>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9347" name="Google Shape;9347;p99"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9348" name="Google Shape;9348;p99"/>
            <p:cNvGrpSpPr/>
            <p:nvPr/>
          </p:nvGrpSpPr>
          <p:grpSpPr>
            <a:xfrm>
              <a:off x="6303954" y="562596"/>
              <a:ext cx="540000" cy="540000"/>
              <a:chOff x="6303954" y="562596"/>
              <a:chExt cx="540000" cy="540000"/>
            </a:xfrm>
          </p:grpSpPr>
          <p:sp>
            <p:nvSpPr>
              <p:cNvPr id="9349" name="Google Shape;9349;p99"/>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9350" name="Google Shape;9350;p99"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9351" name="Google Shape;9351;p99"/>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52" name="Google Shape;9352;p99"/>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53" name="Google Shape;9353;p99"/>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9354" name="Google Shape;9354;p99"/>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9355" name="Google Shape;9355;p99"/>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9356" name="Google Shape;9356;p99"/>
          <p:cNvGrpSpPr/>
          <p:nvPr/>
        </p:nvGrpSpPr>
        <p:grpSpPr>
          <a:xfrm>
            <a:off x="-1530678" y="653649"/>
            <a:ext cx="1026225" cy="1698128"/>
            <a:chOff x="-1836712" y="2937191"/>
            <a:chExt cx="1368300" cy="2264171"/>
          </a:xfrm>
        </p:grpSpPr>
        <p:pic>
          <p:nvPicPr>
            <p:cNvPr id="9357" name="Google Shape;9357;p99"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9358" name="Google Shape;9358;p99"/>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9359" name="Google Shape;9359;p99"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Key messages: White">
  <p:cSld name="Key messages: White">
    <p:bg>
      <p:bgPr>
        <a:solidFill>
          <a:schemeClr val="dk2"/>
        </a:solidFill>
        <a:effectLst/>
      </p:bgPr>
    </p:bg>
    <p:spTree>
      <p:nvGrpSpPr>
        <p:cNvPr id="1" name="Shape 9360"/>
        <p:cNvGrpSpPr/>
        <p:nvPr/>
      </p:nvGrpSpPr>
      <p:grpSpPr>
        <a:xfrm>
          <a:off x="0" y="0"/>
          <a:ext cx="0" cy="0"/>
          <a:chOff x="0" y="0"/>
          <a:chExt cx="0" cy="0"/>
        </a:xfrm>
      </p:grpSpPr>
      <p:sp>
        <p:nvSpPr>
          <p:cNvPr id="9361" name="Google Shape;9361;p100"/>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grpSp>
        <p:nvGrpSpPr>
          <p:cNvPr id="9362" name="Google Shape;9362;p100"/>
          <p:cNvGrpSpPr/>
          <p:nvPr/>
        </p:nvGrpSpPr>
        <p:grpSpPr>
          <a:xfrm>
            <a:off x="7916400" y="221400"/>
            <a:ext cx="893889" cy="359014"/>
            <a:chOff x="1899" y="899"/>
            <a:chExt cx="4163" cy="1671"/>
          </a:xfrm>
        </p:grpSpPr>
        <p:sp>
          <p:nvSpPr>
            <p:cNvPr id="9363" name="Google Shape;9363;p100"/>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64" name="Google Shape;9364;p100"/>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65" name="Google Shape;9365;p100"/>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66" name="Google Shape;9366;p100"/>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67" name="Google Shape;9367;p100"/>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68" name="Google Shape;9368;p100"/>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69" name="Google Shape;9369;p100"/>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70" name="Google Shape;9370;p100"/>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71" name="Google Shape;9371;p100"/>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72" name="Google Shape;9372;p100"/>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73" name="Google Shape;9373;p100"/>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74" name="Google Shape;9374;p100"/>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75" name="Google Shape;9375;p100"/>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76" name="Google Shape;9376;p100"/>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77" name="Google Shape;9377;p100"/>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78" name="Google Shape;9378;p100"/>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79" name="Google Shape;9379;p100"/>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80" name="Google Shape;9380;p100"/>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81" name="Google Shape;9381;p100"/>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82" name="Google Shape;9382;p100"/>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83" name="Google Shape;9383;p100"/>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84" name="Google Shape;9384;p100"/>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85" name="Google Shape;9385;p100"/>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86" name="Google Shape;9386;p100"/>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87" name="Google Shape;9387;p100"/>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88" name="Google Shape;9388;p100"/>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89" name="Google Shape;9389;p100"/>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90" name="Google Shape;9390;p100"/>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91" name="Google Shape;9391;p100"/>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92" name="Google Shape;9392;p100"/>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93" name="Google Shape;9393;p100"/>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94" name="Google Shape;9394;p100"/>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95" name="Google Shape;9395;p100"/>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96" name="Google Shape;9396;p100"/>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97" name="Google Shape;9397;p100"/>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98" name="Google Shape;9398;p100"/>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399" name="Google Shape;9399;p100"/>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00" name="Google Shape;9400;p100"/>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01" name="Google Shape;9401;p100"/>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02" name="Google Shape;9402;p100"/>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03" name="Google Shape;9403;p100"/>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04" name="Google Shape;9404;p100"/>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05" name="Google Shape;9405;p100"/>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06" name="Google Shape;9406;p100"/>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07" name="Google Shape;9407;p100"/>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08" name="Google Shape;9408;p100"/>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09" name="Google Shape;9409;p100"/>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10" name="Google Shape;9410;p100"/>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11" name="Google Shape;9411;p100"/>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12" name="Google Shape;9412;p100"/>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13" name="Google Shape;9413;p100"/>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14" name="Google Shape;9414;p100"/>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15" name="Google Shape;9415;p100"/>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16" name="Google Shape;9416;p100"/>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17" name="Google Shape;9417;p100"/>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18" name="Google Shape;9418;p100"/>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19" name="Google Shape;9419;p100"/>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20" name="Google Shape;9420;p100"/>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21" name="Google Shape;9421;p100"/>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22" name="Google Shape;9422;p100"/>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23" name="Google Shape;9423;p100"/>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24" name="Google Shape;9424;p100"/>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25" name="Google Shape;9425;p100"/>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26" name="Google Shape;9426;p100"/>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27" name="Google Shape;9427;p100"/>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28" name="Google Shape;9428;p100"/>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29" name="Google Shape;9429;p100"/>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30" name="Google Shape;9430;p100"/>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31" name="Google Shape;9431;p100"/>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32" name="Google Shape;9432;p100"/>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33" name="Google Shape;9433;p100"/>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34" name="Google Shape;9434;p100"/>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35" name="Google Shape;9435;p100"/>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36" name="Google Shape;9436;p100"/>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37" name="Google Shape;9437;p100"/>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38" name="Google Shape;9438;p100"/>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39" name="Google Shape;9439;p100"/>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40" name="Google Shape;9440;p100"/>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41" name="Google Shape;9441;p100"/>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42" name="Google Shape;9442;p100"/>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43" name="Google Shape;9443;p100"/>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44" name="Google Shape;9444;p100"/>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45" name="Google Shape;9445;p100"/>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46" name="Google Shape;9446;p100"/>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47" name="Google Shape;9447;p100"/>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48" name="Google Shape;9448;p100"/>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49" name="Google Shape;9449;p100"/>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50" name="Google Shape;9450;p100"/>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51" name="Google Shape;9451;p100"/>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52" name="Google Shape;9452;p100"/>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53" name="Google Shape;9453;p100"/>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54" name="Google Shape;9454;p100"/>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55" name="Google Shape;9455;p100"/>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9456" name="Google Shape;9456;p100"/>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
        <p:nvSpPr>
          <p:cNvPr id="9457" name="Google Shape;9457;p100"/>
          <p:cNvSpPr/>
          <p:nvPr/>
        </p:nvSpPr>
        <p:spPr>
          <a:xfrm>
            <a:off x="-1113164" y="313265"/>
            <a:ext cx="7365203" cy="5157785"/>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02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58" name="Google Shape;9458;p100"/>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9459" name="Google Shape;9459;p100"/>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9460" name="Google Shape;9460;p10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9461" name="Google Shape;9461;p100"/>
          <p:cNvSpPr txBox="1">
            <a:spLocks noGrp="1"/>
          </p:cNvSpPr>
          <p:nvPr>
            <p:ph type="body" idx="1"/>
          </p:nvPr>
        </p:nvSpPr>
        <p:spPr>
          <a:xfrm>
            <a:off x="671678" y="2991541"/>
            <a:ext cx="1712700" cy="1195800"/>
          </a:xfrm>
          <a:prstGeom prst="rect">
            <a:avLst/>
          </a:prstGeom>
          <a:noFill/>
          <a:ln>
            <a:noFill/>
          </a:ln>
        </p:spPr>
        <p:txBody>
          <a:bodyPr spcFirstLastPara="1" wrap="square" lIns="0" tIns="0" rIns="0" bIns="0" anchor="t" anchorCtr="0">
            <a:noAutofit/>
          </a:bodyPr>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9462" name="Google Shape;9462;p100"/>
          <p:cNvSpPr txBox="1">
            <a:spLocks noGrp="1"/>
          </p:cNvSpPr>
          <p:nvPr>
            <p:ph type="title"/>
          </p:nvPr>
        </p:nvSpPr>
        <p:spPr>
          <a:xfrm>
            <a:off x="671678" y="641288"/>
            <a:ext cx="7244100" cy="942000"/>
          </a:xfrm>
          <a:prstGeom prst="rect">
            <a:avLst/>
          </a:prstGeom>
          <a:noFill/>
          <a:ln>
            <a:noFill/>
          </a:ln>
        </p:spPr>
        <p:txBody>
          <a:bodyPr spcFirstLastPara="1" wrap="square" lIns="0" tIns="0" rIns="0" bIns="0" anchor="b" anchorCtr="0">
            <a:noAutofit/>
          </a:bodyPr>
          <a:lstStyle>
            <a:lvl1pPr marR="0" lvl="0" algn="ctr"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grpSp>
        <p:nvGrpSpPr>
          <p:cNvPr id="9463" name="Google Shape;9463;p100"/>
          <p:cNvGrpSpPr/>
          <p:nvPr/>
        </p:nvGrpSpPr>
        <p:grpSpPr>
          <a:xfrm>
            <a:off x="-1530678" y="2991542"/>
            <a:ext cx="1404225" cy="2177094"/>
            <a:chOff x="6195941" y="562596"/>
            <a:chExt cx="1872300" cy="2902792"/>
          </a:xfrm>
        </p:grpSpPr>
        <p:grpSp>
          <p:nvGrpSpPr>
            <p:cNvPr id="9464" name="Google Shape;9464;p100"/>
            <p:cNvGrpSpPr/>
            <p:nvPr/>
          </p:nvGrpSpPr>
          <p:grpSpPr>
            <a:xfrm>
              <a:off x="6195941" y="832605"/>
              <a:ext cx="1872300" cy="2632784"/>
              <a:chOff x="-1872716" y="660661"/>
              <a:chExt cx="1872300" cy="1974637"/>
            </a:xfrm>
          </p:grpSpPr>
          <p:sp>
            <p:nvSpPr>
              <p:cNvPr id="9465" name="Google Shape;9465;p100"/>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9466" name="Google Shape;9466;p100"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9467" name="Google Shape;9467;p100"/>
            <p:cNvGrpSpPr/>
            <p:nvPr/>
          </p:nvGrpSpPr>
          <p:grpSpPr>
            <a:xfrm>
              <a:off x="6303954" y="562596"/>
              <a:ext cx="540000" cy="540000"/>
              <a:chOff x="6303954" y="562596"/>
              <a:chExt cx="540000" cy="540000"/>
            </a:xfrm>
          </p:grpSpPr>
          <p:sp>
            <p:nvSpPr>
              <p:cNvPr id="9468" name="Google Shape;9468;p100"/>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9469" name="Google Shape;9469;p100"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9470" name="Google Shape;9470;p100"/>
          <p:cNvSpPr txBox="1">
            <a:spLocks noGrp="1"/>
          </p:cNvSpPr>
          <p:nvPr>
            <p:ph type="body" idx="2"/>
          </p:nvPr>
        </p:nvSpPr>
        <p:spPr>
          <a:xfrm>
            <a:off x="2695358" y="2992784"/>
            <a:ext cx="1712700" cy="1195800"/>
          </a:xfrm>
          <a:prstGeom prst="rect">
            <a:avLst/>
          </a:prstGeom>
          <a:noFill/>
          <a:ln>
            <a:noFill/>
          </a:ln>
        </p:spPr>
        <p:txBody>
          <a:bodyPr spcFirstLastPara="1" wrap="square" lIns="0" tIns="0" rIns="0" bIns="0" anchor="t" anchorCtr="0">
            <a:noAutofit/>
          </a:bodyPr>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9471" name="Google Shape;9471;p100"/>
          <p:cNvSpPr txBox="1">
            <a:spLocks noGrp="1"/>
          </p:cNvSpPr>
          <p:nvPr>
            <p:ph type="body" idx="3"/>
          </p:nvPr>
        </p:nvSpPr>
        <p:spPr>
          <a:xfrm>
            <a:off x="4719037" y="2994027"/>
            <a:ext cx="1712700" cy="1195800"/>
          </a:xfrm>
          <a:prstGeom prst="rect">
            <a:avLst/>
          </a:prstGeom>
          <a:noFill/>
          <a:ln>
            <a:noFill/>
          </a:ln>
        </p:spPr>
        <p:txBody>
          <a:bodyPr spcFirstLastPara="1" wrap="square" lIns="0" tIns="0" rIns="0" bIns="0" anchor="t" anchorCtr="0">
            <a:noAutofit/>
          </a:bodyPr>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9472" name="Google Shape;9472;p100"/>
          <p:cNvSpPr txBox="1">
            <a:spLocks noGrp="1"/>
          </p:cNvSpPr>
          <p:nvPr>
            <p:ph type="body" idx="4"/>
          </p:nvPr>
        </p:nvSpPr>
        <p:spPr>
          <a:xfrm>
            <a:off x="6742717" y="2995270"/>
            <a:ext cx="1712700" cy="1195800"/>
          </a:xfrm>
          <a:prstGeom prst="rect">
            <a:avLst/>
          </a:prstGeom>
          <a:noFill/>
          <a:ln>
            <a:noFill/>
          </a:ln>
        </p:spPr>
        <p:txBody>
          <a:bodyPr spcFirstLastPara="1" wrap="square" lIns="0" tIns="0" rIns="0" bIns="0" anchor="t" anchorCtr="0">
            <a:noAutofit/>
          </a:bodyPr>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Tree>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Title and content (2 column)">
  <p:cSld name="Title and content (2 column)">
    <p:bg>
      <p:bgPr>
        <a:solidFill>
          <a:schemeClr val="lt1"/>
        </a:solidFill>
        <a:effectLst/>
      </p:bgPr>
    </p:bg>
    <p:spTree>
      <p:nvGrpSpPr>
        <p:cNvPr id="1" name="Shape 9473"/>
        <p:cNvGrpSpPr/>
        <p:nvPr/>
      </p:nvGrpSpPr>
      <p:grpSpPr>
        <a:xfrm>
          <a:off x="0" y="0"/>
          <a:ext cx="0" cy="0"/>
          <a:chOff x="0" y="0"/>
          <a:chExt cx="0" cy="0"/>
        </a:xfrm>
      </p:grpSpPr>
      <p:sp>
        <p:nvSpPr>
          <p:cNvPr id="9474" name="Google Shape;9474;p101"/>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9475" name="Google Shape;9475;p101"/>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9476" name="Google Shape;9476;p10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9477" name="Google Shape;9477;p10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9478" name="Google Shape;9478;p10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9479" name="Google Shape;9479;p101"/>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9480" name="Google Shape;9480;p101"/>
          <p:cNvGrpSpPr/>
          <p:nvPr/>
        </p:nvGrpSpPr>
        <p:grpSpPr>
          <a:xfrm>
            <a:off x="-1530678" y="2991542"/>
            <a:ext cx="1404225" cy="2177094"/>
            <a:chOff x="6195941" y="562596"/>
            <a:chExt cx="1872300" cy="2902792"/>
          </a:xfrm>
        </p:grpSpPr>
        <p:grpSp>
          <p:nvGrpSpPr>
            <p:cNvPr id="9481" name="Google Shape;9481;p101"/>
            <p:cNvGrpSpPr/>
            <p:nvPr/>
          </p:nvGrpSpPr>
          <p:grpSpPr>
            <a:xfrm>
              <a:off x="6195941" y="832605"/>
              <a:ext cx="1872300" cy="2632784"/>
              <a:chOff x="-1872716" y="660661"/>
              <a:chExt cx="1872300" cy="1974637"/>
            </a:xfrm>
          </p:grpSpPr>
          <p:sp>
            <p:nvSpPr>
              <p:cNvPr id="9482" name="Google Shape;9482;p101"/>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9483" name="Google Shape;9483;p101"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9484" name="Google Shape;9484;p101"/>
            <p:cNvGrpSpPr/>
            <p:nvPr/>
          </p:nvGrpSpPr>
          <p:grpSpPr>
            <a:xfrm>
              <a:off x="6303954" y="562596"/>
              <a:ext cx="540000" cy="540000"/>
              <a:chOff x="6303954" y="562596"/>
              <a:chExt cx="540000" cy="540000"/>
            </a:xfrm>
          </p:grpSpPr>
          <p:sp>
            <p:nvSpPr>
              <p:cNvPr id="9485" name="Google Shape;9485;p101"/>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9486" name="Google Shape;9486;p101"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9487" name="Google Shape;9487;p101"/>
          <p:cNvSpPr/>
          <p:nvPr/>
        </p:nvSpPr>
        <p:spPr>
          <a:xfrm>
            <a:off x="3474452" y="1545636"/>
            <a:ext cx="6642652" cy="465178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02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9488" name="Google Shape;9488;p101"/>
          <p:cNvGrpSpPr/>
          <p:nvPr/>
        </p:nvGrpSpPr>
        <p:grpSpPr>
          <a:xfrm>
            <a:off x="7916400" y="221400"/>
            <a:ext cx="893889" cy="359014"/>
            <a:chOff x="1899" y="899"/>
            <a:chExt cx="4163" cy="1671"/>
          </a:xfrm>
        </p:grpSpPr>
        <p:sp>
          <p:nvSpPr>
            <p:cNvPr id="9489" name="Google Shape;9489;p101"/>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90" name="Google Shape;9490;p101"/>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91" name="Google Shape;9491;p101"/>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92" name="Google Shape;9492;p101"/>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93" name="Google Shape;9493;p101"/>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94" name="Google Shape;9494;p101"/>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95" name="Google Shape;9495;p101"/>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96" name="Google Shape;9496;p101"/>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97" name="Google Shape;9497;p101"/>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98" name="Google Shape;9498;p101"/>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499" name="Google Shape;9499;p101"/>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00" name="Google Shape;9500;p101"/>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01" name="Google Shape;9501;p101"/>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02" name="Google Shape;9502;p101"/>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03" name="Google Shape;9503;p101"/>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04" name="Google Shape;9504;p101"/>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05" name="Google Shape;9505;p101"/>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06" name="Google Shape;9506;p101"/>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07" name="Google Shape;9507;p101"/>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08" name="Google Shape;9508;p101"/>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09" name="Google Shape;9509;p101"/>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10" name="Google Shape;9510;p101"/>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11" name="Google Shape;9511;p101"/>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12" name="Google Shape;9512;p101"/>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13" name="Google Shape;9513;p101"/>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14" name="Google Shape;9514;p101"/>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15" name="Google Shape;9515;p101"/>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16" name="Google Shape;9516;p101"/>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17" name="Google Shape;9517;p101"/>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18" name="Google Shape;9518;p101"/>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19" name="Google Shape;9519;p101"/>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20" name="Google Shape;9520;p101"/>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21" name="Google Shape;9521;p101"/>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22" name="Google Shape;9522;p101"/>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23" name="Google Shape;9523;p101"/>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24" name="Google Shape;9524;p101"/>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25" name="Google Shape;9525;p101"/>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26" name="Google Shape;9526;p101"/>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27" name="Google Shape;9527;p101"/>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28" name="Google Shape;9528;p101"/>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29" name="Google Shape;9529;p101"/>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30" name="Google Shape;9530;p101"/>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31" name="Google Shape;9531;p101"/>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32" name="Google Shape;9532;p101"/>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33" name="Google Shape;9533;p101"/>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34" name="Google Shape;9534;p101"/>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35" name="Google Shape;9535;p101"/>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36" name="Google Shape;9536;p101"/>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37" name="Google Shape;9537;p101"/>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38" name="Google Shape;9538;p101"/>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39" name="Google Shape;9539;p101"/>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40" name="Google Shape;9540;p101"/>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41" name="Google Shape;9541;p101"/>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42" name="Google Shape;9542;p101"/>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43" name="Google Shape;9543;p101"/>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44" name="Google Shape;9544;p101"/>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45" name="Google Shape;9545;p101"/>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46" name="Google Shape;9546;p101"/>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47" name="Google Shape;9547;p101"/>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48" name="Google Shape;9548;p101"/>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49" name="Google Shape;9549;p101"/>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50" name="Google Shape;9550;p101"/>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51" name="Google Shape;9551;p101"/>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52" name="Google Shape;9552;p101"/>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53" name="Google Shape;9553;p101"/>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54" name="Google Shape;9554;p101"/>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55" name="Google Shape;9555;p101"/>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56" name="Google Shape;9556;p101"/>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57" name="Google Shape;9557;p101"/>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58" name="Google Shape;9558;p101"/>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59" name="Google Shape;9559;p101"/>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60" name="Google Shape;9560;p101"/>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61" name="Google Shape;9561;p101"/>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62" name="Google Shape;9562;p101"/>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63" name="Google Shape;9563;p101"/>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64" name="Google Shape;9564;p101"/>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65" name="Google Shape;9565;p101"/>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66" name="Google Shape;9566;p101"/>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67" name="Google Shape;9567;p101"/>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68" name="Google Shape;9568;p101"/>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69" name="Google Shape;9569;p101"/>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70" name="Google Shape;9570;p101"/>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71" name="Google Shape;9571;p101"/>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72" name="Google Shape;9572;p101"/>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73" name="Google Shape;9573;p101"/>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74" name="Google Shape;9574;p101"/>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75" name="Google Shape;9575;p101"/>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76" name="Google Shape;9576;p101"/>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77" name="Google Shape;9577;p101"/>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78" name="Google Shape;9578;p101"/>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79" name="Google Shape;9579;p101"/>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80" name="Google Shape;9580;p101"/>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581" name="Google Shape;9581;p101"/>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9582" name="Google Shape;9582;p101"/>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Title and content larger text">
  <p:cSld name="Title and content larger text">
    <p:bg>
      <p:bgPr>
        <a:solidFill>
          <a:schemeClr val="lt1"/>
        </a:solidFill>
        <a:effectLst/>
      </p:bgPr>
    </p:bg>
    <p:spTree>
      <p:nvGrpSpPr>
        <p:cNvPr id="1" name="Shape 9583"/>
        <p:cNvGrpSpPr/>
        <p:nvPr/>
      </p:nvGrpSpPr>
      <p:grpSpPr>
        <a:xfrm>
          <a:off x="0" y="0"/>
          <a:ext cx="0" cy="0"/>
          <a:chOff x="0" y="0"/>
          <a:chExt cx="0" cy="0"/>
        </a:xfrm>
      </p:grpSpPr>
      <p:sp>
        <p:nvSpPr>
          <p:cNvPr id="9584" name="Google Shape;9584;p102"/>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9585" name="Google Shape;9585;p102"/>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9586" name="Google Shape;9586;p10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9587" name="Google Shape;9587;p10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9588" name="Google Shape;9588;p10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9589" name="Google Shape;9589;p102"/>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dk2"/>
              </a:buClr>
              <a:buSzPts val="2100"/>
              <a:buFont typeface="Arial"/>
              <a:buNone/>
              <a:defRPr sz="21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2100"/>
              <a:buFont typeface="Arial"/>
              <a:buNone/>
              <a:defRPr sz="21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9590" name="Google Shape;9590;p102"/>
          <p:cNvGrpSpPr/>
          <p:nvPr/>
        </p:nvGrpSpPr>
        <p:grpSpPr>
          <a:xfrm>
            <a:off x="-1530678" y="2991542"/>
            <a:ext cx="1404225" cy="2177094"/>
            <a:chOff x="6195941" y="562596"/>
            <a:chExt cx="1872300" cy="2902792"/>
          </a:xfrm>
        </p:grpSpPr>
        <p:grpSp>
          <p:nvGrpSpPr>
            <p:cNvPr id="9591" name="Google Shape;9591;p102"/>
            <p:cNvGrpSpPr/>
            <p:nvPr/>
          </p:nvGrpSpPr>
          <p:grpSpPr>
            <a:xfrm>
              <a:off x="6195941" y="832605"/>
              <a:ext cx="1872300" cy="2632784"/>
              <a:chOff x="-1872716" y="660661"/>
              <a:chExt cx="1872300" cy="1974637"/>
            </a:xfrm>
          </p:grpSpPr>
          <p:sp>
            <p:nvSpPr>
              <p:cNvPr id="9592" name="Google Shape;9592;p102"/>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9593" name="Google Shape;9593;p102"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9594" name="Google Shape;9594;p102"/>
            <p:cNvGrpSpPr/>
            <p:nvPr/>
          </p:nvGrpSpPr>
          <p:grpSpPr>
            <a:xfrm>
              <a:off x="6303954" y="562596"/>
              <a:ext cx="540000" cy="540000"/>
              <a:chOff x="6303954" y="562596"/>
              <a:chExt cx="540000" cy="540000"/>
            </a:xfrm>
          </p:grpSpPr>
          <p:sp>
            <p:nvSpPr>
              <p:cNvPr id="9595" name="Google Shape;9595;p102"/>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9596" name="Google Shape;9596;p102"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9597" name="Google Shape;9597;p102"/>
          <p:cNvSpPr/>
          <p:nvPr/>
        </p:nvSpPr>
        <p:spPr>
          <a:xfrm>
            <a:off x="1752560" y="-1211567"/>
            <a:ext cx="12848286" cy="8997548"/>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02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9598" name="Google Shape;9598;p102"/>
          <p:cNvGrpSpPr/>
          <p:nvPr/>
        </p:nvGrpSpPr>
        <p:grpSpPr>
          <a:xfrm>
            <a:off x="7916400" y="221400"/>
            <a:ext cx="893889" cy="359014"/>
            <a:chOff x="1899" y="899"/>
            <a:chExt cx="4163" cy="1671"/>
          </a:xfrm>
        </p:grpSpPr>
        <p:sp>
          <p:nvSpPr>
            <p:cNvPr id="9599" name="Google Shape;9599;p10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00" name="Google Shape;9600;p10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01" name="Google Shape;9601;p10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02" name="Google Shape;9602;p10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03" name="Google Shape;9603;p10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04" name="Google Shape;9604;p10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05" name="Google Shape;9605;p10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06" name="Google Shape;9606;p10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07" name="Google Shape;9607;p10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08" name="Google Shape;9608;p10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09" name="Google Shape;9609;p10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10" name="Google Shape;9610;p102"/>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11" name="Google Shape;9611;p10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12" name="Google Shape;9612;p10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13" name="Google Shape;9613;p10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14" name="Google Shape;9614;p10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15" name="Google Shape;9615;p102"/>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16" name="Google Shape;9616;p10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17" name="Google Shape;9617;p10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18" name="Google Shape;9618;p10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19" name="Google Shape;9619;p10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20" name="Google Shape;9620;p10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21" name="Google Shape;9621;p10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22" name="Google Shape;9622;p10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23" name="Google Shape;9623;p10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24" name="Google Shape;9624;p10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25" name="Google Shape;9625;p10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26" name="Google Shape;9626;p10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27" name="Google Shape;9627;p10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28" name="Google Shape;9628;p10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29" name="Google Shape;9629;p10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30" name="Google Shape;9630;p10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31" name="Google Shape;9631;p10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32" name="Google Shape;9632;p10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33" name="Google Shape;9633;p10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34" name="Google Shape;9634;p10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35" name="Google Shape;9635;p10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36" name="Google Shape;9636;p10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37" name="Google Shape;9637;p10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38" name="Google Shape;9638;p10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39" name="Google Shape;9639;p10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40" name="Google Shape;9640;p10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41" name="Google Shape;9641;p10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42" name="Google Shape;9642;p10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43" name="Google Shape;9643;p10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44" name="Google Shape;9644;p10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45" name="Google Shape;9645;p10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46" name="Google Shape;9646;p10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47" name="Google Shape;9647;p10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48" name="Google Shape;9648;p10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49" name="Google Shape;9649;p10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50" name="Google Shape;9650;p10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51" name="Google Shape;9651;p10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52" name="Google Shape;9652;p10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53" name="Google Shape;9653;p10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54" name="Google Shape;9654;p10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55" name="Google Shape;9655;p10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56" name="Google Shape;9656;p10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57" name="Google Shape;9657;p10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58" name="Google Shape;9658;p10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59" name="Google Shape;9659;p10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60" name="Google Shape;9660;p10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61" name="Google Shape;9661;p10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62" name="Google Shape;9662;p10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63" name="Google Shape;9663;p10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64" name="Google Shape;9664;p10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65" name="Google Shape;9665;p10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66" name="Google Shape;9666;p10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67" name="Google Shape;9667;p10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68" name="Google Shape;9668;p10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69" name="Google Shape;9669;p10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70" name="Google Shape;9670;p10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71" name="Google Shape;9671;p10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72" name="Google Shape;9672;p10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73" name="Google Shape;9673;p10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74" name="Google Shape;9674;p10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75" name="Google Shape;9675;p10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76" name="Google Shape;9676;p10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77" name="Google Shape;9677;p10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78" name="Google Shape;9678;p102"/>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79" name="Google Shape;9679;p10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80" name="Google Shape;9680;p10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81" name="Google Shape;9681;p10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82" name="Google Shape;9682;p10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83" name="Google Shape;9683;p10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84" name="Google Shape;9684;p10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85" name="Google Shape;9685;p10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86" name="Google Shape;9686;p10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87" name="Google Shape;9687;p10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88" name="Google Shape;9688;p10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89" name="Google Shape;9689;p10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90" name="Google Shape;9690;p10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691" name="Google Shape;9691;p10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9692" name="Google Shape;9692;p102"/>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Title and 2 x content">
  <p:cSld name="Title and 2 x content">
    <p:bg>
      <p:bgPr>
        <a:solidFill>
          <a:schemeClr val="lt1"/>
        </a:solidFill>
        <a:effectLst/>
      </p:bgPr>
    </p:bg>
    <p:spTree>
      <p:nvGrpSpPr>
        <p:cNvPr id="1" name="Shape 9693"/>
        <p:cNvGrpSpPr/>
        <p:nvPr/>
      </p:nvGrpSpPr>
      <p:grpSpPr>
        <a:xfrm>
          <a:off x="0" y="0"/>
          <a:ext cx="0" cy="0"/>
          <a:chOff x="0" y="0"/>
          <a:chExt cx="0" cy="0"/>
        </a:xfrm>
      </p:grpSpPr>
      <p:sp>
        <p:nvSpPr>
          <p:cNvPr id="9694" name="Google Shape;9694;p103"/>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9695" name="Google Shape;9695;p103"/>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9696" name="Google Shape;9696;p10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9697" name="Google Shape;9697;p10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9698" name="Google Shape;9698;p10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9699" name="Google Shape;9699;p103"/>
          <p:cNvSpPr txBox="1">
            <a:spLocks noGrp="1"/>
          </p:cNvSpPr>
          <p:nvPr>
            <p:ph type="body" idx="1"/>
          </p:nvPr>
        </p:nvSpPr>
        <p:spPr>
          <a:xfrm>
            <a:off x="386099" y="1697954"/>
            <a:ext cx="3591600" cy="27723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9700" name="Google Shape;9700;p103"/>
          <p:cNvGrpSpPr/>
          <p:nvPr/>
        </p:nvGrpSpPr>
        <p:grpSpPr>
          <a:xfrm>
            <a:off x="-1530678" y="2991542"/>
            <a:ext cx="1404225" cy="2177094"/>
            <a:chOff x="6195941" y="562596"/>
            <a:chExt cx="1872300" cy="2902792"/>
          </a:xfrm>
        </p:grpSpPr>
        <p:grpSp>
          <p:nvGrpSpPr>
            <p:cNvPr id="9701" name="Google Shape;9701;p103"/>
            <p:cNvGrpSpPr/>
            <p:nvPr/>
          </p:nvGrpSpPr>
          <p:grpSpPr>
            <a:xfrm>
              <a:off x="6195941" y="832605"/>
              <a:ext cx="1872300" cy="2632784"/>
              <a:chOff x="-1872716" y="660661"/>
              <a:chExt cx="1872300" cy="1974637"/>
            </a:xfrm>
          </p:grpSpPr>
          <p:sp>
            <p:nvSpPr>
              <p:cNvPr id="9702" name="Google Shape;9702;p103"/>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9703" name="Google Shape;9703;p103"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9704" name="Google Shape;9704;p103"/>
            <p:cNvGrpSpPr/>
            <p:nvPr/>
          </p:nvGrpSpPr>
          <p:grpSpPr>
            <a:xfrm>
              <a:off x="6303954" y="562596"/>
              <a:ext cx="540000" cy="540000"/>
              <a:chOff x="6303954" y="562596"/>
              <a:chExt cx="540000" cy="540000"/>
            </a:xfrm>
          </p:grpSpPr>
          <p:sp>
            <p:nvSpPr>
              <p:cNvPr id="9705" name="Google Shape;9705;p103"/>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9706" name="Google Shape;9706;p103"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9707" name="Google Shape;9707;p103"/>
          <p:cNvSpPr/>
          <p:nvPr/>
        </p:nvSpPr>
        <p:spPr>
          <a:xfrm>
            <a:off x="2264304" y="1329714"/>
            <a:ext cx="9336381" cy="6538184"/>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02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9708" name="Google Shape;9708;p103"/>
          <p:cNvGrpSpPr/>
          <p:nvPr/>
        </p:nvGrpSpPr>
        <p:grpSpPr>
          <a:xfrm>
            <a:off x="7916400" y="221400"/>
            <a:ext cx="893889" cy="359014"/>
            <a:chOff x="1899" y="899"/>
            <a:chExt cx="4163" cy="1671"/>
          </a:xfrm>
        </p:grpSpPr>
        <p:sp>
          <p:nvSpPr>
            <p:cNvPr id="9709" name="Google Shape;9709;p103"/>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10" name="Google Shape;9710;p103"/>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11" name="Google Shape;9711;p103"/>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12" name="Google Shape;9712;p103"/>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13" name="Google Shape;9713;p103"/>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14" name="Google Shape;9714;p103"/>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15" name="Google Shape;9715;p103"/>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16" name="Google Shape;9716;p103"/>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17" name="Google Shape;9717;p103"/>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18" name="Google Shape;9718;p103"/>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19" name="Google Shape;9719;p103"/>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20" name="Google Shape;9720;p103"/>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21" name="Google Shape;9721;p103"/>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22" name="Google Shape;9722;p103"/>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23" name="Google Shape;9723;p103"/>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24" name="Google Shape;9724;p103"/>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25" name="Google Shape;9725;p103"/>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26" name="Google Shape;9726;p103"/>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27" name="Google Shape;9727;p103"/>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28" name="Google Shape;9728;p103"/>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29" name="Google Shape;9729;p103"/>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30" name="Google Shape;9730;p103"/>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31" name="Google Shape;9731;p103"/>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32" name="Google Shape;9732;p103"/>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33" name="Google Shape;9733;p103"/>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34" name="Google Shape;9734;p103"/>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35" name="Google Shape;9735;p103"/>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36" name="Google Shape;9736;p103"/>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37" name="Google Shape;9737;p103"/>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38" name="Google Shape;9738;p103"/>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39" name="Google Shape;9739;p103"/>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40" name="Google Shape;9740;p103"/>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41" name="Google Shape;9741;p103"/>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42" name="Google Shape;9742;p103"/>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43" name="Google Shape;9743;p103"/>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44" name="Google Shape;9744;p103"/>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45" name="Google Shape;9745;p103"/>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46" name="Google Shape;9746;p103"/>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47" name="Google Shape;9747;p103"/>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48" name="Google Shape;9748;p103"/>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49" name="Google Shape;9749;p103"/>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50" name="Google Shape;9750;p103"/>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51" name="Google Shape;9751;p103"/>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52" name="Google Shape;9752;p103"/>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53" name="Google Shape;9753;p103"/>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54" name="Google Shape;9754;p103"/>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55" name="Google Shape;9755;p103"/>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56" name="Google Shape;9756;p103"/>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57" name="Google Shape;9757;p103"/>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58" name="Google Shape;9758;p103"/>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59" name="Google Shape;9759;p103"/>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60" name="Google Shape;9760;p103"/>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61" name="Google Shape;9761;p103"/>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62" name="Google Shape;9762;p103"/>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63" name="Google Shape;9763;p103"/>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64" name="Google Shape;9764;p103"/>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65" name="Google Shape;9765;p103"/>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66" name="Google Shape;9766;p103"/>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67" name="Google Shape;9767;p103"/>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68" name="Google Shape;9768;p103"/>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69" name="Google Shape;9769;p103"/>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70" name="Google Shape;9770;p103"/>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71" name="Google Shape;9771;p103"/>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72" name="Google Shape;9772;p103"/>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73" name="Google Shape;9773;p103"/>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74" name="Google Shape;9774;p103"/>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75" name="Google Shape;9775;p103"/>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76" name="Google Shape;9776;p103"/>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77" name="Google Shape;9777;p103"/>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78" name="Google Shape;9778;p103"/>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79" name="Google Shape;9779;p103"/>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80" name="Google Shape;9780;p103"/>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81" name="Google Shape;9781;p103"/>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82" name="Google Shape;9782;p103"/>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83" name="Google Shape;9783;p103"/>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84" name="Google Shape;9784;p103"/>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85" name="Google Shape;9785;p103"/>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86" name="Google Shape;9786;p103"/>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87" name="Google Shape;9787;p103"/>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88" name="Google Shape;9788;p103"/>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89" name="Google Shape;9789;p103"/>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90" name="Google Shape;9790;p103"/>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91" name="Google Shape;9791;p103"/>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92" name="Google Shape;9792;p103"/>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93" name="Google Shape;9793;p103"/>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94" name="Google Shape;9794;p103"/>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95" name="Google Shape;9795;p103"/>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96" name="Google Shape;9796;p103"/>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97" name="Google Shape;9797;p103"/>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98" name="Google Shape;9798;p103"/>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799" name="Google Shape;9799;p103"/>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00" name="Google Shape;9800;p103"/>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9801" name="Google Shape;9801;p103"/>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9802" name="Google Shape;9802;p103"/>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
        <p:nvSpPr>
          <p:cNvPr id="9803" name="Google Shape;9803;p103"/>
          <p:cNvSpPr txBox="1">
            <a:spLocks noGrp="1"/>
          </p:cNvSpPr>
          <p:nvPr>
            <p:ph type="body" idx="2"/>
          </p:nvPr>
        </p:nvSpPr>
        <p:spPr>
          <a:xfrm>
            <a:off x="4290608" y="1697954"/>
            <a:ext cx="3591600" cy="27723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9804"/>
        <p:cNvGrpSpPr/>
        <p:nvPr/>
      </p:nvGrpSpPr>
      <p:grpSpPr>
        <a:xfrm>
          <a:off x="0" y="0"/>
          <a:ext cx="0" cy="0"/>
          <a:chOff x="0" y="0"/>
          <a:chExt cx="0" cy="0"/>
        </a:xfrm>
      </p:grpSpPr>
      <p:sp>
        <p:nvSpPr>
          <p:cNvPr id="9805" name="Google Shape;9805;p10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9806" name="Google Shape;9806;p10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9807" name="Google Shape;9807;p10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slideLayout" Target="../slideLayouts/slideLayout24.xml"/><Relationship Id="rId18" Type="http://schemas.openxmlformats.org/officeDocument/2006/relationships/slideLayout" Target="../slideLayouts/slideLayout29.xml"/><Relationship Id="rId3" Type="http://schemas.openxmlformats.org/officeDocument/2006/relationships/slideLayout" Target="../slideLayouts/slideLayout14.xml"/><Relationship Id="rId21" Type="http://schemas.openxmlformats.org/officeDocument/2006/relationships/slideLayout" Target="../slideLayouts/slideLayout32.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17" Type="http://schemas.openxmlformats.org/officeDocument/2006/relationships/slideLayout" Target="../slideLayouts/slideLayout28.xml"/><Relationship Id="rId2" Type="http://schemas.openxmlformats.org/officeDocument/2006/relationships/slideLayout" Target="../slideLayouts/slideLayout13.xml"/><Relationship Id="rId16" Type="http://schemas.openxmlformats.org/officeDocument/2006/relationships/slideLayout" Target="../slideLayouts/slideLayout27.xml"/><Relationship Id="rId20" Type="http://schemas.openxmlformats.org/officeDocument/2006/relationships/slideLayout" Target="../slideLayouts/slideLayout31.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24" Type="http://schemas.openxmlformats.org/officeDocument/2006/relationships/theme" Target="../theme/theme2.xml"/><Relationship Id="rId5" Type="http://schemas.openxmlformats.org/officeDocument/2006/relationships/slideLayout" Target="../slideLayouts/slideLayout16.xml"/><Relationship Id="rId15" Type="http://schemas.openxmlformats.org/officeDocument/2006/relationships/slideLayout" Target="../slideLayouts/slideLayout26.xml"/><Relationship Id="rId23" Type="http://schemas.openxmlformats.org/officeDocument/2006/relationships/slideLayout" Target="../slideLayouts/slideLayout34.xml"/><Relationship Id="rId10" Type="http://schemas.openxmlformats.org/officeDocument/2006/relationships/slideLayout" Target="../slideLayouts/slideLayout21.xml"/><Relationship Id="rId19" Type="http://schemas.openxmlformats.org/officeDocument/2006/relationships/slideLayout" Target="../slideLayouts/slideLayout30.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slideLayout" Target="../slideLayouts/slideLayout25.xml"/><Relationship Id="rId22" Type="http://schemas.openxmlformats.org/officeDocument/2006/relationships/slideLayout" Target="../slideLayouts/slideLayout33.xml"/></Relationships>
</file>

<file path=ppt/slideMasters/_rels/slideMaster3.xml.rels><?xml version="1.0" encoding="UTF-8" standalone="yes"?>
<Relationships xmlns="http://schemas.openxmlformats.org/package/2006/relationships"><Relationship Id="rId13" Type="http://schemas.openxmlformats.org/officeDocument/2006/relationships/slideLayout" Target="../slideLayouts/slideLayout47.xml"/><Relationship Id="rId18" Type="http://schemas.openxmlformats.org/officeDocument/2006/relationships/slideLayout" Target="../slideLayouts/slideLayout52.xml"/><Relationship Id="rId26" Type="http://schemas.openxmlformats.org/officeDocument/2006/relationships/slideLayout" Target="../slideLayouts/slideLayout60.xml"/><Relationship Id="rId39" Type="http://schemas.openxmlformats.org/officeDocument/2006/relationships/slideLayout" Target="../slideLayouts/slideLayout73.xml"/><Relationship Id="rId21" Type="http://schemas.openxmlformats.org/officeDocument/2006/relationships/slideLayout" Target="../slideLayouts/slideLayout55.xml"/><Relationship Id="rId34" Type="http://schemas.openxmlformats.org/officeDocument/2006/relationships/slideLayout" Target="../slideLayouts/slideLayout68.xml"/><Relationship Id="rId42" Type="http://schemas.openxmlformats.org/officeDocument/2006/relationships/slideLayout" Target="../slideLayouts/slideLayout76.xml"/><Relationship Id="rId7" Type="http://schemas.openxmlformats.org/officeDocument/2006/relationships/slideLayout" Target="../slideLayouts/slideLayout41.xml"/><Relationship Id="rId2" Type="http://schemas.openxmlformats.org/officeDocument/2006/relationships/slideLayout" Target="../slideLayouts/slideLayout36.xml"/><Relationship Id="rId16" Type="http://schemas.openxmlformats.org/officeDocument/2006/relationships/slideLayout" Target="../slideLayouts/slideLayout50.xml"/><Relationship Id="rId20" Type="http://schemas.openxmlformats.org/officeDocument/2006/relationships/slideLayout" Target="../slideLayouts/slideLayout54.xml"/><Relationship Id="rId29" Type="http://schemas.openxmlformats.org/officeDocument/2006/relationships/slideLayout" Target="../slideLayouts/slideLayout63.xml"/><Relationship Id="rId41" Type="http://schemas.openxmlformats.org/officeDocument/2006/relationships/slideLayout" Target="../slideLayouts/slideLayout75.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24" Type="http://schemas.openxmlformats.org/officeDocument/2006/relationships/slideLayout" Target="../slideLayouts/slideLayout58.xml"/><Relationship Id="rId32" Type="http://schemas.openxmlformats.org/officeDocument/2006/relationships/slideLayout" Target="../slideLayouts/slideLayout66.xml"/><Relationship Id="rId37" Type="http://schemas.openxmlformats.org/officeDocument/2006/relationships/slideLayout" Target="../slideLayouts/slideLayout71.xml"/><Relationship Id="rId40" Type="http://schemas.openxmlformats.org/officeDocument/2006/relationships/slideLayout" Target="../slideLayouts/slideLayout74.xml"/><Relationship Id="rId5" Type="http://schemas.openxmlformats.org/officeDocument/2006/relationships/slideLayout" Target="../slideLayouts/slideLayout39.xml"/><Relationship Id="rId15" Type="http://schemas.openxmlformats.org/officeDocument/2006/relationships/slideLayout" Target="../slideLayouts/slideLayout49.xml"/><Relationship Id="rId23" Type="http://schemas.openxmlformats.org/officeDocument/2006/relationships/slideLayout" Target="../slideLayouts/slideLayout57.xml"/><Relationship Id="rId28" Type="http://schemas.openxmlformats.org/officeDocument/2006/relationships/slideLayout" Target="../slideLayouts/slideLayout62.xml"/><Relationship Id="rId36" Type="http://schemas.openxmlformats.org/officeDocument/2006/relationships/slideLayout" Target="../slideLayouts/slideLayout70.xml"/><Relationship Id="rId10" Type="http://schemas.openxmlformats.org/officeDocument/2006/relationships/slideLayout" Target="../slideLayouts/slideLayout44.xml"/><Relationship Id="rId19" Type="http://schemas.openxmlformats.org/officeDocument/2006/relationships/slideLayout" Target="../slideLayouts/slideLayout53.xml"/><Relationship Id="rId31" Type="http://schemas.openxmlformats.org/officeDocument/2006/relationships/slideLayout" Target="../slideLayouts/slideLayout65.xml"/><Relationship Id="rId4" Type="http://schemas.openxmlformats.org/officeDocument/2006/relationships/slideLayout" Target="../slideLayouts/slideLayout38.xml"/><Relationship Id="rId9" Type="http://schemas.openxmlformats.org/officeDocument/2006/relationships/slideLayout" Target="../slideLayouts/slideLayout43.xml"/><Relationship Id="rId14" Type="http://schemas.openxmlformats.org/officeDocument/2006/relationships/slideLayout" Target="../slideLayouts/slideLayout48.xml"/><Relationship Id="rId22" Type="http://schemas.openxmlformats.org/officeDocument/2006/relationships/slideLayout" Target="../slideLayouts/slideLayout56.xml"/><Relationship Id="rId27" Type="http://schemas.openxmlformats.org/officeDocument/2006/relationships/slideLayout" Target="../slideLayouts/slideLayout61.xml"/><Relationship Id="rId30" Type="http://schemas.openxmlformats.org/officeDocument/2006/relationships/slideLayout" Target="../slideLayouts/slideLayout64.xml"/><Relationship Id="rId35" Type="http://schemas.openxmlformats.org/officeDocument/2006/relationships/slideLayout" Target="../slideLayouts/slideLayout69.xml"/><Relationship Id="rId43" Type="http://schemas.openxmlformats.org/officeDocument/2006/relationships/theme" Target="../theme/theme3.xml"/><Relationship Id="rId8" Type="http://schemas.openxmlformats.org/officeDocument/2006/relationships/slideLayout" Target="../slideLayouts/slideLayout42.xml"/><Relationship Id="rId3" Type="http://schemas.openxmlformats.org/officeDocument/2006/relationships/slideLayout" Target="../slideLayouts/slideLayout37.xml"/><Relationship Id="rId12" Type="http://schemas.openxmlformats.org/officeDocument/2006/relationships/slideLayout" Target="../slideLayouts/slideLayout46.xml"/><Relationship Id="rId17" Type="http://schemas.openxmlformats.org/officeDocument/2006/relationships/slideLayout" Target="../slideLayouts/slideLayout51.xml"/><Relationship Id="rId25" Type="http://schemas.openxmlformats.org/officeDocument/2006/relationships/slideLayout" Target="../slideLayouts/slideLayout59.xml"/><Relationship Id="rId33" Type="http://schemas.openxmlformats.org/officeDocument/2006/relationships/slideLayout" Target="../slideLayouts/slideLayout67.xml"/><Relationship Id="rId38" Type="http://schemas.openxmlformats.org/officeDocument/2006/relationships/slideLayout" Target="../slideLayouts/slideLayout72.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84.xml"/><Relationship Id="rId13" Type="http://schemas.openxmlformats.org/officeDocument/2006/relationships/slideLayout" Target="../slideLayouts/slideLayout89.xml"/><Relationship Id="rId18" Type="http://schemas.openxmlformats.org/officeDocument/2006/relationships/slideLayout" Target="../slideLayouts/slideLayout94.xml"/><Relationship Id="rId3" Type="http://schemas.openxmlformats.org/officeDocument/2006/relationships/slideLayout" Target="../slideLayouts/slideLayout79.xml"/><Relationship Id="rId21" Type="http://schemas.openxmlformats.org/officeDocument/2006/relationships/slideLayout" Target="../slideLayouts/slideLayout97.xml"/><Relationship Id="rId7" Type="http://schemas.openxmlformats.org/officeDocument/2006/relationships/slideLayout" Target="../slideLayouts/slideLayout83.xml"/><Relationship Id="rId12" Type="http://schemas.openxmlformats.org/officeDocument/2006/relationships/slideLayout" Target="../slideLayouts/slideLayout88.xml"/><Relationship Id="rId17" Type="http://schemas.openxmlformats.org/officeDocument/2006/relationships/slideLayout" Target="../slideLayouts/slideLayout93.xml"/><Relationship Id="rId2" Type="http://schemas.openxmlformats.org/officeDocument/2006/relationships/slideLayout" Target="../slideLayouts/slideLayout78.xml"/><Relationship Id="rId16" Type="http://schemas.openxmlformats.org/officeDocument/2006/relationships/slideLayout" Target="../slideLayouts/slideLayout92.xml"/><Relationship Id="rId20" Type="http://schemas.openxmlformats.org/officeDocument/2006/relationships/slideLayout" Target="../slideLayouts/slideLayout96.xml"/><Relationship Id="rId1" Type="http://schemas.openxmlformats.org/officeDocument/2006/relationships/slideLayout" Target="../slideLayouts/slideLayout77.xml"/><Relationship Id="rId6" Type="http://schemas.openxmlformats.org/officeDocument/2006/relationships/slideLayout" Target="../slideLayouts/slideLayout82.xml"/><Relationship Id="rId11" Type="http://schemas.openxmlformats.org/officeDocument/2006/relationships/slideLayout" Target="../slideLayouts/slideLayout87.xml"/><Relationship Id="rId24" Type="http://schemas.openxmlformats.org/officeDocument/2006/relationships/theme" Target="../theme/theme4.xml"/><Relationship Id="rId5" Type="http://schemas.openxmlformats.org/officeDocument/2006/relationships/slideLayout" Target="../slideLayouts/slideLayout81.xml"/><Relationship Id="rId15" Type="http://schemas.openxmlformats.org/officeDocument/2006/relationships/slideLayout" Target="../slideLayouts/slideLayout91.xml"/><Relationship Id="rId23" Type="http://schemas.openxmlformats.org/officeDocument/2006/relationships/slideLayout" Target="../slideLayouts/slideLayout99.xml"/><Relationship Id="rId10" Type="http://schemas.openxmlformats.org/officeDocument/2006/relationships/slideLayout" Target="../slideLayouts/slideLayout86.xml"/><Relationship Id="rId19" Type="http://schemas.openxmlformats.org/officeDocument/2006/relationships/slideLayout" Target="../slideLayouts/slideLayout95.xml"/><Relationship Id="rId4" Type="http://schemas.openxmlformats.org/officeDocument/2006/relationships/slideLayout" Target="../slideLayouts/slideLayout80.xml"/><Relationship Id="rId9" Type="http://schemas.openxmlformats.org/officeDocument/2006/relationships/slideLayout" Target="../slideLayouts/slideLayout85.xml"/><Relationship Id="rId14" Type="http://schemas.openxmlformats.org/officeDocument/2006/relationships/slideLayout" Target="../slideLayouts/slideLayout90.xml"/><Relationship Id="rId22" Type="http://schemas.openxmlformats.org/officeDocument/2006/relationships/slideLayout" Target="../slideLayouts/slideLayout9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None/>
              <a:defRPr sz="2800">
                <a:solidFill>
                  <a:schemeClr val="dk1"/>
                </a:solidFill>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2"/>
              </a:buClr>
              <a:buSzPts val="1800"/>
              <a:buChar char="●"/>
              <a:defRPr sz="1800">
                <a:solidFill>
                  <a:schemeClr val="dk2"/>
                </a:solidFill>
              </a:defRPr>
            </a:lvl1pPr>
            <a:lvl2pPr marL="914400" lvl="1" indent="-317500">
              <a:lnSpc>
                <a:spcPct val="115000"/>
              </a:lnSpc>
              <a:spcBef>
                <a:spcPts val="1600"/>
              </a:spcBef>
              <a:spcAft>
                <a:spcPts val="0"/>
              </a:spcAft>
              <a:buClr>
                <a:schemeClr val="dk2"/>
              </a:buClr>
              <a:buSzPts val="1400"/>
              <a:buChar char="○"/>
              <a:defRPr>
                <a:solidFill>
                  <a:schemeClr val="dk2"/>
                </a:solidFill>
              </a:defRPr>
            </a:lvl2pPr>
            <a:lvl3pPr marL="1371600" lvl="2" indent="-317500">
              <a:lnSpc>
                <a:spcPct val="115000"/>
              </a:lnSpc>
              <a:spcBef>
                <a:spcPts val="1600"/>
              </a:spcBef>
              <a:spcAft>
                <a:spcPts val="0"/>
              </a:spcAft>
              <a:buClr>
                <a:schemeClr val="dk2"/>
              </a:buClr>
              <a:buSzPts val="1400"/>
              <a:buChar char="■"/>
              <a:defRPr>
                <a:solidFill>
                  <a:schemeClr val="dk2"/>
                </a:solidFill>
              </a:defRPr>
            </a:lvl3pPr>
            <a:lvl4pPr marL="1828800" lvl="3" indent="-317500">
              <a:lnSpc>
                <a:spcPct val="115000"/>
              </a:lnSpc>
              <a:spcBef>
                <a:spcPts val="1600"/>
              </a:spcBef>
              <a:spcAft>
                <a:spcPts val="0"/>
              </a:spcAft>
              <a:buClr>
                <a:schemeClr val="dk2"/>
              </a:buClr>
              <a:buSzPts val="1400"/>
              <a:buChar char="●"/>
              <a:defRPr>
                <a:solidFill>
                  <a:schemeClr val="dk2"/>
                </a:solidFill>
              </a:defRPr>
            </a:lvl4pPr>
            <a:lvl5pPr marL="2286000" lvl="4" indent="-317500">
              <a:lnSpc>
                <a:spcPct val="115000"/>
              </a:lnSpc>
              <a:spcBef>
                <a:spcPts val="1600"/>
              </a:spcBef>
              <a:spcAft>
                <a:spcPts val="0"/>
              </a:spcAft>
              <a:buClr>
                <a:schemeClr val="dk2"/>
              </a:buClr>
              <a:buSzPts val="1400"/>
              <a:buChar char="○"/>
              <a:defRPr>
                <a:solidFill>
                  <a:schemeClr val="dk2"/>
                </a:solidFill>
              </a:defRPr>
            </a:lvl5pPr>
            <a:lvl6pPr marL="2743200" lvl="5" indent="-317500">
              <a:lnSpc>
                <a:spcPct val="115000"/>
              </a:lnSpc>
              <a:spcBef>
                <a:spcPts val="1600"/>
              </a:spcBef>
              <a:spcAft>
                <a:spcPts val="0"/>
              </a:spcAft>
              <a:buClr>
                <a:schemeClr val="dk2"/>
              </a:buClr>
              <a:buSzPts val="1400"/>
              <a:buChar char="■"/>
              <a:defRPr>
                <a:solidFill>
                  <a:schemeClr val="dk2"/>
                </a:solidFill>
              </a:defRPr>
            </a:lvl6pPr>
            <a:lvl7pPr marL="3200400" lvl="6" indent="-317500">
              <a:lnSpc>
                <a:spcPct val="115000"/>
              </a:lnSpc>
              <a:spcBef>
                <a:spcPts val="1600"/>
              </a:spcBef>
              <a:spcAft>
                <a:spcPts val="0"/>
              </a:spcAft>
              <a:buClr>
                <a:schemeClr val="dk2"/>
              </a:buClr>
              <a:buSzPts val="1400"/>
              <a:buChar char="●"/>
              <a:defRPr>
                <a:solidFill>
                  <a:schemeClr val="dk2"/>
                </a:solidFill>
              </a:defRPr>
            </a:lvl7pPr>
            <a:lvl8pPr marL="3657600" lvl="7" indent="-317500">
              <a:lnSpc>
                <a:spcPct val="115000"/>
              </a:lnSpc>
              <a:spcBef>
                <a:spcPts val="1600"/>
              </a:spcBef>
              <a:spcAft>
                <a:spcPts val="0"/>
              </a:spcAft>
              <a:buClr>
                <a:schemeClr val="dk2"/>
              </a:buClr>
              <a:buSzPts val="1400"/>
              <a:buChar char="○"/>
              <a:defRPr>
                <a:solidFill>
                  <a:schemeClr val="dk2"/>
                </a:solidFill>
              </a:defRPr>
            </a:lvl8pPr>
            <a:lvl9pPr marL="4114800" lvl="8" indent="-317500">
              <a:lnSpc>
                <a:spcPct val="115000"/>
              </a:lnSpc>
              <a:spcBef>
                <a:spcPts val="1600"/>
              </a:spcBef>
              <a:spcAft>
                <a:spcPts val="1600"/>
              </a:spcAft>
              <a:buClr>
                <a:schemeClr val="dk2"/>
              </a:buClr>
              <a:buSzPts val="1400"/>
              <a:buChar char="■"/>
              <a:defRPr>
                <a:solidFill>
                  <a:schemeClr val="dk2"/>
                </a:solidFill>
              </a:defRPr>
            </a:lvl9pPr>
          </a:lstStyle>
          <a:p>
            <a:endParaRPr/>
          </a:p>
        </p:txBody>
      </p:sp>
      <p:sp>
        <p:nvSpPr>
          <p:cNvPr id="8" name="Google Shape;8;p1"/>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marL="0" lvl="0" indent="0" algn="r" rtl="0">
              <a:spcBef>
                <a:spcPts val="0"/>
              </a:spcBef>
              <a:spcAft>
                <a:spcPts val="0"/>
              </a:spcAft>
              <a:buNone/>
            </a:pPr>
            <a:fld id="{00000000-1234-1234-1234-123412341234}" type="slidenum">
              <a:rPr lang="en-GB"/>
              <a:t>‹#›</a:t>
            </a:fld>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0"/>
        <p:cNvGrpSpPr/>
        <p:nvPr/>
      </p:nvGrpSpPr>
      <p:grpSpPr>
        <a:xfrm>
          <a:off x="0" y="0"/>
          <a:ext cx="0" cy="0"/>
          <a:chOff x="0" y="0"/>
          <a:chExt cx="0" cy="0"/>
        </a:xfrm>
      </p:grpSpPr>
      <p:sp>
        <p:nvSpPr>
          <p:cNvPr id="51" name="Google Shape;51;p13"/>
          <p:cNvSpPr txBox="1">
            <a:spLocks noGrp="1"/>
          </p:cNvSpPr>
          <p:nvPr>
            <p:ph type="title"/>
          </p:nvPr>
        </p:nvSpPr>
        <p:spPr>
          <a:xfrm>
            <a:off x="628650" y="273844"/>
            <a:ext cx="7886700" cy="994200"/>
          </a:xfrm>
          <a:prstGeom prst="rect">
            <a:avLst/>
          </a:prstGeom>
          <a:noFill/>
          <a:ln>
            <a:noFill/>
          </a:ln>
        </p:spPr>
        <p:txBody>
          <a:bodyPr spcFirstLastPara="1" wrap="square" lIns="0" tIns="0" rIns="0" bIns="0" anchor="ctr" anchorCtr="0">
            <a:noAutofit/>
          </a:bodyPr>
          <a:lstStyle>
            <a:lvl1pPr marR="0" lvl="0" algn="l" rtl="0">
              <a:lnSpc>
                <a:spcPct val="90000"/>
              </a:lnSpc>
              <a:spcBef>
                <a:spcPts val="0"/>
              </a:spcBef>
              <a:spcAft>
                <a:spcPts val="0"/>
              </a:spcAft>
              <a:buClr>
                <a:schemeClr val="dk1"/>
              </a:buClr>
              <a:buSzPts val="2100"/>
              <a:buFont typeface="Calibri"/>
              <a:buNone/>
              <a:defRPr sz="2100" b="1"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52" name="Google Shape;52;p13"/>
          <p:cNvSpPr txBox="1">
            <a:spLocks noGrp="1"/>
          </p:cNvSpPr>
          <p:nvPr>
            <p:ph type="body" idx="1"/>
          </p:nvPr>
        </p:nvSpPr>
        <p:spPr>
          <a:xfrm>
            <a:off x="628650" y="1369219"/>
            <a:ext cx="7886700" cy="32634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dk1"/>
              </a:buClr>
              <a:buSzPts val="1500"/>
              <a:buFont typeface="Arial"/>
              <a:buNone/>
              <a:defRPr sz="1500" b="0" i="0" u="none" strike="noStrike" cap="none">
                <a:solidFill>
                  <a:schemeClr val="dk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53" name="Google Shape;53;p1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54" name="Google Shape;54;p1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55" name="Google Shape;55;p1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Tree>
  </p:cSld>
  <p:clrMap bg1="lt1" tx1="dk1" bg2="dk2" tx2="lt2" accent1="accent1" accent2="accent2" accent3="accent3" accent4="accent4" accent5="accent5" accent6="accent6" hlink="hlink" folHlink="folHlink"/>
  <p:sldLayoutIdLst>
    <p:sldLayoutId id="2147483659" r:id="rId1"/>
    <p:sldLayoutId id="2147483660" r:id="rId2"/>
    <p:sldLayoutId id="2147483661" r:id="rId3"/>
    <p:sldLayoutId id="2147483662" r:id="rId4"/>
    <p:sldLayoutId id="2147483663" r:id="rId5"/>
    <p:sldLayoutId id="2147483664" r:id="rId6"/>
    <p:sldLayoutId id="2147483665" r:id="rId7"/>
    <p:sldLayoutId id="2147483666" r:id="rId8"/>
    <p:sldLayoutId id="2147483667" r:id="rId9"/>
    <p:sldLayoutId id="2147483668" r:id="rId10"/>
    <p:sldLayoutId id="2147483669" r:id="rId11"/>
    <p:sldLayoutId id="2147483670" r:id="rId12"/>
    <p:sldLayoutId id="2147483671" r:id="rId13"/>
    <p:sldLayoutId id="2147483672" r:id="rId14"/>
    <p:sldLayoutId id="2147483673" r:id="rId15"/>
    <p:sldLayoutId id="2147483674" r:id="rId16"/>
    <p:sldLayoutId id="2147483675" r:id="rId17"/>
    <p:sldLayoutId id="2147483676" r:id="rId18"/>
    <p:sldLayoutId id="2147483677" r:id="rId19"/>
    <p:sldLayoutId id="2147483678" r:id="rId20"/>
    <p:sldLayoutId id="2147483679" r:id="rId21"/>
    <p:sldLayoutId id="2147483680" r:id="rId22"/>
    <p:sldLayoutId id="2147483681" r:id="rId23"/>
  </p:sldLayoutIdLst>
  <p:transition spd="slow">
    <p:fade/>
  </p:transition>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532"/>
        <p:cNvGrpSpPr/>
        <p:nvPr/>
      </p:nvGrpSpPr>
      <p:grpSpPr>
        <a:xfrm>
          <a:off x="0" y="0"/>
          <a:ext cx="0" cy="0"/>
          <a:chOff x="0" y="0"/>
          <a:chExt cx="0" cy="0"/>
        </a:xfrm>
      </p:grpSpPr>
      <p:sp>
        <p:nvSpPr>
          <p:cNvPr id="2533" name="Google Shape;2533;p37"/>
          <p:cNvSpPr txBox="1">
            <a:spLocks noGrp="1"/>
          </p:cNvSpPr>
          <p:nvPr>
            <p:ph type="title"/>
          </p:nvPr>
        </p:nvSpPr>
        <p:spPr>
          <a:xfrm>
            <a:off x="628650" y="273844"/>
            <a:ext cx="7886700" cy="994200"/>
          </a:xfrm>
          <a:prstGeom prst="rect">
            <a:avLst/>
          </a:prstGeom>
          <a:noFill/>
          <a:ln>
            <a:noFill/>
          </a:ln>
        </p:spPr>
        <p:txBody>
          <a:bodyPr spcFirstLastPara="1" wrap="square" lIns="0" tIns="0" rIns="0" bIns="0" anchor="ctr" anchorCtr="0">
            <a:noAutofit/>
          </a:bodyPr>
          <a:lstStyle>
            <a:lvl1pPr marR="0" lvl="0" algn="l" rtl="0">
              <a:lnSpc>
                <a:spcPct val="90000"/>
              </a:lnSpc>
              <a:spcBef>
                <a:spcPts val="0"/>
              </a:spcBef>
              <a:spcAft>
                <a:spcPts val="0"/>
              </a:spcAft>
              <a:buClr>
                <a:schemeClr val="dk1"/>
              </a:buClr>
              <a:buSzPts val="2100"/>
              <a:buFont typeface="Calibri"/>
              <a:buNone/>
              <a:defRPr sz="2100" b="1"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2534" name="Google Shape;2534;p37"/>
          <p:cNvSpPr txBox="1">
            <a:spLocks noGrp="1"/>
          </p:cNvSpPr>
          <p:nvPr>
            <p:ph type="body" idx="1"/>
          </p:nvPr>
        </p:nvSpPr>
        <p:spPr>
          <a:xfrm>
            <a:off x="628650" y="1369219"/>
            <a:ext cx="7886700" cy="32634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dk1"/>
              </a:buClr>
              <a:buSzPts val="1500"/>
              <a:buFont typeface="Arial"/>
              <a:buNone/>
              <a:defRPr sz="1500" b="0" i="0" u="none" strike="noStrike" cap="none">
                <a:solidFill>
                  <a:schemeClr val="dk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2535" name="Google Shape;2535;p3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2536" name="Google Shape;2536;p3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2537" name="Google Shape;2537;p3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Tree>
  </p:cSld>
  <p:clrMap bg1="lt1" tx1="dk1" bg2="dk2" tx2="lt2" accent1="accent1" accent2="accent2" accent3="accent3" accent4="accent4" accent5="accent5" accent6="accent6" hlink="hlink" folHlink="folHlink"/>
  <p:sldLayoutIdLst>
    <p:sldLayoutId id="2147483682" r:id="rId1"/>
    <p:sldLayoutId id="2147483684" r:id="rId2"/>
    <p:sldLayoutId id="2147483685" r:id="rId3"/>
    <p:sldLayoutId id="2147483686" r:id="rId4"/>
    <p:sldLayoutId id="2147483687" r:id="rId5"/>
    <p:sldLayoutId id="2147483688" r:id="rId6"/>
    <p:sldLayoutId id="2147483689" r:id="rId7"/>
    <p:sldLayoutId id="2147483690" r:id="rId8"/>
    <p:sldLayoutId id="2147483691" r:id="rId9"/>
    <p:sldLayoutId id="2147483692" r:id="rId10"/>
    <p:sldLayoutId id="2147483693" r:id="rId11"/>
    <p:sldLayoutId id="2147483694" r:id="rId12"/>
    <p:sldLayoutId id="2147483695" r:id="rId13"/>
    <p:sldLayoutId id="2147483696" r:id="rId14"/>
    <p:sldLayoutId id="2147483697" r:id="rId15"/>
    <p:sldLayoutId id="2147483698" r:id="rId16"/>
    <p:sldLayoutId id="2147483699" r:id="rId17"/>
    <p:sldLayoutId id="2147483700" r:id="rId18"/>
    <p:sldLayoutId id="2147483701" r:id="rId19"/>
    <p:sldLayoutId id="2147483702" r:id="rId20"/>
    <p:sldLayoutId id="2147483703" r:id="rId21"/>
    <p:sldLayoutId id="2147483704" r:id="rId22"/>
    <p:sldLayoutId id="2147483705" r:id="rId23"/>
    <p:sldLayoutId id="2147483706" r:id="rId24"/>
    <p:sldLayoutId id="2147483707" r:id="rId25"/>
    <p:sldLayoutId id="2147483708" r:id="rId26"/>
    <p:sldLayoutId id="2147483709" r:id="rId27"/>
    <p:sldLayoutId id="2147483710" r:id="rId28"/>
    <p:sldLayoutId id="2147483711" r:id="rId29"/>
    <p:sldLayoutId id="2147483712" r:id="rId30"/>
    <p:sldLayoutId id="2147483713" r:id="rId31"/>
    <p:sldLayoutId id="2147483714" r:id="rId32"/>
    <p:sldLayoutId id="2147483715" r:id="rId33"/>
    <p:sldLayoutId id="2147483716" r:id="rId34"/>
    <p:sldLayoutId id="2147483717" r:id="rId35"/>
    <p:sldLayoutId id="2147483718" r:id="rId36"/>
    <p:sldLayoutId id="2147483719" r:id="rId37"/>
    <p:sldLayoutId id="2147483720" r:id="rId38"/>
    <p:sldLayoutId id="2147483721" r:id="rId39"/>
    <p:sldLayoutId id="2147483722" r:id="rId40"/>
    <p:sldLayoutId id="2147483723" r:id="rId41"/>
    <p:sldLayoutId id="2147483724" r:id="rId42"/>
  </p:sldLayoutIdLst>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7324"/>
        <p:cNvGrpSpPr/>
        <p:nvPr/>
      </p:nvGrpSpPr>
      <p:grpSpPr>
        <a:xfrm>
          <a:off x="0" y="0"/>
          <a:ext cx="0" cy="0"/>
          <a:chOff x="0" y="0"/>
          <a:chExt cx="0" cy="0"/>
        </a:xfrm>
      </p:grpSpPr>
      <p:sp>
        <p:nvSpPr>
          <p:cNvPr id="7325" name="Google Shape;7325;p81"/>
          <p:cNvSpPr txBox="1">
            <a:spLocks noGrp="1"/>
          </p:cNvSpPr>
          <p:nvPr>
            <p:ph type="title"/>
          </p:nvPr>
        </p:nvSpPr>
        <p:spPr>
          <a:xfrm>
            <a:off x="628650" y="273844"/>
            <a:ext cx="7886700" cy="994200"/>
          </a:xfrm>
          <a:prstGeom prst="rect">
            <a:avLst/>
          </a:prstGeom>
          <a:noFill/>
          <a:ln>
            <a:noFill/>
          </a:ln>
        </p:spPr>
        <p:txBody>
          <a:bodyPr spcFirstLastPara="1" wrap="square" lIns="0" tIns="0" rIns="0" bIns="0" anchor="ctr" anchorCtr="0">
            <a:noAutofit/>
          </a:bodyPr>
          <a:lstStyle>
            <a:lvl1pPr marR="0" lvl="0" algn="l" rtl="0">
              <a:lnSpc>
                <a:spcPct val="90000"/>
              </a:lnSpc>
              <a:spcBef>
                <a:spcPts val="0"/>
              </a:spcBef>
              <a:spcAft>
                <a:spcPts val="0"/>
              </a:spcAft>
              <a:buClr>
                <a:schemeClr val="dk1"/>
              </a:buClr>
              <a:buSzPts val="2100"/>
              <a:buFont typeface="Calibri"/>
              <a:buNone/>
              <a:defRPr sz="2100" b="1"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7326" name="Google Shape;7326;p81"/>
          <p:cNvSpPr txBox="1">
            <a:spLocks noGrp="1"/>
          </p:cNvSpPr>
          <p:nvPr>
            <p:ph type="body" idx="1"/>
          </p:nvPr>
        </p:nvSpPr>
        <p:spPr>
          <a:xfrm>
            <a:off x="628650" y="1369219"/>
            <a:ext cx="7886700" cy="32634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300"/>
              </a:spcBef>
              <a:spcAft>
                <a:spcPts val="0"/>
              </a:spcAft>
              <a:buClr>
                <a:schemeClr val="dk1"/>
              </a:buClr>
              <a:buSzPts val="1500"/>
              <a:buFont typeface="Arial"/>
              <a:buNone/>
              <a:defRPr sz="1500" b="0" i="0" u="none" strike="noStrike" cap="none">
                <a:solidFill>
                  <a:schemeClr val="dk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7327" name="Google Shape;7327;p8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7328" name="Google Shape;7328;p8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noAutofit/>
          </a:bodyPr>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7329" name="Google Shape;7329;p8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Tree>
  </p:cSld>
  <p:clrMap bg1="lt1" tx1="dk1" bg2="dk2" tx2="lt2" accent1="accent1" accent2="accent2" accent3="accent3" accent4="accent4" accent5="accent5" accent6="accent6" hlink="hlink" folHlink="folHlink"/>
  <p:sldLayoutIdLst>
    <p:sldLayoutId id="2147483725" r:id="rId1"/>
    <p:sldLayoutId id="2147483726" r:id="rId2"/>
    <p:sldLayoutId id="2147483727" r:id="rId3"/>
    <p:sldLayoutId id="2147483728" r:id="rId4"/>
    <p:sldLayoutId id="2147483729" r:id="rId5"/>
    <p:sldLayoutId id="2147483730" r:id="rId6"/>
    <p:sldLayoutId id="2147483731" r:id="rId7"/>
    <p:sldLayoutId id="2147483732" r:id="rId8"/>
    <p:sldLayoutId id="2147483733" r:id="rId9"/>
    <p:sldLayoutId id="2147483734" r:id="rId10"/>
    <p:sldLayoutId id="2147483735" r:id="rId11"/>
    <p:sldLayoutId id="2147483736" r:id="rId12"/>
    <p:sldLayoutId id="2147483737" r:id="rId13"/>
    <p:sldLayoutId id="2147483738" r:id="rId14"/>
    <p:sldLayoutId id="2147483739" r:id="rId15"/>
    <p:sldLayoutId id="2147483740" r:id="rId16"/>
    <p:sldLayoutId id="2147483741" r:id="rId17"/>
    <p:sldLayoutId id="2147483742" r:id="rId18"/>
    <p:sldLayoutId id="2147483743" r:id="rId19"/>
    <p:sldLayoutId id="2147483744" r:id="rId20"/>
    <p:sldLayoutId id="2147483745" r:id="rId21"/>
    <p:sldLayoutId id="2147483746" r:id="rId22"/>
    <p:sldLayoutId id="2147483747" r:id="rId23"/>
  </p:sldLayoutIdLst>
  <p:transition spd="slow">
    <p:fade/>
  </p:transition>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5.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1.xml"/><Relationship Id="rId1" Type="http://schemas.openxmlformats.org/officeDocument/2006/relationships/slideLayout" Target="../slideLayouts/slideLayout12.xml"/><Relationship Id="rId4" Type="http://schemas.openxmlformats.org/officeDocument/2006/relationships/image" Target="../media/image26.pn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37.xml"/></Relationships>
</file>

<file path=ppt/slides/_rels/slide13.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3.xml"/><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3" Type="http://schemas.openxmlformats.org/officeDocument/2006/relationships/image" Target="../media/image28.jpg"/><Relationship Id="rId2" Type="http://schemas.openxmlformats.org/officeDocument/2006/relationships/notesSlide" Target="../notesSlides/notesSlide14.xml"/><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5.xml"/><Relationship Id="rId1" Type="http://schemas.openxmlformats.org/officeDocument/2006/relationships/slideLayout" Target="../slideLayouts/slideLayout12.xml"/><Relationship Id="rId5" Type="http://schemas.openxmlformats.org/officeDocument/2006/relationships/image" Target="../media/image31.png"/><Relationship Id="rId4" Type="http://schemas.openxmlformats.org/officeDocument/2006/relationships/image" Target="../media/image30.png"/></Relationships>
</file>

<file path=ppt/slides/_rels/slide16.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notesSlide" Target="../notesSlides/notesSlide16.xml"/><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8.xml"/><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9.xml"/><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7.xml"/></Relationships>
</file>

<file path=ppt/slides/_rels/slide21.xml.rels><?xml version="1.0" encoding="UTF-8" standalone="yes"?>
<Relationships xmlns="http://schemas.openxmlformats.org/package/2006/relationships"><Relationship Id="rId3" Type="http://schemas.openxmlformats.org/officeDocument/2006/relationships/image" Target="../media/image28.jpg"/><Relationship Id="rId2" Type="http://schemas.openxmlformats.org/officeDocument/2006/relationships/notesSlide" Target="../notesSlides/notesSlide21.xml"/><Relationship Id="rId1" Type="http://schemas.openxmlformats.org/officeDocument/2006/relationships/slideLayout" Target="../slideLayouts/slideLayout12.xml"/></Relationships>
</file>

<file path=ppt/slides/_rels/slide22.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notesSlide" Target="../notesSlides/notesSlide22.xml"/><Relationship Id="rId1" Type="http://schemas.openxmlformats.org/officeDocument/2006/relationships/slideLayout" Target="../slideLayouts/slideLayout12.xml"/><Relationship Id="rId5" Type="http://schemas.openxmlformats.org/officeDocument/2006/relationships/image" Target="../media/image35.jpg"/><Relationship Id="rId4" Type="http://schemas.openxmlformats.org/officeDocument/2006/relationships/image" Target="../media/image34.jpg"/></Relationships>
</file>

<file path=ppt/slides/_rels/slide23.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23.xml"/><Relationship Id="rId1" Type="http://schemas.openxmlformats.org/officeDocument/2006/relationships/slideLayout" Target="../slideLayouts/slideLayout1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37.xml"/></Relationships>
</file>

<file path=ppt/slides/_rels/slide25.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notesSlide" Target="../notesSlides/notesSlide25.xml"/><Relationship Id="rId1" Type="http://schemas.openxmlformats.org/officeDocument/2006/relationships/slideLayout" Target="../slideLayouts/slideLayout1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37.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2.xml"/></Relationships>
</file>

<file path=ppt/slides/_rels/slide29.xml.rels><?xml version="1.0" encoding="UTF-8" standalone="yes"?>
<Relationships xmlns="http://schemas.openxmlformats.org/package/2006/relationships"><Relationship Id="rId3" Type="http://schemas.openxmlformats.org/officeDocument/2006/relationships/hyperlink" Target="https://tinyurl.com/spatialprojectinterest" TargetMode="External"/><Relationship Id="rId2" Type="http://schemas.openxmlformats.org/officeDocument/2006/relationships/notesSlide" Target="../notesSlides/notesSlide29.xml"/><Relationship Id="rId1" Type="http://schemas.openxmlformats.org/officeDocument/2006/relationships/slideLayout" Target="../slideLayouts/slideLayout12.xml"/><Relationship Id="rId4" Type="http://schemas.openxmlformats.org/officeDocument/2006/relationships/image" Target="../media/image38.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3" Type="http://schemas.openxmlformats.org/officeDocument/2006/relationships/hyperlink" Target="https://tinyurl.com/transitionyearmathsevaluation" TargetMode="External"/><Relationship Id="rId2" Type="http://schemas.openxmlformats.org/officeDocument/2006/relationships/notesSlide" Target="../notesSlides/notesSlide30.xml"/><Relationship Id="rId1" Type="http://schemas.openxmlformats.org/officeDocument/2006/relationships/slideLayout" Target="../slideLayouts/slideLayout12.xml"/><Relationship Id="rId4" Type="http://schemas.openxmlformats.org/officeDocument/2006/relationships/image" Target="../media/image39.png"/></Relationships>
</file>

<file path=ppt/slides/_rels/slide31.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31.xml"/><Relationship Id="rId1" Type="http://schemas.openxmlformats.org/officeDocument/2006/relationships/slideLayout" Target="../slideLayouts/slideLayout77.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5.xml.rels><?xml version="1.0" encoding="UTF-8" standalone="yes"?>
<Relationships xmlns="http://schemas.openxmlformats.org/package/2006/relationships"><Relationship Id="rId3" Type="http://schemas.openxmlformats.org/officeDocument/2006/relationships/image" Target="../media/image23.jpg"/><Relationship Id="rId2" Type="http://schemas.openxmlformats.org/officeDocument/2006/relationships/notesSlide" Target="../notesSlides/notesSlide5.xml"/><Relationship Id="rId1" Type="http://schemas.openxmlformats.org/officeDocument/2006/relationships/slideLayout" Target="../slideLayouts/slideLayout12.xml"/><Relationship Id="rId4" Type="http://schemas.openxmlformats.org/officeDocument/2006/relationships/hyperlink" Target="https://www.transum.org/Software/SW/Starter_of_the_day/index.htm" TargetMode="External"/></Relationships>
</file>

<file path=ppt/slides/_rels/slide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6.xml"/><Relationship Id="rId1" Type="http://schemas.openxmlformats.org/officeDocument/2006/relationships/slideLayout" Target="../slideLayouts/slideLayout1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9811"/>
        <p:cNvGrpSpPr/>
        <p:nvPr/>
      </p:nvGrpSpPr>
      <p:grpSpPr>
        <a:xfrm>
          <a:off x="0" y="0"/>
          <a:ext cx="0" cy="0"/>
          <a:chOff x="0" y="0"/>
          <a:chExt cx="0" cy="0"/>
        </a:xfrm>
      </p:grpSpPr>
      <p:sp>
        <p:nvSpPr>
          <p:cNvPr id="9812" name="Google Shape;9812;p10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p>
            <a:pPr marL="0" lvl="0" indent="0" algn="r" rtl="0">
              <a:lnSpc>
                <a:spcPct val="100000"/>
              </a:lnSpc>
              <a:spcBef>
                <a:spcPts val="0"/>
              </a:spcBef>
              <a:spcAft>
                <a:spcPts val="0"/>
              </a:spcAft>
              <a:buSzPts val="1200"/>
              <a:buNone/>
            </a:pPr>
            <a:fld id="{00000000-1234-1234-1234-123412341234}" type="slidenum">
              <a:rPr lang="en-GB"/>
              <a:t>1</a:t>
            </a:fld>
            <a:endParaRPr/>
          </a:p>
        </p:txBody>
      </p:sp>
      <p:sp>
        <p:nvSpPr>
          <p:cNvPr id="9813" name="Google Shape;9813;p105"/>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noAutofit/>
          </a:bodyPr>
          <a:lstStyle/>
          <a:p>
            <a:pPr marL="0" lvl="0" indent="0" algn="l" rtl="0">
              <a:spcBef>
                <a:spcPts val="0"/>
              </a:spcBef>
              <a:spcAft>
                <a:spcPts val="0"/>
              </a:spcAft>
              <a:buSzPts val="3000"/>
              <a:buNone/>
            </a:pPr>
            <a:r>
              <a:rPr lang="en-GB">
                <a:solidFill>
                  <a:srgbClr val="40875C"/>
                </a:solidFill>
              </a:rPr>
              <a:t>Teaching Mathematics in Transition Year</a:t>
            </a:r>
            <a:endParaRPr>
              <a:solidFill>
                <a:srgbClr val="40875C"/>
              </a:solidFill>
            </a:endParaRPr>
          </a:p>
        </p:txBody>
      </p:sp>
      <p:sp>
        <p:nvSpPr>
          <p:cNvPr id="2" name="TextBox 1"/>
          <p:cNvSpPr txBox="1"/>
          <p:nvPr/>
        </p:nvSpPr>
        <p:spPr>
          <a:xfrm>
            <a:off x="5221340" y="3605645"/>
            <a:ext cx="3236860" cy="707886"/>
          </a:xfrm>
          <a:prstGeom prst="rect">
            <a:avLst/>
          </a:prstGeom>
          <a:noFill/>
        </p:spPr>
        <p:txBody>
          <a:bodyPr wrap="square" rtlCol="0">
            <a:spAutoFit/>
          </a:bodyPr>
          <a:lstStyle/>
          <a:p>
            <a:r>
              <a:rPr lang="en-IE" sz="2000" dirty="0" smtClean="0">
                <a:solidFill>
                  <a:srgbClr val="FF0000"/>
                </a:solidFill>
              </a:rPr>
              <a:t>warrenmcintyre@pdst.ie</a:t>
            </a:r>
          </a:p>
          <a:p>
            <a:r>
              <a:rPr lang="en-IE" sz="2000" dirty="0" smtClean="0"/>
              <a:t>@</a:t>
            </a:r>
            <a:r>
              <a:rPr lang="en-IE" sz="2000" dirty="0" err="1" smtClean="0"/>
              <a:t>WarrenMaths</a:t>
            </a:r>
            <a:endParaRPr lang="en-IE" sz="2000" dirty="0"/>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9926"/>
        <p:cNvGrpSpPr/>
        <p:nvPr/>
      </p:nvGrpSpPr>
      <p:grpSpPr>
        <a:xfrm>
          <a:off x="0" y="0"/>
          <a:ext cx="0" cy="0"/>
          <a:chOff x="0" y="0"/>
          <a:chExt cx="0" cy="0"/>
        </a:xfrm>
      </p:grpSpPr>
      <p:sp>
        <p:nvSpPr>
          <p:cNvPr id="9927" name="Google Shape;9927;p119"/>
          <p:cNvSpPr txBox="1">
            <a:spLocks noGrp="1"/>
          </p:cNvSpPr>
          <p:nvPr>
            <p:ph type="title"/>
          </p:nvPr>
        </p:nvSpPr>
        <p:spPr>
          <a:xfrm>
            <a:off x="386100" y="429750"/>
            <a:ext cx="8028900" cy="8382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GB" sz="3000"/>
              <a:t>Mathematics in Transition Year: Insights of Teachers from PISA (2012)</a:t>
            </a:r>
            <a:endParaRPr sz="3000"/>
          </a:p>
        </p:txBody>
      </p:sp>
      <p:sp>
        <p:nvSpPr>
          <p:cNvPr id="9928" name="Google Shape;9928;p119"/>
          <p:cNvSpPr txBox="1">
            <a:spLocks noGrp="1"/>
          </p:cNvSpPr>
          <p:nvPr>
            <p:ph type="body" idx="1"/>
          </p:nvPr>
        </p:nvSpPr>
        <p:spPr>
          <a:xfrm>
            <a:off x="386100" y="1697950"/>
            <a:ext cx="8028900" cy="2967000"/>
          </a:xfrm>
          <a:prstGeom prst="rect">
            <a:avLst/>
          </a:prstGeom>
        </p:spPr>
        <p:txBody>
          <a:bodyPr spcFirstLastPara="1" wrap="square" lIns="0" tIns="0" rIns="0" bIns="0" anchor="t" anchorCtr="0">
            <a:noAutofit/>
          </a:bodyPr>
          <a:lstStyle/>
          <a:p>
            <a:pPr marL="0" lvl="0" indent="0" algn="just" rtl="0">
              <a:spcBef>
                <a:spcPts val="300"/>
              </a:spcBef>
              <a:spcAft>
                <a:spcPts val="0"/>
              </a:spcAft>
              <a:buNone/>
            </a:pPr>
            <a:r>
              <a:rPr lang="en-GB" sz="2400" i="1"/>
              <a:t>Only a minority of Transition Year mathematics teachers strongly agreed that each of the following are purposes of mathematics in Transition Year:</a:t>
            </a:r>
            <a:endParaRPr sz="2400" i="1"/>
          </a:p>
          <a:p>
            <a:pPr marL="0" lvl="0" indent="0" algn="just" rtl="0">
              <a:spcBef>
                <a:spcPts val="300"/>
              </a:spcBef>
              <a:spcAft>
                <a:spcPts val="0"/>
              </a:spcAft>
              <a:buNone/>
            </a:pPr>
            <a:r>
              <a:rPr lang="en-GB" sz="2400" i="1"/>
              <a:t>“</a:t>
            </a:r>
            <a:r>
              <a:rPr lang="en-GB" sz="2400" b="1" i="1"/>
              <a:t>increase students’ confidence</a:t>
            </a:r>
            <a:r>
              <a:rPr lang="en-GB" sz="2400" i="1"/>
              <a:t> in their mathematics and problem-solving ability; encourage </a:t>
            </a:r>
            <a:r>
              <a:rPr lang="en-GB" sz="2400" b="1" i="1"/>
              <a:t>greater interest in mathematics</a:t>
            </a:r>
            <a:r>
              <a:rPr lang="en-GB" sz="2400" i="1"/>
              <a:t>; introduce students to</a:t>
            </a:r>
            <a:r>
              <a:rPr lang="en-GB" sz="2400" b="1" i="1"/>
              <a:t> careers</a:t>
            </a:r>
            <a:r>
              <a:rPr lang="en-GB" sz="2400" i="1"/>
              <a:t> in mathematics; and enable students to </a:t>
            </a:r>
            <a:r>
              <a:rPr lang="en-GB" sz="2400" b="1" i="1"/>
              <a:t>solve complex problems</a:t>
            </a:r>
            <a:r>
              <a:rPr lang="en-GB" sz="2400" i="1"/>
              <a:t> set in </a:t>
            </a:r>
            <a:r>
              <a:rPr lang="en-GB" sz="2400" b="1" i="1"/>
              <a:t>real-life contexts</a:t>
            </a:r>
            <a:r>
              <a:rPr lang="en-GB" sz="2400" i="1"/>
              <a:t>”.</a:t>
            </a:r>
            <a:endParaRPr sz="2400" i="1"/>
          </a:p>
          <a:p>
            <a:pPr marL="0" lvl="0" indent="0" algn="just" rtl="0">
              <a:spcBef>
                <a:spcPts val="300"/>
              </a:spcBef>
              <a:spcAft>
                <a:spcPts val="0"/>
              </a:spcAft>
              <a:buNone/>
            </a:pPr>
            <a:endParaRPr sz="2400" i="1"/>
          </a:p>
          <a:p>
            <a:pPr marL="0" lvl="0" indent="0" algn="just" rtl="0">
              <a:spcBef>
                <a:spcPts val="300"/>
              </a:spcBef>
              <a:spcAft>
                <a:spcPts val="0"/>
              </a:spcAft>
              <a:buNone/>
            </a:pPr>
            <a:endParaRPr sz="2400" i="1"/>
          </a:p>
        </p:txBody>
      </p:sp>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9932"/>
        <p:cNvGrpSpPr/>
        <p:nvPr/>
      </p:nvGrpSpPr>
      <p:grpSpPr>
        <a:xfrm>
          <a:off x="0" y="0"/>
          <a:ext cx="0" cy="0"/>
          <a:chOff x="0" y="0"/>
          <a:chExt cx="0" cy="0"/>
        </a:xfrm>
      </p:grpSpPr>
      <p:pic>
        <p:nvPicPr>
          <p:cNvPr id="9933" name="Google Shape;9933;p120"/>
          <p:cNvPicPr preferRelativeResize="0"/>
          <p:nvPr/>
        </p:nvPicPr>
        <p:blipFill rotWithShape="1">
          <a:blip r:embed="rId3">
            <a:alphaModFix/>
          </a:blip>
          <a:srcRect l="8825" r="7917"/>
          <a:stretch/>
        </p:blipFill>
        <p:spPr>
          <a:xfrm>
            <a:off x="506800" y="1198659"/>
            <a:ext cx="3821600" cy="3860890"/>
          </a:xfrm>
          <a:prstGeom prst="rect">
            <a:avLst/>
          </a:prstGeom>
          <a:noFill/>
          <a:ln>
            <a:noFill/>
          </a:ln>
        </p:spPr>
      </p:pic>
      <p:pic>
        <p:nvPicPr>
          <p:cNvPr id="9934" name="Google Shape;9934;p120"/>
          <p:cNvPicPr preferRelativeResize="0"/>
          <p:nvPr/>
        </p:nvPicPr>
        <p:blipFill>
          <a:blip r:embed="rId4">
            <a:alphaModFix/>
          </a:blip>
          <a:stretch>
            <a:fillRect/>
          </a:stretch>
        </p:blipFill>
        <p:spPr>
          <a:xfrm>
            <a:off x="4660050" y="1152674"/>
            <a:ext cx="4132799" cy="4074776"/>
          </a:xfrm>
          <a:prstGeom prst="rect">
            <a:avLst/>
          </a:prstGeom>
          <a:noFill/>
          <a:ln>
            <a:noFill/>
          </a:ln>
        </p:spPr>
      </p:pic>
      <p:sp>
        <p:nvSpPr>
          <p:cNvPr id="9935" name="Google Shape;9935;p120"/>
          <p:cNvSpPr txBox="1">
            <a:spLocks noGrp="1"/>
          </p:cNvSpPr>
          <p:nvPr>
            <p:ph type="title"/>
          </p:nvPr>
        </p:nvSpPr>
        <p:spPr>
          <a:xfrm>
            <a:off x="386100" y="673212"/>
            <a:ext cx="3942300" cy="5949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GB" sz="3000"/>
              <a:t>Key Skills - Transition</a:t>
            </a:r>
            <a:endParaRPr sz="3000"/>
          </a:p>
        </p:txBody>
      </p:sp>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9939"/>
        <p:cNvGrpSpPr/>
        <p:nvPr/>
      </p:nvGrpSpPr>
      <p:grpSpPr>
        <a:xfrm>
          <a:off x="0" y="0"/>
          <a:ext cx="0" cy="0"/>
          <a:chOff x="0" y="0"/>
          <a:chExt cx="0" cy="0"/>
        </a:xfrm>
      </p:grpSpPr>
      <p:sp>
        <p:nvSpPr>
          <p:cNvPr id="9940" name="Google Shape;9940;p12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p>
            <a:pPr marL="0" lvl="0" indent="0" algn="r" rtl="0">
              <a:lnSpc>
                <a:spcPct val="100000"/>
              </a:lnSpc>
              <a:spcBef>
                <a:spcPts val="0"/>
              </a:spcBef>
              <a:spcAft>
                <a:spcPts val="0"/>
              </a:spcAft>
              <a:buSzPts val="1200"/>
              <a:buNone/>
            </a:pPr>
            <a:fld id="{00000000-1234-1234-1234-123412341234}" type="slidenum">
              <a:rPr lang="en-GB"/>
              <a:t>12</a:t>
            </a:fld>
            <a:endParaRPr/>
          </a:p>
        </p:txBody>
      </p:sp>
      <p:sp>
        <p:nvSpPr>
          <p:cNvPr id="9941" name="Google Shape;9941;p121"/>
          <p:cNvSpPr txBox="1">
            <a:spLocks noGrp="1"/>
          </p:cNvSpPr>
          <p:nvPr>
            <p:ph type="title"/>
          </p:nvPr>
        </p:nvSpPr>
        <p:spPr>
          <a:xfrm>
            <a:off x="386100" y="673200"/>
            <a:ext cx="8028900" cy="5949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GB" sz="3000"/>
              <a:t>Mathematical Modelling</a:t>
            </a:r>
            <a:endParaRPr sz="3000"/>
          </a:p>
          <a:p>
            <a:pPr marL="0" lvl="0" indent="0" algn="l" rtl="0">
              <a:spcBef>
                <a:spcPts val="0"/>
              </a:spcBef>
              <a:spcAft>
                <a:spcPts val="0"/>
              </a:spcAft>
              <a:buNone/>
            </a:pPr>
            <a:r>
              <a:rPr lang="en-GB" sz="3000"/>
              <a:t>Task 1</a:t>
            </a:r>
            <a:endParaRPr sz="300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9945"/>
        <p:cNvGrpSpPr/>
        <p:nvPr/>
      </p:nvGrpSpPr>
      <p:grpSpPr>
        <a:xfrm>
          <a:off x="0" y="0"/>
          <a:ext cx="0" cy="0"/>
          <a:chOff x="0" y="0"/>
          <a:chExt cx="0" cy="0"/>
        </a:xfrm>
      </p:grpSpPr>
      <p:sp>
        <p:nvSpPr>
          <p:cNvPr id="9946" name="Google Shape;9946;p122"/>
          <p:cNvSpPr txBox="1">
            <a:spLocks noGrp="1"/>
          </p:cNvSpPr>
          <p:nvPr>
            <p:ph type="body" idx="1"/>
          </p:nvPr>
        </p:nvSpPr>
        <p:spPr>
          <a:xfrm>
            <a:off x="386100" y="1162500"/>
            <a:ext cx="8318400" cy="3295200"/>
          </a:xfrm>
          <a:prstGeom prst="rect">
            <a:avLst/>
          </a:prstGeom>
        </p:spPr>
        <p:txBody>
          <a:bodyPr spcFirstLastPara="1" wrap="square" lIns="0" tIns="0" rIns="0" bIns="0" anchor="t" anchorCtr="0">
            <a:noAutofit/>
          </a:bodyPr>
          <a:lstStyle/>
          <a:p>
            <a:pPr marL="0" lvl="0" indent="0" algn="just" rtl="0">
              <a:lnSpc>
                <a:spcPct val="115000"/>
              </a:lnSpc>
              <a:spcBef>
                <a:spcPts val="300"/>
              </a:spcBef>
              <a:spcAft>
                <a:spcPts val="0"/>
              </a:spcAft>
              <a:buNone/>
            </a:pPr>
            <a:r>
              <a:rPr lang="en-GB" sz="2000" i="1"/>
              <a:t>“Central […] is the notion of mathematical modelling. This starts with a problem in a real-world context. The problem is then transformed from a ‘problem in context’ into a ‘mathematical problem’ by identifying the relevant mathematics and reorganising the problem according to the concepts and relationships identified. The problem is then solved using mathematical concepts, procedures, facts and tools. The final step is to interpret the mathematical solution in terms of the original ‘real-world’ context” </a:t>
            </a:r>
            <a:endParaRPr sz="2000"/>
          </a:p>
          <a:p>
            <a:pPr marL="0" lvl="0" indent="0" algn="just" rtl="0">
              <a:lnSpc>
                <a:spcPct val="115000"/>
              </a:lnSpc>
              <a:spcBef>
                <a:spcPts val="300"/>
              </a:spcBef>
              <a:spcAft>
                <a:spcPts val="0"/>
              </a:spcAft>
              <a:buNone/>
            </a:pPr>
            <a:endParaRPr sz="2000" i="1"/>
          </a:p>
          <a:p>
            <a:pPr marL="457200" lvl="0" indent="0" algn="l" rtl="0">
              <a:lnSpc>
                <a:spcPct val="115000"/>
              </a:lnSpc>
              <a:spcBef>
                <a:spcPts val="300"/>
              </a:spcBef>
              <a:spcAft>
                <a:spcPts val="0"/>
              </a:spcAft>
              <a:buNone/>
            </a:pPr>
            <a:endParaRPr sz="2000" i="1"/>
          </a:p>
          <a:p>
            <a:pPr marL="457200" lvl="0" indent="0" algn="l" rtl="0">
              <a:lnSpc>
                <a:spcPct val="115000"/>
              </a:lnSpc>
              <a:spcBef>
                <a:spcPts val="300"/>
              </a:spcBef>
              <a:spcAft>
                <a:spcPts val="0"/>
              </a:spcAft>
              <a:buNone/>
            </a:pPr>
            <a:endParaRPr sz="2000" i="1"/>
          </a:p>
        </p:txBody>
      </p:sp>
      <p:pic>
        <p:nvPicPr>
          <p:cNvPr id="9947" name="Google Shape;9947;p122"/>
          <p:cNvPicPr preferRelativeResize="0"/>
          <p:nvPr/>
        </p:nvPicPr>
        <p:blipFill>
          <a:blip r:embed="rId3">
            <a:alphaModFix/>
          </a:blip>
          <a:stretch>
            <a:fillRect/>
          </a:stretch>
        </p:blipFill>
        <p:spPr>
          <a:xfrm>
            <a:off x="4166350" y="3251375"/>
            <a:ext cx="4347949" cy="1783675"/>
          </a:xfrm>
          <a:prstGeom prst="rect">
            <a:avLst/>
          </a:prstGeom>
          <a:noFill/>
          <a:ln>
            <a:noFill/>
          </a:ln>
        </p:spPr>
      </p:pic>
      <p:sp>
        <p:nvSpPr>
          <p:cNvPr id="9948" name="Google Shape;9948;p122"/>
          <p:cNvSpPr txBox="1">
            <a:spLocks noGrp="1"/>
          </p:cNvSpPr>
          <p:nvPr>
            <p:ph type="title"/>
          </p:nvPr>
        </p:nvSpPr>
        <p:spPr>
          <a:xfrm>
            <a:off x="386100" y="429750"/>
            <a:ext cx="8028900" cy="8382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GB" sz="3000"/>
              <a:t>Mathematics in Transition Year: Insights of Teachers from PISA (2012)</a:t>
            </a:r>
            <a:endParaRPr sz="3000"/>
          </a:p>
        </p:txBody>
      </p:sp>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9952"/>
        <p:cNvGrpSpPr/>
        <p:nvPr/>
      </p:nvGrpSpPr>
      <p:grpSpPr>
        <a:xfrm>
          <a:off x="0" y="0"/>
          <a:ext cx="0" cy="0"/>
          <a:chOff x="0" y="0"/>
          <a:chExt cx="0" cy="0"/>
        </a:xfrm>
      </p:grpSpPr>
      <p:sp>
        <p:nvSpPr>
          <p:cNvPr id="9953" name="Google Shape;9953;p123"/>
          <p:cNvSpPr txBox="1">
            <a:spLocks noGrp="1"/>
          </p:cNvSpPr>
          <p:nvPr>
            <p:ph type="title"/>
          </p:nvPr>
        </p:nvSpPr>
        <p:spPr>
          <a:xfrm>
            <a:off x="386100" y="673200"/>
            <a:ext cx="8028900" cy="5949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GB" sz="3000"/>
              <a:t>Modelling Cycle</a:t>
            </a:r>
            <a:endParaRPr sz="3000"/>
          </a:p>
        </p:txBody>
      </p:sp>
      <p:pic>
        <p:nvPicPr>
          <p:cNvPr id="9954" name="Google Shape;9954;p123"/>
          <p:cNvPicPr preferRelativeResize="0"/>
          <p:nvPr/>
        </p:nvPicPr>
        <p:blipFill>
          <a:blip r:embed="rId3">
            <a:alphaModFix/>
          </a:blip>
          <a:stretch>
            <a:fillRect/>
          </a:stretch>
        </p:blipFill>
        <p:spPr>
          <a:xfrm>
            <a:off x="512450" y="1662128"/>
            <a:ext cx="8028900" cy="2302582"/>
          </a:xfrm>
          <a:prstGeom prst="rect">
            <a:avLst/>
          </a:prstGeom>
          <a:noFill/>
          <a:ln>
            <a:noFill/>
          </a:ln>
        </p:spPr>
      </p:pic>
      <p:sp>
        <p:nvSpPr>
          <p:cNvPr id="9955" name="Google Shape;9955;p123"/>
          <p:cNvSpPr txBox="1"/>
          <p:nvPr/>
        </p:nvSpPr>
        <p:spPr>
          <a:xfrm>
            <a:off x="669425" y="4252500"/>
            <a:ext cx="7684200" cy="446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1800">
                <a:solidFill>
                  <a:schemeClr val="dk2"/>
                </a:solidFill>
                <a:latin typeface="Calibri"/>
                <a:ea typeface="Calibri"/>
                <a:cs typeface="Calibri"/>
                <a:sym typeface="Calibri"/>
              </a:rPr>
              <a:t>Mathematics in Transition Year: Insights of Teachers from PISA (2012) Page 8</a:t>
            </a:r>
            <a:endParaRPr sz="1800">
              <a:solidFill>
                <a:schemeClr val="dk2"/>
              </a:solidFill>
              <a:latin typeface="Calibri"/>
              <a:ea typeface="Calibri"/>
              <a:cs typeface="Calibri"/>
              <a:sym typeface="Calibri"/>
            </a:endParaRPr>
          </a:p>
        </p:txBody>
      </p:sp>
    </p:spTree>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9959"/>
        <p:cNvGrpSpPr/>
        <p:nvPr/>
      </p:nvGrpSpPr>
      <p:grpSpPr>
        <a:xfrm>
          <a:off x="0" y="0"/>
          <a:ext cx="0" cy="0"/>
          <a:chOff x="0" y="0"/>
          <a:chExt cx="0" cy="0"/>
        </a:xfrm>
      </p:grpSpPr>
      <p:pic>
        <p:nvPicPr>
          <p:cNvPr id="9960" name="Google Shape;9960;p124"/>
          <p:cNvPicPr preferRelativeResize="0"/>
          <p:nvPr/>
        </p:nvPicPr>
        <p:blipFill>
          <a:blip r:embed="rId3">
            <a:alphaModFix amt="74000"/>
          </a:blip>
          <a:stretch>
            <a:fillRect/>
          </a:stretch>
        </p:blipFill>
        <p:spPr>
          <a:xfrm rot="10800000">
            <a:off x="0" y="0"/>
            <a:ext cx="2827875" cy="2120900"/>
          </a:xfrm>
          <a:prstGeom prst="rect">
            <a:avLst/>
          </a:prstGeom>
          <a:noFill/>
          <a:ln>
            <a:noFill/>
          </a:ln>
        </p:spPr>
      </p:pic>
      <p:sp>
        <p:nvSpPr>
          <p:cNvPr id="9961" name="Google Shape;9961;p124"/>
          <p:cNvSpPr txBox="1">
            <a:spLocks noGrp="1"/>
          </p:cNvSpPr>
          <p:nvPr>
            <p:ph type="title"/>
          </p:nvPr>
        </p:nvSpPr>
        <p:spPr>
          <a:xfrm>
            <a:off x="386100" y="673212"/>
            <a:ext cx="3942300" cy="5949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GB" sz="3000"/>
              <a:t>Modelling Task 1</a:t>
            </a:r>
            <a:endParaRPr sz="3000"/>
          </a:p>
        </p:txBody>
      </p:sp>
      <p:sp>
        <p:nvSpPr>
          <p:cNvPr id="9962" name="Google Shape;9962;p124"/>
          <p:cNvSpPr txBox="1">
            <a:spLocks noGrp="1"/>
          </p:cNvSpPr>
          <p:nvPr>
            <p:ph type="body" idx="1"/>
          </p:nvPr>
        </p:nvSpPr>
        <p:spPr>
          <a:xfrm>
            <a:off x="386100" y="1469350"/>
            <a:ext cx="8168400" cy="2121000"/>
          </a:xfrm>
          <a:prstGeom prst="rect">
            <a:avLst/>
          </a:prstGeom>
        </p:spPr>
        <p:txBody>
          <a:bodyPr spcFirstLastPara="1" wrap="square" lIns="0" tIns="0" rIns="0" bIns="0" anchor="t" anchorCtr="0">
            <a:noAutofit/>
          </a:bodyPr>
          <a:lstStyle/>
          <a:p>
            <a:pPr marL="0" lvl="0" indent="0" algn="just" rtl="0">
              <a:spcBef>
                <a:spcPts val="300"/>
              </a:spcBef>
              <a:spcAft>
                <a:spcPts val="0"/>
              </a:spcAft>
              <a:buNone/>
            </a:pPr>
            <a:r>
              <a:rPr lang="en-GB" sz="2400"/>
              <a:t>A TY Mini Company plan to make and sell stainless steel lunch boxes. A supplier has agreed a good deal on sheets of stainless steel with dimensions 28cm x 21cm (x 1mm). </a:t>
            </a:r>
            <a:endParaRPr sz="2400"/>
          </a:p>
          <a:p>
            <a:pPr marL="0" lvl="0" indent="0" algn="just" rtl="0">
              <a:spcBef>
                <a:spcPts val="300"/>
              </a:spcBef>
              <a:spcAft>
                <a:spcPts val="0"/>
              </a:spcAft>
              <a:buNone/>
            </a:pPr>
            <a:r>
              <a:rPr lang="en-GB" sz="2400"/>
              <a:t>They will be able to cut and weld the sheets themselves once they decide on the design and they can make plastic lids to suit any size on the school’s 3D printer.</a:t>
            </a:r>
            <a:endParaRPr sz="2400"/>
          </a:p>
          <a:p>
            <a:pPr marL="0" lvl="0" indent="0" algn="just" rtl="0">
              <a:spcBef>
                <a:spcPts val="300"/>
              </a:spcBef>
              <a:spcAft>
                <a:spcPts val="0"/>
              </a:spcAft>
              <a:buNone/>
            </a:pPr>
            <a:endParaRPr sz="2400"/>
          </a:p>
          <a:p>
            <a:pPr marL="0" lvl="0" indent="0" algn="just" rtl="0">
              <a:spcBef>
                <a:spcPts val="300"/>
              </a:spcBef>
              <a:spcAft>
                <a:spcPts val="0"/>
              </a:spcAft>
              <a:buNone/>
            </a:pPr>
            <a:endParaRPr sz="2400"/>
          </a:p>
        </p:txBody>
      </p:sp>
      <p:pic>
        <p:nvPicPr>
          <p:cNvPr id="9963" name="Google Shape;9963;p124"/>
          <p:cNvPicPr preferRelativeResize="0"/>
          <p:nvPr/>
        </p:nvPicPr>
        <p:blipFill>
          <a:blip r:embed="rId4">
            <a:alphaModFix/>
          </a:blip>
          <a:stretch>
            <a:fillRect/>
          </a:stretch>
        </p:blipFill>
        <p:spPr>
          <a:xfrm>
            <a:off x="6678150" y="3227475"/>
            <a:ext cx="1216500" cy="1216500"/>
          </a:xfrm>
          <a:prstGeom prst="rect">
            <a:avLst/>
          </a:prstGeom>
          <a:noFill/>
          <a:ln>
            <a:noFill/>
          </a:ln>
        </p:spPr>
      </p:pic>
      <p:pic>
        <p:nvPicPr>
          <p:cNvPr id="9964" name="Google Shape;9964;p124"/>
          <p:cNvPicPr preferRelativeResize="0"/>
          <p:nvPr/>
        </p:nvPicPr>
        <p:blipFill rotWithShape="1">
          <a:blip r:embed="rId5">
            <a:alphaModFix/>
          </a:blip>
          <a:srcRect l="5917" t="13748"/>
          <a:stretch/>
        </p:blipFill>
        <p:spPr>
          <a:xfrm>
            <a:off x="7427225" y="4094225"/>
            <a:ext cx="1716775" cy="1049275"/>
          </a:xfrm>
          <a:prstGeom prst="rect">
            <a:avLst/>
          </a:prstGeom>
          <a:noFill/>
          <a:ln>
            <a:noFill/>
          </a:ln>
        </p:spPr>
      </p:pic>
      <p:sp>
        <p:nvSpPr>
          <p:cNvPr id="9965" name="Google Shape;9965;p124"/>
          <p:cNvSpPr txBox="1"/>
          <p:nvPr/>
        </p:nvSpPr>
        <p:spPr>
          <a:xfrm>
            <a:off x="386100" y="3840550"/>
            <a:ext cx="7305600" cy="873000"/>
          </a:xfrm>
          <a:prstGeom prst="rect">
            <a:avLst/>
          </a:prstGeom>
          <a:noFill/>
          <a:ln>
            <a:noFill/>
          </a:ln>
        </p:spPr>
        <p:txBody>
          <a:bodyPr spcFirstLastPara="1" wrap="square" lIns="91425" tIns="91425" rIns="91425" bIns="91425" anchor="t" anchorCtr="0">
            <a:noAutofit/>
          </a:bodyPr>
          <a:lstStyle/>
          <a:p>
            <a:pPr marL="0" lvl="0" indent="0" algn="just" rtl="0">
              <a:lnSpc>
                <a:spcPct val="90000"/>
              </a:lnSpc>
              <a:spcBef>
                <a:spcPts val="300"/>
              </a:spcBef>
              <a:spcAft>
                <a:spcPts val="0"/>
              </a:spcAft>
              <a:buNone/>
            </a:pPr>
            <a:r>
              <a:rPr lang="en-GB" sz="2400">
                <a:solidFill>
                  <a:schemeClr val="dk2"/>
                </a:solidFill>
                <a:latin typeface="Calibri"/>
                <a:ea typeface="Calibri"/>
                <a:cs typeface="Calibri"/>
                <a:sym typeface="Calibri"/>
              </a:rPr>
              <a:t>What is the </a:t>
            </a:r>
            <a:r>
              <a:rPr lang="en-GB" sz="2400" b="1">
                <a:solidFill>
                  <a:schemeClr val="dk2"/>
                </a:solidFill>
                <a:latin typeface="Calibri"/>
                <a:ea typeface="Calibri"/>
                <a:cs typeface="Calibri"/>
                <a:sym typeface="Calibri"/>
              </a:rPr>
              <a:t>biggest </a:t>
            </a:r>
            <a:r>
              <a:rPr lang="en-GB" sz="2400">
                <a:solidFill>
                  <a:schemeClr val="dk2"/>
                </a:solidFill>
                <a:latin typeface="Calibri"/>
                <a:ea typeface="Calibri"/>
                <a:cs typeface="Calibri"/>
                <a:sym typeface="Calibri"/>
              </a:rPr>
              <a:t>container they can make from </a:t>
            </a:r>
            <a:br>
              <a:rPr lang="en-GB" sz="2400">
                <a:solidFill>
                  <a:schemeClr val="dk2"/>
                </a:solidFill>
                <a:latin typeface="Calibri"/>
                <a:ea typeface="Calibri"/>
                <a:cs typeface="Calibri"/>
                <a:sym typeface="Calibri"/>
              </a:rPr>
            </a:br>
            <a:r>
              <a:rPr lang="en-GB" sz="2400">
                <a:solidFill>
                  <a:schemeClr val="dk2"/>
                </a:solidFill>
                <a:latin typeface="Calibri"/>
                <a:ea typeface="Calibri"/>
                <a:cs typeface="Calibri"/>
                <a:sym typeface="Calibri"/>
              </a:rPr>
              <a:t>a single 28cm x 21cm sheet?</a:t>
            </a:r>
            <a:endParaRPr>
              <a:latin typeface="Calibri"/>
              <a:ea typeface="Calibri"/>
              <a:cs typeface="Calibri"/>
              <a:sym typeface="Calibri"/>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965"/>
                                        </p:tgtEl>
                                        <p:attrNameLst>
                                          <p:attrName>style.visibility</p:attrName>
                                        </p:attrNameLst>
                                      </p:cBhvr>
                                      <p:to>
                                        <p:strVal val="visible"/>
                                      </p:to>
                                    </p:set>
                                    <p:animEffect transition="in" filter="fade">
                                      <p:cBhvr>
                                        <p:cTn id="7" dur="1000"/>
                                        <p:tgtEl>
                                          <p:spTgt spid="99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9969"/>
        <p:cNvGrpSpPr/>
        <p:nvPr/>
      </p:nvGrpSpPr>
      <p:grpSpPr>
        <a:xfrm>
          <a:off x="0" y="0"/>
          <a:ext cx="0" cy="0"/>
          <a:chOff x="0" y="0"/>
          <a:chExt cx="0" cy="0"/>
        </a:xfrm>
      </p:grpSpPr>
      <p:sp>
        <p:nvSpPr>
          <p:cNvPr id="9970" name="Google Shape;9970;p125"/>
          <p:cNvSpPr txBox="1">
            <a:spLocks noGrp="1"/>
          </p:cNvSpPr>
          <p:nvPr>
            <p:ph type="title"/>
          </p:nvPr>
        </p:nvSpPr>
        <p:spPr>
          <a:xfrm>
            <a:off x="386100" y="673200"/>
            <a:ext cx="5894100" cy="5949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GB" sz="3000"/>
              <a:t>Modelling Task 1 </a:t>
            </a:r>
            <a:endParaRPr sz="3000"/>
          </a:p>
        </p:txBody>
      </p:sp>
      <p:pic>
        <p:nvPicPr>
          <p:cNvPr id="9971" name="Google Shape;9971;p125"/>
          <p:cNvPicPr preferRelativeResize="0"/>
          <p:nvPr/>
        </p:nvPicPr>
        <p:blipFill>
          <a:blip r:embed="rId3">
            <a:alphaModFix/>
          </a:blip>
          <a:stretch>
            <a:fillRect/>
          </a:stretch>
        </p:blipFill>
        <p:spPr>
          <a:xfrm>
            <a:off x="2602375" y="1361125"/>
            <a:ext cx="3185851" cy="3185851"/>
          </a:xfrm>
          <a:prstGeom prst="rect">
            <a:avLst/>
          </a:prstGeom>
          <a:noFill/>
          <a:ln>
            <a:noFill/>
          </a:ln>
        </p:spPr>
      </p:pic>
    </p:spTree>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9975"/>
        <p:cNvGrpSpPr/>
        <p:nvPr/>
      </p:nvGrpSpPr>
      <p:grpSpPr>
        <a:xfrm>
          <a:off x="0" y="0"/>
          <a:ext cx="0" cy="0"/>
          <a:chOff x="0" y="0"/>
          <a:chExt cx="0" cy="0"/>
        </a:xfrm>
      </p:grpSpPr>
      <p:sp>
        <p:nvSpPr>
          <p:cNvPr id="9976" name="Google Shape;9976;p126"/>
          <p:cNvSpPr txBox="1">
            <a:spLocks noGrp="1"/>
          </p:cNvSpPr>
          <p:nvPr>
            <p:ph type="title"/>
          </p:nvPr>
        </p:nvSpPr>
        <p:spPr>
          <a:xfrm>
            <a:off x="386100" y="673200"/>
            <a:ext cx="5894100" cy="5949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GB" sz="3000"/>
              <a:t>Modelling Task 1 - Extensions</a:t>
            </a:r>
            <a:endParaRPr sz="3000"/>
          </a:p>
        </p:txBody>
      </p:sp>
      <p:sp>
        <p:nvSpPr>
          <p:cNvPr id="9977" name="Google Shape;9977;p126"/>
          <p:cNvSpPr txBox="1">
            <a:spLocks noGrp="1"/>
          </p:cNvSpPr>
          <p:nvPr>
            <p:ph type="body" idx="1"/>
          </p:nvPr>
        </p:nvSpPr>
        <p:spPr>
          <a:xfrm>
            <a:off x="386100" y="1697950"/>
            <a:ext cx="8168400" cy="2772300"/>
          </a:xfrm>
          <a:prstGeom prst="rect">
            <a:avLst/>
          </a:prstGeom>
        </p:spPr>
        <p:txBody>
          <a:bodyPr spcFirstLastPara="1" wrap="square" lIns="0" tIns="0" rIns="0" bIns="0" anchor="t" anchorCtr="0">
            <a:noAutofit/>
          </a:bodyPr>
          <a:lstStyle/>
          <a:p>
            <a:pPr marL="0" lvl="0" indent="0" algn="just" rtl="0">
              <a:spcBef>
                <a:spcPts val="300"/>
              </a:spcBef>
              <a:spcAft>
                <a:spcPts val="0"/>
              </a:spcAft>
              <a:buNone/>
            </a:pPr>
            <a:r>
              <a:rPr lang="en-GB" sz="2400"/>
              <a:t>What if the students chose to use a different shape? </a:t>
            </a:r>
            <a:endParaRPr sz="2400"/>
          </a:p>
          <a:p>
            <a:pPr marL="0" lvl="0" indent="0" algn="just" rtl="0">
              <a:spcBef>
                <a:spcPts val="300"/>
              </a:spcBef>
              <a:spcAft>
                <a:spcPts val="0"/>
              </a:spcAft>
              <a:buNone/>
            </a:pPr>
            <a:r>
              <a:rPr lang="en-GB" sz="2400"/>
              <a:t>What is the maximum volume possible? </a:t>
            </a:r>
            <a:endParaRPr sz="2400"/>
          </a:p>
          <a:p>
            <a:pPr marL="0" lvl="0" indent="0" algn="just" rtl="0">
              <a:spcBef>
                <a:spcPts val="300"/>
              </a:spcBef>
              <a:spcAft>
                <a:spcPts val="0"/>
              </a:spcAft>
              <a:buNone/>
            </a:pPr>
            <a:r>
              <a:rPr lang="en-GB" sz="2400"/>
              <a:t>How do we minimise the amount of waste?  </a:t>
            </a:r>
            <a:endParaRPr sz="2400"/>
          </a:p>
          <a:p>
            <a:pPr marL="0" lvl="0" indent="0" algn="just" rtl="0">
              <a:spcBef>
                <a:spcPts val="300"/>
              </a:spcBef>
              <a:spcAft>
                <a:spcPts val="0"/>
              </a:spcAft>
              <a:buNone/>
            </a:pPr>
            <a:r>
              <a:rPr lang="en-GB" sz="2400"/>
              <a:t>What if you had a different sized sheet to start with? </a:t>
            </a:r>
            <a:endParaRPr sz="2400"/>
          </a:p>
          <a:p>
            <a:pPr marL="0" lvl="0" indent="0" algn="just" rtl="0">
              <a:spcBef>
                <a:spcPts val="300"/>
              </a:spcBef>
              <a:spcAft>
                <a:spcPts val="0"/>
              </a:spcAft>
              <a:buNone/>
            </a:pPr>
            <a:r>
              <a:rPr lang="en-GB" sz="2400"/>
              <a:t>(50cm x 100cm…)</a:t>
            </a:r>
            <a:endParaRPr sz="2400"/>
          </a:p>
          <a:p>
            <a:pPr marL="0" lvl="0" indent="0" algn="just" rtl="0">
              <a:spcBef>
                <a:spcPts val="300"/>
              </a:spcBef>
              <a:spcAft>
                <a:spcPts val="0"/>
              </a:spcAft>
              <a:buNone/>
            </a:pPr>
            <a:r>
              <a:rPr lang="en-GB" sz="2400"/>
              <a:t> What would change/what would stay the same?</a:t>
            </a:r>
            <a:br>
              <a:rPr lang="en-GB" sz="2400"/>
            </a:br>
            <a:r>
              <a:rPr lang="en-GB" sz="2400"/>
              <a:t/>
            </a:r>
            <a:br>
              <a:rPr lang="en-GB" sz="2400"/>
            </a:br>
            <a:endParaRPr sz="2400"/>
          </a:p>
          <a:p>
            <a:pPr marL="0" lvl="0" indent="0" algn="just" rtl="0">
              <a:spcBef>
                <a:spcPts val="300"/>
              </a:spcBef>
              <a:spcAft>
                <a:spcPts val="0"/>
              </a:spcAft>
              <a:buNone/>
            </a:pPr>
            <a:endParaRPr sz="2400"/>
          </a:p>
        </p:txBody>
      </p:sp>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9981"/>
        <p:cNvGrpSpPr/>
        <p:nvPr/>
      </p:nvGrpSpPr>
      <p:grpSpPr>
        <a:xfrm>
          <a:off x="0" y="0"/>
          <a:ext cx="0" cy="0"/>
          <a:chOff x="0" y="0"/>
          <a:chExt cx="0" cy="0"/>
        </a:xfrm>
      </p:grpSpPr>
      <p:sp>
        <p:nvSpPr>
          <p:cNvPr id="9982" name="Google Shape;9982;p127"/>
          <p:cNvSpPr txBox="1">
            <a:spLocks noGrp="1"/>
          </p:cNvSpPr>
          <p:nvPr>
            <p:ph type="title"/>
          </p:nvPr>
        </p:nvSpPr>
        <p:spPr>
          <a:xfrm>
            <a:off x="386100" y="673200"/>
            <a:ext cx="8615100" cy="5949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GB" sz="3000"/>
              <a:t>What made this a good modelling task for students?</a:t>
            </a:r>
            <a:endParaRPr sz="3000"/>
          </a:p>
        </p:txBody>
      </p:sp>
      <p:pic>
        <p:nvPicPr>
          <p:cNvPr id="9983" name="Google Shape;9983;p127"/>
          <p:cNvPicPr preferRelativeResize="0"/>
          <p:nvPr/>
        </p:nvPicPr>
        <p:blipFill rotWithShape="1">
          <a:blip r:embed="rId3">
            <a:alphaModFix/>
          </a:blip>
          <a:srcRect l="12649" t="5447" r="20173" b="6408"/>
          <a:stretch/>
        </p:blipFill>
        <p:spPr>
          <a:xfrm>
            <a:off x="5817225" y="1797450"/>
            <a:ext cx="1808950" cy="2373500"/>
          </a:xfrm>
          <a:prstGeom prst="rect">
            <a:avLst/>
          </a:prstGeom>
          <a:noFill/>
          <a:ln>
            <a:noFill/>
          </a:ln>
        </p:spPr>
      </p:pic>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9987"/>
        <p:cNvGrpSpPr/>
        <p:nvPr/>
      </p:nvGrpSpPr>
      <p:grpSpPr>
        <a:xfrm>
          <a:off x="0" y="0"/>
          <a:ext cx="0" cy="0"/>
          <a:chOff x="0" y="0"/>
          <a:chExt cx="0" cy="0"/>
        </a:xfrm>
      </p:grpSpPr>
      <p:sp>
        <p:nvSpPr>
          <p:cNvPr id="9988" name="Google Shape;9988;p128"/>
          <p:cNvSpPr txBox="1">
            <a:spLocks noGrp="1"/>
          </p:cNvSpPr>
          <p:nvPr>
            <p:ph type="title"/>
          </p:nvPr>
        </p:nvSpPr>
        <p:spPr>
          <a:xfrm>
            <a:off x="386100" y="673200"/>
            <a:ext cx="8615100" cy="5949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GB" sz="3000"/>
              <a:t>What made this a good modelling task for students?</a:t>
            </a:r>
            <a:endParaRPr sz="3000"/>
          </a:p>
        </p:txBody>
      </p:sp>
      <p:pic>
        <p:nvPicPr>
          <p:cNvPr id="9989" name="Google Shape;9989;p128"/>
          <p:cNvPicPr preferRelativeResize="0"/>
          <p:nvPr/>
        </p:nvPicPr>
        <p:blipFill rotWithShape="1">
          <a:blip r:embed="rId3">
            <a:alphaModFix/>
          </a:blip>
          <a:srcRect l="12649" t="5447" r="20173" b="6408"/>
          <a:stretch/>
        </p:blipFill>
        <p:spPr>
          <a:xfrm>
            <a:off x="5817225" y="1797450"/>
            <a:ext cx="1808950" cy="2373500"/>
          </a:xfrm>
          <a:prstGeom prst="rect">
            <a:avLst/>
          </a:prstGeom>
          <a:noFill/>
          <a:ln>
            <a:noFill/>
          </a:ln>
        </p:spPr>
      </p:pic>
      <p:sp>
        <p:nvSpPr>
          <p:cNvPr id="9990" name="Google Shape;9990;p128"/>
          <p:cNvSpPr txBox="1"/>
          <p:nvPr/>
        </p:nvSpPr>
        <p:spPr>
          <a:xfrm>
            <a:off x="691325" y="1797450"/>
            <a:ext cx="5272500" cy="3075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2000">
                <a:solidFill>
                  <a:schemeClr val="dk2"/>
                </a:solidFill>
                <a:latin typeface="Calibri"/>
                <a:ea typeface="Calibri"/>
                <a:cs typeface="Calibri"/>
                <a:sym typeface="Calibri"/>
              </a:rPr>
              <a:t>Differentiated Task</a:t>
            </a:r>
            <a:endParaRPr sz="2000">
              <a:solidFill>
                <a:schemeClr val="dk2"/>
              </a:solidFill>
              <a:latin typeface="Calibri"/>
              <a:ea typeface="Calibri"/>
              <a:cs typeface="Calibri"/>
              <a:sym typeface="Calibri"/>
            </a:endParaRPr>
          </a:p>
          <a:p>
            <a:pPr marL="0" lvl="0" indent="0" algn="l" rtl="0">
              <a:spcBef>
                <a:spcPts val="0"/>
              </a:spcBef>
              <a:spcAft>
                <a:spcPts val="0"/>
              </a:spcAft>
              <a:buNone/>
            </a:pPr>
            <a:r>
              <a:rPr lang="en-GB" sz="2000">
                <a:solidFill>
                  <a:schemeClr val="dk2"/>
                </a:solidFill>
                <a:latin typeface="Calibri"/>
                <a:ea typeface="Calibri"/>
                <a:cs typeface="Calibri"/>
                <a:sym typeface="Calibri"/>
              </a:rPr>
              <a:t>Multiple Entry &amp; Exit Points</a:t>
            </a:r>
            <a:endParaRPr sz="2000">
              <a:solidFill>
                <a:schemeClr val="dk2"/>
              </a:solidFill>
              <a:latin typeface="Calibri"/>
              <a:ea typeface="Calibri"/>
              <a:cs typeface="Calibri"/>
              <a:sym typeface="Calibri"/>
            </a:endParaRPr>
          </a:p>
          <a:p>
            <a:pPr marL="0" lvl="0" indent="0" algn="l" rtl="0">
              <a:spcBef>
                <a:spcPts val="0"/>
              </a:spcBef>
              <a:spcAft>
                <a:spcPts val="0"/>
              </a:spcAft>
              <a:buNone/>
            </a:pPr>
            <a:r>
              <a:rPr lang="en-GB" sz="2000">
                <a:solidFill>
                  <a:schemeClr val="dk2"/>
                </a:solidFill>
                <a:latin typeface="Calibri"/>
                <a:ea typeface="Calibri"/>
                <a:cs typeface="Calibri"/>
                <a:sym typeface="Calibri"/>
              </a:rPr>
              <a:t>Deepen Content Knowledge</a:t>
            </a:r>
            <a:endParaRPr sz="2000">
              <a:solidFill>
                <a:schemeClr val="dk2"/>
              </a:solidFill>
              <a:latin typeface="Calibri"/>
              <a:ea typeface="Calibri"/>
              <a:cs typeface="Calibri"/>
              <a:sym typeface="Calibri"/>
            </a:endParaRPr>
          </a:p>
          <a:p>
            <a:pPr marL="0" lvl="0" indent="0" algn="l" rtl="0">
              <a:spcBef>
                <a:spcPts val="0"/>
              </a:spcBef>
              <a:spcAft>
                <a:spcPts val="0"/>
              </a:spcAft>
              <a:buNone/>
            </a:pPr>
            <a:r>
              <a:rPr lang="en-GB" sz="2000">
                <a:solidFill>
                  <a:schemeClr val="dk2"/>
                </a:solidFill>
                <a:latin typeface="Calibri"/>
                <a:ea typeface="Calibri"/>
                <a:cs typeface="Calibri"/>
                <a:sym typeface="Calibri"/>
              </a:rPr>
              <a:t>Problem-Solving Skills</a:t>
            </a:r>
            <a:br>
              <a:rPr lang="en-GB" sz="2000">
                <a:solidFill>
                  <a:schemeClr val="dk2"/>
                </a:solidFill>
                <a:latin typeface="Calibri"/>
                <a:ea typeface="Calibri"/>
                <a:cs typeface="Calibri"/>
                <a:sym typeface="Calibri"/>
              </a:rPr>
            </a:br>
            <a:r>
              <a:rPr lang="en-GB" sz="2000">
                <a:solidFill>
                  <a:schemeClr val="dk2"/>
                </a:solidFill>
                <a:latin typeface="Calibri"/>
                <a:ea typeface="Calibri"/>
                <a:cs typeface="Calibri"/>
                <a:sym typeface="Calibri"/>
              </a:rPr>
              <a:t>Opportunity to go from a specific to general case</a:t>
            </a:r>
            <a:endParaRPr sz="2000">
              <a:solidFill>
                <a:schemeClr val="dk2"/>
              </a:solidFill>
              <a:latin typeface="Calibri"/>
              <a:ea typeface="Calibri"/>
              <a:cs typeface="Calibri"/>
              <a:sym typeface="Calibri"/>
            </a:endParaRPr>
          </a:p>
          <a:p>
            <a:pPr marL="0" lvl="0" indent="0" algn="l" rtl="0">
              <a:spcBef>
                <a:spcPts val="0"/>
              </a:spcBef>
              <a:spcAft>
                <a:spcPts val="0"/>
              </a:spcAft>
              <a:buNone/>
            </a:pPr>
            <a:r>
              <a:rPr lang="en-GB" sz="2000">
                <a:solidFill>
                  <a:schemeClr val="dk2"/>
                </a:solidFill>
                <a:latin typeface="Calibri"/>
                <a:ea typeface="Calibri"/>
                <a:cs typeface="Calibri"/>
                <a:sym typeface="Calibri"/>
              </a:rPr>
              <a:t>Insight into work of a Mathematician</a:t>
            </a:r>
            <a:endParaRPr sz="2000">
              <a:solidFill>
                <a:schemeClr val="dk2"/>
              </a:solidFill>
              <a:latin typeface="Calibri"/>
              <a:ea typeface="Calibri"/>
              <a:cs typeface="Calibri"/>
              <a:sym typeface="Calibri"/>
            </a:endParaRPr>
          </a:p>
          <a:p>
            <a:pPr marL="0" lvl="0" indent="0" algn="l" rtl="0">
              <a:spcBef>
                <a:spcPts val="0"/>
              </a:spcBef>
              <a:spcAft>
                <a:spcPts val="0"/>
              </a:spcAft>
              <a:buNone/>
            </a:pPr>
            <a:r>
              <a:rPr lang="en-GB" sz="2000">
                <a:solidFill>
                  <a:schemeClr val="dk2"/>
                </a:solidFill>
                <a:latin typeface="Calibri"/>
                <a:ea typeface="Calibri"/>
                <a:cs typeface="Calibri"/>
                <a:sym typeface="Calibri"/>
              </a:rPr>
              <a:t>Promote Inquiry</a:t>
            </a:r>
            <a:endParaRPr sz="2000">
              <a:solidFill>
                <a:schemeClr val="dk2"/>
              </a:solidFill>
              <a:latin typeface="Calibri"/>
              <a:ea typeface="Calibri"/>
              <a:cs typeface="Calibri"/>
              <a:sym typeface="Calibri"/>
            </a:endParaRPr>
          </a:p>
          <a:p>
            <a:pPr marL="0" lvl="0" indent="0" algn="l" rtl="0">
              <a:spcBef>
                <a:spcPts val="0"/>
              </a:spcBef>
              <a:spcAft>
                <a:spcPts val="0"/>
              </a:spcAft>
              <a:buNone/>
            </a:pPr>
            <a:r>
              <a:rPr lang="en-GB" sz="2000">
                <a:solidFill>
                  <a:schemeClr val="dk2"/>
                </a:solidFill>
                <a:latin typeface="Calibri"/>
                <a:ea typeface="Calibri"/>
                <a:cs typeface="Calibri"/>
                <a:sym typeface="Calibri"/>
              </a:rPr>
              <a:t>Applying Key Skills from Junior Cycle </a:t>
            </a:r>
            <a:br>
              <a:rPr lang="en-GB" sz="2000">
                <a:solidFill>
                  <a:schemeClr val="dk2"/>
                </a:solidFill>
                <a:latin typeface="Calibri"/>
                <a:ea typeface="Calibri"/>
                <a:cs typeface="Calibri"/>
                <a:sym typeface="Calibri"/>
              </a:rPr>
            </a:br>
            <a:r>
              <a:rPr lang="en-GB" sz="2000">
                <a:solidFill>
                  <a:schemeClr val="dk2"/>
                </a:solidFill>
                <a:latin typeface="Calibri"/>
                <a:ea typeface="Calibri"/>
                <a:cs typeface="Calibri"/>
                <a:sym typeface="Calibri"/>
              </a:rPr>
              <a:t>→ Senior Cycle</a:t>
            </a:r>
            <a:endParaRPr sz="2000">
              <a:solidFill>
                <a:schemeClr val="dk2"/>
              </a:solidFill>
              <a:latin typeface="Calibri"/>
              <a:ea typeface="Calibri"/>
              <a:cs typeface="Calibri"/>
              <a:sym typeface="Calibri"/>
            </a:endParaRPr>
          </a:p>
          <a:p>
            <a:pPr marL="0" lvl="0" indent="0" algn="l" rtl="0">
              <a:spcBef>
                <a:spcPts val="0"/>
              </a:spcBef>
              <a:spcAft>
                <a:spcPts val="0"/>
              </a:spcAft>
              <a:buNone/>
            </a:pPr>
            <a:endParaRPr sz="2400">
              <a:solidFill>
                <a:schemeClr val="dk2"/>
              </a:solidFill>
              <a:latin typeface="Calibri"/>
              <a:ea typeface="Calibri"/>
              <a:cs typeface="Calibri"/>
              <a:sym typeface="Calibri"/>
            </a:endParaRPr>
          </a:p>
          <a:p>
            <a:pPr marL="0" lvl="0" indent="0" algn="l" rtl="0">
              <a:spcBef>
                <a:spcPts val="0"/>
              </a:spcBef>
              <a:spcAft>
                <a:spcPts val="0"/>
              </a:spcAft>
              <a:buNone/>
            </a:pPr>
            <a:endParaRPr sz="2400">
              <a:solidFill>
                <a:schemeClr val="dk2"/>
              </a:solidFill>
              <a:latin typeface="Calibri"/>
              <a:ea typeface="Calibri"/>
              <a:cs typeface="Calibri"/>
              <a:sym typeface="Calibri"/>
            </a:endParaRPr>
          </a:p>
        </p:txBody>
      </p:sp>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9828"/>
        <p:cNvGrpSpPr/>
        <p:nvPr/>
      </p:nvGrpSpPr>
      <p:grpSpPr>
        <a:xfrm>
          <a:off x="0" y="0"/>
          <a:ext cx="0" cy="0"/>
          <a:chOff x="0" y="0"/>
          <a:chExt cx="0" cy="0"/>
        </a:xfrm>
      </p:grpSpPr>
      <p:sp>
        <p:nvSpPr>
          <p:cNvPr id="9829" name="Google Shape;9829;p10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p>
            <a:pPr marL="0" lvl="0" indent="0" algn="r" rtl="0">
              <a:lnSpc>
                <a:spcPct val="100000"/>
              </a:lnSpc>
              <a:spcBef>
                <a:spcPts val="0"/>
              </a:spcBef>
              <a:spcAft>
                <a:spcPts val="0"/>
              </a:spcAft>
              <a:buClr>
                <a:srgbClr val="000000"/>
              </a:buClr>
              <a:buSzPts val="1200"/>
              <a:buFont typeface="Arial"/>
              <a:buNone/>
            </a:pPr>
            <a:fld id="{00000000-1234-1234-1234-123412341234}" type="slidenum">
              <a:rPr lang="en-GB"/>
              <a:t>2</a:t>
            </a:fld>
            <a:endParaRPr/>
          </a:p>
        </p:txBody>
      </p:sp>
      <p:sp>
        <p:nvSpPr>
          <p:cNvPr id="9830" name="Google Shape;9830;p107"/>
          <p:cNvSpPr txBox="1">
            <a:spLocks noGrp="1"/>
          </p:cNvSpPr>
          <p:nvPr>
            <p:ph type="body" idx="1"/>
          </p:nvPr>
        </p:nvSpPr>
        <p:spPr>
          <a:xfrm>
            <a:off x="386100" y="1534649"/>
            <a:ext cx="7507800" cy="3108900"/>
          </a:xfrm>
          <a:prstGeom prst="rect">
            <a:avLst/>
          </a:prstGeom>
          <a:noFill/>
          <a:ln>
            <a:noFill/>
          </a:ln>
        </p:spPr>
        <p:txBody>
          <a:bodyPr spcFirstLastPara="1" wrap="square" lIns="0" tIns="0" rIns="0" bIns="0" anchor="t" anchorCtr="0">
            <a:noAutofit/>
          </a:bodyPr>
          <a:lstStyle/>
          <a:p>
            <a:pPr marL="0" lvl="0" indent="0" algn="l" rtl="0">
              <a:lnSpc>
                <a:spcPct val="150000"/>
              </a:lnSpc>
              <a:spcBef>
                <a:spcPts val="300"/>
              </a:spcBef>
              <a:spcAft>
                <a:spcPts val="0"/>
              </a:spcAft>
              <a:buSzPts val="1500"/>
              <a:buNone/>
            </a:pPr>
            <a:r>
              <a:rPr lang="en-GB" sz="1800"/>
              <a:t>18:30 - 18:50		Overview</a:t>
            </a:r>
            <a:endParaRPr sz="1800"/>
          </a:p>
          <a:p>
            <a:pPr marL="0" lvl="0" indent="0" algn="l" rtl="0">
              <a:lnSpc>
                <a:spcPct val="150000"/>
              </a:lnSpc>
              <a:spcBef>
                <a:spcPts val="300"/>
              </a:spcBef>
              <a:spcAft>
                <a:spcPts val="0"/>
              </a:spcAft>
              <a:buSzPts val="1500"/>
              <a:buNone/>
            </a:pPr>
            <a:r>
              <a:rPr lang="en-GB" sz="1800"/>
              <a:t>18:50 - 20:20		Mathematical Modelling</a:t>
            </a:r>
            <a:endParaRPr sz="1800"/>
          </a:p>
          <a:p>
            <a:pPr marL="0" lvl="0" indent="0" algn="l" rtl="0">
              <a:lnSpc>
                <a:spcPct val="150000"/>
              </a:lnSpc>
              <a:spcBef>
                <a:spcPts val="300"/>
              </a:spcBef>
              <a:spcAft>
                <a:spcPts val="0"/>
              </a:spcAft>
              <a:buSzPts val="1500"/>
              <a:buNone/>
            </a:pPr>
            <a:r>
              <a:rPr lang="en-GB" sz="1800"/>
              <a:t>20:20 - 20:50		Resources for Teaching in Transition Year</a:t>
            </a:r>
            <a:endParaRPr sz="1800"/>
          </a:p>
          <a:p>
            <a:pPr marL="0" lvl="0" indent="0" algn="l" rtl="0">
              <a:lnSpc>
                <a:spcPct val="150000"/>
              </a:lnSpc>
              <a:spcBef>
                <a:spcPts val="300"/>
              </a:spcBef>
              <a:spcAft>
                <a:spcPts val="0"/>
              </a:spcAft>
              <a:buSzPts val="1500"/>
              <a:buNone/>
            </a:pPr>
            <a:r>
              <a:rPr lang="en-GB" sz="1800"/>
              <a:t>20:50 - 21:00		Summary</a:t>
            </a:r>
            <a:endParaRPr sz="1800"/>
          </a:p>
          <a:p>
            <a:pPr marL="342900" lvl="0" indent="0" algn="l" rtl="0">
              <a:lnSpc>
                <a:spcPct val="150000"/>
              </a:lnSpc>
              <a:spcBef>
                <a:spcPts val="300"/>
              </a:spcBef>
              <a:spcAft>
                <a:spcPts val="0"/>
              </a:spcAft>
              <a:buSzPts val="1500"/>
              <a:buNone/>
            </a:pPr>
            <a:endParaRPr sz="1800"/>
          </a:p>
          <a:p>
            <a:pPr marL="342900" lvl="0" indent="0" algn="l" rtl="0">
              <a:lnSpc>
                <a:spcPct val="150000"/>
              </a:lnSpc>
              <a:spcBef>
                <a:spcPts val="300"/>
              </a:spcBef>
              <a:spcAft>
                <a:spcPts val="300"/>
              </a:spcAft>
              <a:buSzPts val="1500"/>
              <a:buNone/>
            </a:pPr>
            <a:endParaRPr sz="1800"/>
          </a:p>
        </p:txBody>
      </p:sp>
      <p:sp>
        <p:nvSpPr>
          <p:cNvPr id="9831" name="Google Shape;9831;p107"/>
          <p:cNvSpPr txBox="1">
            <a:spLocks noGrp="1"/>
          </p:cNvSpPr>
          <p:nvPr>
            <p:ph type="title"/>
          </p:nvPr>
        </p:nvSpPr>
        <p:spPr>
          <a:xfrm>
            <a:off x="386100" y="673200"/>
            <a:ext cx="6448500" cy="5949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GB" sz="3000"/>
              <a:t>Timetable</a:t>
            </a:r>
            <a:endParaRPr sz="3000"/>
          </a:p>
        </p:txBody>
      </p:sp>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9994"/>
        <p:cNvGrpSpPr/>
        <p:nvPr/>
      </p:nvGrpSpPr>
      <p:grpSpPr>
        <a:xfrm>
          <a:off x="0" y="0"/>
          <a:ext cx="0" cy="0"/>
          <a:chOff x="0" y="0"/>
          <a:chExt cx="0" cy="0"/>
        </a:xfrm>
      </p:grpSpPr>
      <p:sp>
        <p:nvSpPr>
          <p:cNvPr id="9995" name="Google Shape;9995;p12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p>
            <a:pPr marL="0" lvl="0" indent="0" algn="r" rtl="0">
              <a:lnSpc>
                <a:spcPct val="100000"/>
              </a:lnSpc>
              <a:spcBef>
                <a:spcPts val="0"/>
              </a:spcBef>
              <a:spcAft>
                <a:spcPts val="0"/>
              </a:spcAft>
              <a:buSzPts val="1200"/>
              <a:buNone/>
            </a:pPr>
            <a:fld id="{00000000-1234-1234-1234-123412341234}" type="slidenum">
              <a:rPr lang="en-GB"/>
              <a:t>20</a:t>
            </a:fld>
            <a:endParaRPr/>
          </a:p>
        </p:txBody>
      </p:sp>
      <p:sp>
        <p:nvSpPr>
          <p:cNvPr id="9996" name="Google Shape;9996;p129"/>
          <p:cNvSpPr txBox="1">
            <a:spLocks noGrp="1"/>
          </p:cNvSpPr>
          <p:nvPr>
            <p:ph type="title"/>
          </p:nvPr>
        </p:nvSpPr>
        <p:spPr>
          <a:xfrm>
            <a:off x="386100" y="673200"/>
            <a:ext cx="8028900" cy="5949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GB" sz="3000"/>
              <a:t>Mathematical Modelling</a:t>
            </a:r>
            <a:endParaRPr sz="3000"/>
          </a:p>
          <a:p>
            <a:pPr marL="0" lvl="0" indent="0" algn="l" rtl="0">
              <a:spcBef>
                <a:spcPts val="0"/>
              </a:spcBef>
              <a:spcAft>
                <a:spcPts val="0"/>
              </a:spcAft>
              <a:buNone/>
            </a:pPr>
            <a:r>
              <a:rPr lang="en-GB" sz="3000"/>
              <a:t>Task 2</a:t>
            </a:r>
            <a:endParaRPr sz="300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0000"/>
        <p:cNvGrpSpPr/>
        <p:nvPr/>
      </p:nvGrpSpPr>
      <p:grpSpPr>
        <a:xfrm>
          <a:off x="0" y="0"/>
          <a:ext cx="0" cy="0"/>
          <a:chOff x="0" y="0"/>
          <a:chExt cx="0" cy="0"/>
        </a:xfrm>
      </p:grpSpPr>
      <p:sp>
        <p:nvSpPr>
          <p:cNvPr id="10001" name="Google Shape;10001;p130"/>
          <p:cNvSpPr txBox="1">
            <a:spLocks noGrp="1"/>
          </p:cNvSpPr>
          <p:nvPr>
            <p:ph type="title"/>
          </p:nvPr>
        </p:nvSpPr>
        <p:spPr>
          <a:xfrm>
            <a:off x="386100" y="673200"/>
            <a:ext cx="5446800" cy="5949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GB" sz="3000"/>
              <a:t>Mathematical Modelling Task 2</a:t>
            </a:r>
            <a:endParaRPr sz="3000"/>
          </a:p>
        </p:txBody>
      </p:sp>
      <p:pic>
        <p:nvPicPr>
          <p:cNvPr id="10002" name="Google Shape;10002;p130"/>
          <p:cNvPicPr preferRelativeResize="0"/>
          <p:nvPr/>
        </p:nvPicPr>
        <p:blipFill>
          <a:blip r:embed="rId3">
            <a:alphaModFix/>
          </a:blip>
          <a:stretch>
            <a:fillRect/>
          </a:stretch>
        </p:blipFill>
        <p:spPr>
          <a:xfrm>
            <a:off x="512450" y="1662128"/>
            <a:ext cx="8028900" cy="2302582"/>
          </a:xfrm>
          <a:prstGeom prst="rect">
            <a:avLst/>
          </a:prstGeom>
          <a:noFill/>
          <a:ln>
            <a:noFill/>
          </a:ln>
        </p:spPr>
      </p:pic>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0006"/>
        <p:cNvGrpSpPr/>
        <p:nvPr/>
      </p:nvGrpSpPr>
      <p:grpSpPr>
        <a:xfrm>
          <a:off x="0" y="0"/>
          <a:ext cx="0" cy="0"/>
          <a:chOff x="0" y="0"/>
          <a:chExt cx="0" cy="0"/>
        </a:xfrm>
      </p:grpSpPr>
      <p:pic>
        <p:nvPicPr>
          <p:cNvPr id="10007" name="Google Shape;10007;p131"/>
          <p:cNvPicPr preferRelativeResize="0"/>
          <p:nvPr/>
        </p:nvPicPr>
        <p:blipFill rotWithShape="1">
          <a:blip r:embed="rId3">
            <a:alphaModFix/>
          </a:blip>
          <a:srcRect/>
          <a:stretch/>
        </p:blipFill>
        <p:spPr>
          <a:xfrm>
            <a:off x="644050" y="239600"/>
            <a:ext cx="7172050" cy="4736425"/>
          </a:xfrm>
          <a:prstGeom prst="rect">
            <a:avLst/>
          </a:prstGeom>
          <a:noFill/>
          <a:ln>
            <a:noFill/>
          </a:ln>
        </p:spPr>
      </p:pic>
      <p:pic>
        <p:nvPicPr>
          <p:cNvPr id="10008" name="Google Shape;10008;p131"/>
          <p:cNvPicPr preferRelativeResize="0"/>
          <p:nvPr/>
        </p:nvPicPr>
        <p:blipFill rotWithShape="1">
          <a:blip r:embed="rId4">
            <a:alphaModFix/>
          </a:blip>
          <a:srcRect l="1380"/>
          <a:stretch/>
        </p:blipFill>
        <p:spPr>
          <a:xfrm>
            <a:off x="126075" y="1720375"/>
            <a:ext cx="9017926" cy="1702750"/>
          </a:xfrm>
          <a:prstGeom prst="rect">
            <a:avLst/>
          </a:prstGeom>
          <a:noFill/>
          <a:ln>
            <a:noFill/>
          </a:ln>
        </p:spPr>
      </p:pic>
      <p:pic>
        <p:nvPicPr>
          <p:cNvPr id="10009" name="Google Shape;10009;p131"/>
          <p:cNvPicPr preferRelativeResize="0"/>
          <p:nvPr/>
        </p:nvPicPr>
        <p:blipFill rotWithShape="1">
          <a:blip r:embed="rId5">
            <a:alphaModFix/>
          </a:blip>
          <a:srcRect l="-979"/>
          <a:stretch/>
        </p:blipFill>
        <p:spPr>
          <a:xfrm>
            <a:off x="0" y="2840430"/>
            <a:ext cx="9143999" cy="1600200"/>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008"/>
                                        </p:tgtEl>
                                        <p:attrNameLst>
                                          <p:attrName>style.visibility</p:attrName>
                                        </p:attrNameLst>
                                      </p:cBhvr>
                                      <p:to>
                                        <p:strVal val="visible"/>
                                      </p:to>
                                    </p:set>
                                    <p:animEffect transition="in" filter="fade">
                                      <p:cBhvr>
                                        <p:cTn id="7" dur="1000"/>
                                        <p:tgtEl>
                                          <p:spTgt spid="1000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0009"/>
                                        </p:tgtEl>
                                        <p:attrNameLst>
                                          <p:attrName>style.visibility</p:attrName>
                                        </p:attrNameLst>
                                      </p:cBhvr>
                                      <p:to>
                                        <p:strVal val="visible"/>
                                      </p:to>
                                    </p:set>
                                    <p:animEffect transition="in" filter="fade">
                                      <p:cBhvr>
                                        <p:cTn id="12" dur="1000"/>
                                        <p:tgtEl>
                                          <p:spTgt spid="100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0013"/>
        <p:cNvGrpSpPr/>
        <p:nvPr/>
      </p:nvGrpSpPr>
      <p:grpSpPr>
        <a:xfrm>
          <a:off x="0" y="0"/>
          <a:ext cx="0" cy="0"/>
          <a:chOff x="0" y="0"/>
          <a:chExt cx="0" cy="0"/>
        </a:xfrm>
      </p:grpSpPr>
      <p:sp>
        <p:nvSpPr>
          <p:cNvPr id="10014" name="Google Shape;10014;p132"/>
          <p:cNvSpPr txBox="1">
            <a:spLocks noGrp="1"/>
          </p:cNvSpPr>
          <p:nvPr>
            <p:ph type="title"/>
          </p:nvPr>
        </p:nvSpPr>
        <p:spPr>
          <a:xfrm>
            <a:off x="386100" y="673200"/>
            <a:ext cx="5446800" cy="5949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GB" sz="3000"/>
              <a:t>Mathematical Modelling Task 2</a:t>
            </a:r>
            <a:endParaRPr sz="3000"/>
          </a:p>
        </p:txBody>
      </p:sp>
      <p:pic>
        <p:nvPicPr>
          <p:cNvPr id="10015" name="Google Shape;10015;p132"/>
          <p:cNvPicPr preferRelativeResize="0"/>
          <p:nvPr/>
        </p:nvPicPr>
        <p:blipFill>
          <a:blip r:embed="rId3">
            <a:alphaModFix/>
          </a:blip>
          <a:stretch>
            <a:fillRect/>
          </a:stretch>
        </p:blipFill>
        <p:spPr>
          <a:xfrm>
            <a:off x="3075850" y="1833249"/>
            <a:ext cx="2236800" cy="2775400"/>
          </a:xfrm>
          <a:prstGeom prst="rect">
            <a:avLst/>
          </a:prstGeom>
          <a:noFill/>
          <a:ln>
            <a:noFill/>
          </a:ln>
        </p:spPr>
      </p:pic>
    </p:spTree>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0019"/>
        <p:cNvGrpSpPr/>
        <p:nvPr/>
      </p:nvGrpSpPr>
      <p:grpSpPr>
        <a:xfrm>
          <a:off x="0" y="0"/>
          <a:ext cx="0" cy="0"/>
          <a:chOff x="0" y="0"/>
          <a:chExt cx="0" cy="0"/>
        </a:xfrm>
      </p:grpSpPr>
      <p:sp>
        <p:nvSpPr>
          <p:cNvPr id="10020" name="Google Shape;10020;p13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p>
            <a:pPr marL="0" lvl="0" indent="0" algn="r" rtl="0">
              <a:lnSpc>
                <a:spcPct val="100000"/>
              </a:lnSpc>
              <a:spcBef>
                <a:spcPts val="0"/>
              </a:spcBef>
              <a:spcAft>
                <a:spcPts val="0"/>
              </a:spcAft>
              <a:buSzPts val="1200"/>
              <a:buNone/>
            </a:pPr>
            <a:fld id="{00000000-1234-1234-1234-123412341234}" type="slidenum">
              <a:rPr lang="en-GB"/>
              <a:t>24</a:t>
            </a:fld>
            <a:endParaRPr/>
          </a:p>
        </p:txBody>
      </p:sp>
      <p:sp>
        <p:nvSpPr>
          <p:cNvPr id="10021" name="Google Shape;10021;p133"/>
          <p:cNvSpPr txBox="1">
            <a:spLocks noGrp="1"/>
          </p:cNvSpPr>
          <p:nvPr>
            <p:ph type="title"/>
          </p:nvPr>
        </p:nvSpPr>
        <p:spPr>
          <a:xfrm>
            <a:off x="386100" y="673200"/>
            <a:ext cx="8028900" cy="5949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GB" sz="3000"/>
              <a:t>Sharing Resources</a:t>
            </a:r>
            <a:endParaRPr sz="300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0025"/>
        <p:cNvGrpSpPr/>
        <p:nvPr/>
      </p:nvGrpSpPr>
      <p:grpSpPr>
        <a:xfrm>
          <a:off x="0" y="0"/>
          <a:ext cx="0" cy="0"/>
          <a:chOff x="0" y="0"/>
          <a:chExt cx="0" cy="0"/>
        </a:xfrm>
      </p:grpSpPr>
      <p:sp>
        <p:nvSpPr>
          <p:cNvPr id="10026" name="Google Shape;10026;p134"/>
          <p:cNvSpPr txBox="1">
            <a:spLocks noGrp="1"/>
          </p:cNvSpPr>
          <p:nvPr>
            <p:ph type="title"/>
          </p:nvPr>
        </p:nvSpPr>
        <p:spPr>
          <a:xfrm>
            <a:off x="386100" y="673200"/>
            <a:ext cx="5894100" cy="5949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GB" sz="3000"/>
              <a:t>Discussion</a:t>
            </a:r>
            <a:endParaRPr sz="3000"/>
          </a:p>
        </p:txBody>
      </p:sp>
      <p:pic>
        <p:nvPicPr>
          <p:cNvPr id="10027" name="Google Shape;10027;p134"/>
          <p:cNvPicPr preferRelativeResize="0"/>
          <p:nvPr/>
        </p:nvPicPr>
        <p:blipFill>
          <a:blip r:embed="rId3">
            <a:alphaModFix/>
          </a:blip>
          <a:stretch>
            <a:fillRect/>
          </a:stretch>
        </p:blipFill>
        <p:spPr>
          <a:xfrm>
            <a:off x="6765575" y="3650475"/>
            <a:ext cx="2010898" cy="1340598"/>
          </a:xfrm>
          <a:prstGeom prst="rect">
            <a:avLst/>
          </a:prstGeom>
          <a:noFill/>
          <a:ln>
            <a:noFill/>
          </a:ln>
        </p:spPr>
      </p:pic>
      <p:sp>
        <p:nvSpPr>
          <p:cNvPr id="10028" name="Google Shape;10028;p134"/>
          <p:cNvSpPr txBox="1">
            <a:spLocks noGrp="1"/>
          </p:cNvSpPr>
          <p:nvPr>
            <p:ph type="body" idx="1"/>
          </p:nvPr>
        </p:nvSpPr>
        <p:spPr>
          <a:xfrm>
            <a:off x="386100" y="1697950"/>
            <a:ext cx="8003100" cy="3018300"/>
          </a:xfrm>
          <a:prstGeom prst="rect">
            <a:avLst/>
          </a:prstGeom>
        </p:spPr>
        <p:txBody>
          <a:bodyPr spcFirstLastPara="1" wrap="square" lIns="0" tIns="0" rIns="0" bIns="0" anchor="t" anchorCtr="0">
            <a:noAutofit/>
          </a:bodyPr>
          <a:lstStyle/>
          <a:p>
            <a:pPr marL="0" lvl="0" indent="0" algn="just" rtl="0">
              <a:spcBef>
                <a:spcPts val="300"/>
              </a:spcBef>
              <a:spcAft>
                <a:spcPts val="0"/>
              </a:spcAft>
              <a:buNone/>
            </a:pPr>
            <a:r>
              <a:rPr lang="en-GB" sz="2400"/>
              <a:t>How does using this resource support the approach described by key documents in the previous session?</a:t>
            </a:r>
            <a:endParaRPr sz="2400"/>
          </a:p>
          <a:p>
            <a:pPr marL="0" lvl="0" indent="0" algn="just" rtl="0">
              <a:spcBef>
                <a:spcPts val="300"/>
              </a:spcBef>
              <a:spcAft>
                <a:spcPts val="0"/>
              </a:spcAft>
              <a:buNone/>
            </a:pPr>
            <a:r>
              <a:rPr lang="en-GB" sz="2400"/>
              <a:t>How can we use this resource to promote critical thinking? </a:t>
            </a:r>
            <a:endParaRPr sz="2400"/>
          </a:p>
          <a:p>
            <a:pPr marL="0" lvl="0" indent="0" algn="just" rtl="0">
              <a:spcBef>
                <a:spcPts val="300"/>
              </a:spcBef>
              <a:spcAft>
                <a:spcPts val="0"/>
              </a:spcAft>
              <a:buNone/>
            </a:pPr>
            <a:r>
              <a:rPr lang="en-GB" sz="2400"/>
              <a:t>What effective questions could I ask when using this resource?</a:t>
            </a:r>
            <a:endParaRPr sz="2400"/>
          </a:p>
          <a:p>
            <a:pPr marL="0" lvl="0" indent="0" algn="just" rtl="0">
              <a:spcBef>
                <a:spcPts val="300"/>
              </a:spcBef>
              <a:spcAft>
                <a:spcPts val="0"/>
              </a:spcAft>
              <a:buNone/>
            </a:pPr>
            <a:r>
              <a:rPr lang="en-GB" sz="2400"/>
              <a:t>How can I differentiate/scaffold using this resource?</a:t>
            </a:r>
            <a:endParaRPr sz="2400"/>
          </a:p>
          <a:p>
            <a:pPr marL="0" lvl="0" indent="0" algn="just" rtl="0">
              <a:spcBef>
                <a:spcPts val="300"/>
              </a:spcBef>
              <a:spcAft>
                <a:spcPts val="0"/>
              </a:spcAft>
              <a:buNone/>
            </a:pPr>
            <a:endParaRPr sz="2400"/>
          </a:p>
          <a:p>
            <a:pPr marL="0" lvl="0" indent="0" algn="just" rtl="0">
              <a:spcBef>
                <a:spcPts val="300"/>
              </a:spcBef>
              <a:spcAft>
                <a:spcPts val="0"/>
              </a:spcAft>
              <a:buNone/>
            </a:pPr>
            <a:endParaRPr sz="2400"/>
          </a:p>
        </p:txBody>
      </p:sp>
    </p:spTree>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0032"/>
        <p:cNvGrpSpPr/>
        <p:nvPr/>
      </p:nvGrpSpPr>
      <p:grpSpPr>
        <a:xfrm>
          <a:off x="0" y="0"/>
          <a:ext cx="0" cy="0"/>
          <a:chOff x="0" y="0"/>
          <a:chExt cx="0" cy="0"/>
        </a:xfrm>
      </p:grpSpPr>
      <p:sp>
        <p:nvSpPr>
          <p:cNvPr id="10033" name="Google Shape;10033;p13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p>
            <a:pPr marL="0" lvl="0" indent="0" algn="r" rtl="0">
              <a:lnSpc>
                <a:spcPct val="100000"/>
              </a:lnSpc>
              <a:spcBef>
                <a:spcPts val="0"/>
              </a:spcBef>
              <a:spcAft>
                <a:spcPts val="0"/>
              </a:spcAft>
              <a:buSzPts val="1200"/>
              <a:buNone/>
            </a:pPr>
            <a:fld id="{00000000-1234-1234-1234-123412341234}" type="slidenum">
              <a:rPr lang="en-GB"/>
              <a:t>26</a:t>
            </a:fld>
            <a:endParaRPr/>
          </a:p>
        </p:txBody>
      </p:sp>
      <p:sp>
        <p:nvSpPr>
          <p:cNvPr id="10034" name="Google Shape;10034;p135"/>
          <p:cNvSpPr txBox="1">
            <a:spLocks noGrp="1"/>
          </p:cNvSpPr>
          <p:nvPr>
            <p:ph type="title"/>
          </p:nvPr>
        </p:nvSpPr>
        <p:spPr>
          <a:xfrm>
            <a:off x="386100" y="673200"/>
            <a:ext cx="8028900" cy="5949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GB" sz="3000"/>
              <a:t>Summary &amp; Reflection</a:t>
            </a:r>
            <a:endParaRPr sz="300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0038"/>
        <p:cNvGrpSpPr/>
        <p:nvPr/>
      </p:nvGrpSpPr>
      <p:grpSpPr>
        <a:xfrm>
          <a:off x="0" y="0"/>
          <a:ext cx="0" cy="0"/>
          <a:chOff x="0" y="0"/>
          <a:chExt cx="0" cy="0"/>
        </a:xfrm>
      </p:grpSpPr>
      <p:sp>
        <p:nvSpPr>
          <p:cNvPr id="10039" name="Google Shape;10039;p136"/>
          <p:cNvSpPr txBox="1">
            <a:spLocks noGrp="1"/>
          </p:cNvSpPr>
          <p:nvPr>
            <p:ph type="title"/>
          </p:nvPr>
        </p:nvSpPr>
        <p:spPr>
          <a:xfrm>
            <a:off x="386100" y="673212"/>
            <a:ext cx="3942300" cy="5949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GB" sz="3000"/>
              <a:t>Key Messages</a:t>
            </a:r>
            <a:endParaRPr sz="3000"/>
          </a:p>
        </p:txBody>
      </p:sp>
      <p:sp>
        <p:nvSpPr>
          <p:cNvPr id="10040" name="Google Shape;10040;p136"/>
          <p:cNvSpPr txBox="1">
            <a:spLocks noGrp="1"/>
          </p:cNvSpPr>
          <p:nvPr>
            <p:ph type="body" idx="1"/>
          </p:nvPr>
        </p:nvSpPr>
        <p:spPr>
          <a:xfrm>
            <a:off x="386100" y="1697950"/>
            <a:ext cx="8168400" cy="3006900"/>
          </a:xfrm>
          <a:prstGeom prst="rect">
            <a:avLst/>
          </a:prstGeom>
        </p:spPr>
        <p:txBody>
          <a:bodyPr spcFirstLastPara="1" wrap="square" lIns="0" tIns="0" rIns="0" bIns="0" anchor="t" anchorCtr="0">
            <a:noAutofit/>
          </a:bodyPr>
          <a:lstStyle/>
          <a:p>
            <a:pPr marL="457200" lvl="0" indent="-381000" algn="just" rtl="0">
              <a:spcBef>
                <a:spcPts val="300"/>
              </a:spcBef>
              <a:spcAft>
                <a:spcPts val="0"/>
              </a:spcAft>
              <a:buSzPts val="2400"/>
              <a:buChar char="●"/>
            </a:pPr>
            <a:r>
              <a:rPr lang="en-GB" sz="2400"/>
              <a:t>Transition year provides an opportunity to broaden students’ understanding of the usefulness of mathematics while making links between junior and senior cycle content. </a:t>
            </a:r>
            <a:endParaRPr sz="2400"/>
          </a:p>
          <a:p>
            <a:pPr marL="457200" lvl="0" indent="-381000" algn="just" rtl="0">
              <a:spcBef>
                <a:spcPts val="0"/>
              </a:spcBef>
              <a:spcAft>
                <a:spcPts val="0"/>
              </a:spcAft>
              <a:buSzPts val="2400"/>
              <a:buChar char="●"/>
            </a:pPr>
            <a:r>
              <a:rPr lang="en-GB" sz="2400"/>
              <a:t>Mathematical modelling provides rich learning experiences that will expand students’ mathematical knowledge and deepen their cross-curricular thinking.</a:t>
            </a:r>
            <a:endParaRPr sz="2400"/>
          </a:p>
          <a:p>
            <a:pPr marL="457200" lvl="0" indent="-381000" algn="just" rtl="0">
              <a:spcBef>
                <a:spcPts val="0"/>
              </a:spcBef>
              <a:spcAft>
                <a:spcPts val="0"/>
              </a:spcAft>
              <a:buSzPts val="2400"/>
              <a:buChar char="●"/>
            </a:pPr>
            <a:r>
              <a:rPr lang="en-GB" sz="2400"/>
              <a:t>By exploring links in STEM subjects and other cross-curricular links, students are provided with an opportunity to gain a deeper appreciation for the power of mathematics.</a:t>
            </a:r>
            <a:endParaRPr sz="2400"/>
          </a:p>
          <a:p>
            <a:pPr marL="457200" lvl="0" indent="0" algn="just" rtl="0">
              <a:spcBef>
                <a:spcPts val="300"/>
              </a:spcBef>
              <a:spcAft>
                <a:spcPts val="0"/>
              </a:spcAft>
              <a:buNone/>
            </a:pPr>
            <a:endParaRPr sz="2400"/>
          </a:p>
          <a:p>
            <a:pPr marL="457200" lvl="0" indent="0" algn="l" rtl="0">
              <a:spcBef>
                <a:spcPts val="300"/>
              </a:spcBef>
              <a:spcAft>
                <a:spcPts val="0"/>
              </a:spcAft>
              <a:buNone/>
            </a:pPr>
            <a:endParaRPr sz="2400"/>
          </a:p>
        </p:txBody>
      </p:sp>
    </p:spTree>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0044"/>
        <p:cNvGrpSpPr/>
        <p:nvPr/>
      </p:nvGrpSpPr>
      <p:grpSpPr>
        <a:xfrm>
          <a:off x="0" y="0"/>
          <a:ext cx="0" cy="0"/>
          <a:chOff x="0" y="0"/>
          <a:chExt cx="0" cy="0"/>
        </a:xfrm>
      </p:grpSpPr>
      <p:sp>
        <p:nvSpPr>
          <p:cNvPr id="10045" name="Google Shape;10045;p137"/>
          <p:cNvSpPr txBox="1">
            <a:spLocks noGrp="1"/>
          </p:cNvSpPr>
          <p:nvPr>
            <p:ph type="title"/>
          </p:nvPr>
        </p:nvSpPr>
        <p:spPr>
          <a:xfrm>
            <a:off x="386100" y="673200"/>
            <a:ext cx="5026500" cy="5949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GB" sz="3000"/>
              <a:t>Reflect on your Practice</a:t>
            </a:r>
            <a:endParaRPr sz="3000"/>
          </a:p>
        </p:txBody>
      </p:sp>
      <p:sp>
        <p:nvSpPr>
          <p:cNvPr id="10046" name="Google Shape;10046;p137"/>
          <p:cNvSpPr txBox="1">
            <a:spLocks noGrp="1"/>
          </p:cNvSpPr>
          <p:nvPr>
            <p:ph type="body" idx="1"/>
          </p:nvPr>
        </p:nvSpPr>
        <p:spPr>
          <a:xfrm>
            <a:off x="386099" y="1697954"/>
            <a:ext cx="7507800" cy="2772300"/>
          </a:xfrm>
          <a:prstGeom prst="rect">
            <a:avLst/>
          </a:prstGeom>
        </p:spPr>
        <p:txBody>
          <a:bodyPr spcFirstLastPara="1" wrap="square" lIns="0" tIns="0" rIns="0" bIns="0" anchor="t" anchorCtr="0">
            <a:noAutofit/>
          </a:bodyPr>
          <a:lstStyle/>
          <a:p>
            <a:pPr marL="0" lvl="0" indent="0" algn="just" rtl="0">
              <a:spcBef>
                <a:spcPts val="300"/>
              </a:spcBef>
              <a:spcAft>
                <a:spcPts val="0"/>
              </a:spcAft>
              <a:buNone/>
            </a:pPr>
            <a:r>
              <a:rPr lang="en-GB" sz="2400"/>
              <a:t>How do you see your classroom in light of the key messages from this workshop?</a:t>
            </a:r>
            <a:endParaRPr sz="2400"/>
          </a:p>
          <a:p>
            <a:pPr marL="0" lvl="0" indent="0" algn="just" rtl="0">
              <a:spcBef>
                <a:spcPts val="300"/>
              </a:spcBef>
              <a:spcAft>
                <a:spcPts val="0"/>
              </a:spcAft>
              <a:buNone/>
            </a:pPr>
            <a:r>
              <a:rPr lang="en-GB" sz="2400"/>
              <a:t>How can you apply your learning from tonight in your teaching?</a:t>
            </a:r>
            <a:endParaRPr sz="2400"/>
          </a:p>
        </p:txBody>
      </p:sp>
    </p:spTree>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0050"/>
        <p:cNvGrpSpPr/>
        <p:nvPr/>
      </p:nvGrpSpPr>
      <p:grpSpPr>
        <a:xfrm>
          <a:off x="0" y="0"/>
          <a:ext cx="0" cy="0"/>
          <a:chOff x="0" y="0"/>
          <a:chExt cx="0" cy="0"/>
        </a:xfrm>
      </p:grpSpPr>
      <p:sp>
        <p:nvSpPr>
          <p:cNvPr id="10051" name="Google Shape;10051;p138"/>
          <p:cNvSpPr txBox="1">
            <a:spLocks noGrp="1"/>
          </p:cNvSpPr>
          <p:nvPr>
            <p:ph type="title"/>
          </p:nvPr>
        </p:nvSpPr>
        <p:spPr>
          <a:xfrm>
            <a:off x="386100" y="673200"/>
            <a:ext cx="5538900" cy="5949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GB" sz="3000"/>
              <a:t>Would you like to learn more?</a:t>
            </a:r>
            <a:endParaRPr sz="3000"/>
          </a:p>
        </p:txBody>
      </p:sp>
      <p:sp>
        <p:nvSpPr>
          <p:cNvPr id="10052" name="Google Shape;10052;p138"/>
          <p:cNvSpPr txBox="1">
            <a:spLocks noGrp="1"/>
          </p:cNvSpPr>
          <p:nvPr>
            <p:ph type="body" idx="1"/>
          </p:nvPr>
        </p:nvSpPr>
        <p:spPr>
          <a:xfrm>
            <a:off x="386100" y="1697950"/>
            <a:ext cx="8168400" cy="2772300"/>
          </a:xfrm>
          <a:prstGeom prst="rect">
            <a:avLst/>
          </a:prstGeom>
        </p:spPr>
        <p:txBody>
          <a:bodyPr spcFirstLastPara="1" wrap="square" lIns="0" tIns="0" rIns="0" bIns="0" anchor="t" anchorCtr="0">
            <a:noAutofit/>
          </a:bodyPr>
          <a:lstStyle/>
          <a:p>
            <a:pPr marL="0" lvl="0" indent="0" algn="l" rtl="0">
              <a:spcBef>
                <a:spcPts val="300"/>
              </a:spcBef>
              <a:spcAft>
                <a:spcPts val="0"/>
              </a:spcAft>
              <a:buNone/>
            </a:pPr>
            <a:endParaRPr sz="2400" dirty="0"/>
          </a:p>
          <a:p>
            <a:pPr marL="0" lvl="0" indent="0" algn="ctr" rtl="0">
              <a:spcBef>
                <a:spcPts val="300"/>
              </a:spcBef>
              <a:spcAft>
                <a:spcPts val="0"/>
              </a:spcAft>
              <a:buNone/>
            </a:pPr>
            <a:r>
              <a:rPr lang="en-GB" sz="2400" u="sng" dirty="0">
                <a:solidFill>
                  <a:schemeClr val="hlink"/>
                </a:solidFill>
                <a:hlinkClick r:id="rId3"/>
              </a:rPr>
              <a:t>https://tinyurl.com/spatialprojectinterest</a:t>
            </a:r>
            <a:endParaRPr sz="2400" dirty="0"/>
          </a:p>
          <a:p>
            <a:pPr marL="0" lvl="0" indent="0" algn="l" rtl="0">
              <a:spcBef>
                <a:spcPts val="300"/>
              </a:spcBef>
              <a:spcAft>
                <a:spcPts val="0"/>
              </a:spcAft>
              <a:buNone/>
            </a:pPr>
            <a:endParaRPr sz="2400" dirty="0"/>
          </a:p>
        </p:txBody>
      </p:sp>
      <p:pic>
        <p:nvPicPr>
          <p:cNvPr id="10053" name="Google Shape;10053;p138"/>
          <p:cNvPicPr preferRelativeResize="0"/>
          <p:nvPr/>
        </p:nvPicPr>
        <p:blipFill>
          <a:blip r:embed="rId4">
            <a:alphaModFix/>
          </a:blip>
          <a:stretch>
            <a:fillRect/>
          </a:stretch>
        </p:blipFill>
        <p:spPr>
          <a:xfrm>
            <a:off x="3229763" y="2571751"/>
            <a:ext cx="2481077" cy="2481077"/>
          </a:xfrm>
          <a:prstGeom prst="rect">
            <a:avLst/>
          </a:prstGeom>
          <a:noFill/>
          <a:ln>
            <a:noFill/>
          </a:ln>
        </p:spPr>
      </p:pic>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9880"/>
        <p:cNvGrpSpPr/>
        <p:nvPr/>
      </p:nvGrpSpPr>
      <p:grpSpPr>
        <a:xfrm>
          <a:off x="0" y="0"/>
          <a:ext cx="0" cy="0"/>
          <a:chOff x="0" y="0"/>
          <a:chExt cx="0" cy="0"/>
        </a:xfrm>
      </p:grpSpPr>
      <p:sp>
        <p:nvSpPr>
          <p:cNvPr id="9881" name="Google Shape;9881;p112"/>
          <p:cNvSpPr txBox="1">
            <a:spLocks noGrp="1"/>
          </p:cNvSpPr>
          <p:nvPr>
            <p:ph type="title"/>
          </p:nvPr>
        </p:nvSpPr>
        <p:spPr>
          <a:xfrm>
            <a:off x="386100" y="673212"/>
            <a:ext cx="3942300" cy="5949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GB" sz="3000"/>
              <a:t>Key Messages</a:t>
            </a:r>
            <a:endParaRPr sz="3000"/>
          </a:p>
        </p:txBody>
      </p:sp>
      <p:sp>
        <p:nvSpPr>
          <p:cNvPr id="9882" name="Google Shape;9882;p112"/>
          <p:cNvSpPr txBox="1">
            <a:spLocks noGrp="1"/>
          </p:cNvSpPr>
          <p:nvPr>
            <p:ph type="body" idx="1"/>
          </p:nvPr>
        </p:nvSpPr>
        <p:spPr>
          <a:xfrm>
            <a:off x="386100" y="1697950"/>
            <a:ext cx="8168400" cy="2772300"/>
          </a:xfrm>
          <a:prstGeom prst="rect">
            <a:avLst/>
          </a:prstGeom>
        </p:spPr>
        <p:txBody>
          <a:bodyPr spcFirstLastPara="1" wrap="square" lIns="0" tIns="0" rIns="0" bIns="0" anchor="t" anchorCtr="0">
            <a:noAutofit/>
          </a:bodyPr>
          <a:lstStyle/>
          <a:p>
            <a:pPr marL="457200" lvl="0" indent="-381000" algn="just" rtl="0">
              <a:spcBef>
                <a:spcPts val="300"/>
              </a:spcBef>
              <a:spcAft>
                <a:spcPts val="0"/>
              </a:spcAft>
              <a:buSzPts val="2400"/>
              <a:buChar char="●"/>
            </a:pPr>
            <a:r>
              <a:rPr lang="en-GB" sz="2400"/>
              <a:t>Transition year provides an opportunity to broaden students’ understanding of the usefulness of mathematics while making links between junior and senior cycle content. </a:t>
            </a:r>
            <a:endParaRPr sz="2400"/>
          </a:p>
          <a:p>
            <a:pPr marL="457200" lvl="0" indent="-381000" algn="just" rtl="0">
              <a:spcBef>
                <a:spcPts val="0"/>
              </a:spcBef>
              <a:spcAft>
                <a:spcPts val="0"/>
              </a:spcAft>
              <a:buSzPts val="2400"/>
              <a:buChar char="●"/>
            </a:pPr>
            <a:r>
              <a:rPr lang="en-GB" sz="2400"/>
              <a:t>Mathematical modelling provides rich learning experiences that will expand students’ mathematical knowledge and deepen their cross-curricular thinking.</a:t>
            </a:r>
            <a:endParaRPr sz="2400"/>
          </a:p>
          <a:p>
            <a:pPr marL="457200" lvl="0" indent="-381000" algn="just" rtl="0">
              <a:spcBef>
                <a:spcPts val="0"/>
              </a:spcBef>
              <a:spcAft>
                <a:spcPts val="0"/>
              </a:spcAft>
              <a:buSzPts val="2400"/>
              <a:buChar char="●"/>
            </a:pPr>
            <a:r>
              <a:rPr lang="en-GB" sz="2400"/>
              <a:t>By exploring links in STEM subjects and other cross-curricular links, students are provided with the opportunity to gain a deeper appreciation for the power of mathematics.</a:t>
            </a:r>
            <a:endParaRPr sz="2400"/>
          </a:p>
          <a:p>
            <a:pPr marL="457200" lvl="0" indent="0" algn="just" rtl="0">
              <a:spcBef>
                <a:spcPts val="300"/>
              </a:spcBef>
              <a:spcAft>
                <a:spcPts val="0"/>
              </a:spcAft>
              <a:buNone/>
            </a:pPr>
            <a:endParaRPr sz="2400"/>
          </a:p>
        </p:txBody>
      </p:sp>
    </p:spTree>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0057"/>
        <p:cNvGrpSpPr/>
        <p:nvPr/>
      </p:nvGrpSpPr>
      <p:grpSpPr>
        <a:xfrm>
          <a:off x="0" y="0"/>
          <a:ext cx="0" cy="0"/>
          <a:chOff x="0" y="0"/>
          <a:chExt cx="0" cy="0"/>
        </a:xfrm>
      </p:grpSpPr>
      <p:sp>
        <p:nvSpPr>
          <p:cNvPr id="10058" name="Google Shape;10058;p139"/>
          <p:cNvSpPr txBox="1">
            <a:spLocks noGrp="1"/>
          </p:cNvSpPr>
          <p:nvPr>
            <p:ph type="title"/>
          </p:nvPr>
        </p:nvSpPr>
        <p:spPr>
          <a:xfrm>
            <a:off x="386100" y="673200"/>
            <a:ext cx="5894100" cy="5949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GB" sz="3000"/>
              <a:t>Evaluation</a:t>
            </a:r>
            <a:endParaRPr sz="3000"/>
          </a:p>
        </p:txBody>
      </p:sp>
      <p:sp>
        <p:nvSpPr>
          <p:cNvPr id="10059" name="Google Shape;10059;p139"/>
          <p:cNvSpPr txBox="1">
            <a:spLocks noGrp="1"/>
          </p:cNvSpPr>
          <p:nvPr>
            <p:ph type="body" idx="1"/>
          </p:nvPr>
        </p:nvSpPr>
        <p:spPr>
          <a:xfrm>
            <a:off x="386100" y="1697950"/>
            <a:ext cx="8168400" cy="1931100"/>
          </a:xfrm>
          <a:prstGeom prst="rect">
            <a:avLst/>
          </a:prstGeom>
        </p:spPr>
        <p:txBody>
          <a:bodyPr spcFirstLastPara="1" wrap="square" lIns="0" tIns="0" rIns="0" bIns="0" anchor="t" anchorCtr="0">
            <a:noAutofit/>
          </a:bodyPr>
          <a:lstStyle/>
          <a:p>
            <a:pPr marL="0" lvl="0" indent="0" algn="l" rtl="0">
              <a:spcBef>
                <a:spcPts val="300"/>
              </a:spcBef>
              <a:spcAft>
                <a:spcPts val="0"/>
              </a:spcAft>
              <a:buNone/>
            </a:pPr>
            <a:r>
              <a:rPr lang="en-GB" sz="2400" u="sng">
                <a:solidFill>
                  <a:schemeClr val="hlink"/>
                </a:solidFill>
                <a:hlinkClick r:id="rId3"/>
              </a:rPr>
              <a:t>https://tinyurl.com/transitionyearmathsevaluation</a:t>
            </a:r>
            <a:endParaRPr sz="2400"/>
          </a:p>
          <a:p>
            <a:pPr marL="0" lvl="0" indent="0" algn="l" rtl="0">
              <a:spcBef>
                <a:spcPts val="300"/>
              </a:spcBef>
              <a:spcAft>
                <a:spcPts val="0"/>
              </a:spcAft>
              <a:buNone/>
            </a:pPr>
            <a:endParaRPr sz="2400"/>
          </a:p>
          <a:p>
            <a:pPr marL="0" lvl="0" indent="0" algn="l" rtl="0">
              <a:spcBef>
                <a:spcPts val="300"/>
              </a:spcBef>
              <a:spcAft>
                <a:spcPts val="0"/>
              </a:spcAft>
              <a:buNone/>
            </a:pPr>
            <a:endParaRPr sz="2400"/>
          </a:p>
        </p:txBody>
      </p:sp>
      <p:pic>
        <p:nvPicPr>
          <p:cNvPr id="10060" name="Google Shape;10060;p139"/>
          <p:cNvPicPr preferRelativeResize="0"/>
          <p:nvPr/>
        </p:nvPicPr>
        <p:blipFill rotWithShape="1">
          <a:blip r:embed="rId4">
            <a:alphaModFix/>
          </a:blip>
          <a:srcRect l="8459" t="10107" r="6945" b="11657"/>
          <a:stretch/>
        </p:blipFill>
        <p:spPr>
          <a:xfrm>
            <a:off x="4143938" y="3056094"/>
            <a:ext cx="1899881" cy="1317656"/>
          </a:xfrm>
          <a:prstGeom prst="rect">
            <a:avLst/>
          </a:prstGeom>
          <a:noFill/>
          <a:ln>
            <a:noFill/>
          </a:ln>
        </p:spPr>
      </p:pic>
    </p:spTree>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0065"/>
        <p:cNvGrpSpPr/>
        <p:nvPr/>
      </p:nvGrpSpPr>
      <p:grpSpPr>
        <a:xfrm>
          <a:off x="0" y="0"/>
          <a:ext cx="0" cy="0"/>
          <a:chOff x="0" y="0"/>
          <a:chExt cx="0" cy="0"/>
        </a:xfrm>
      </p:grpSpPr>
      <p:sp>
        <p:nvSpPr>
          <p:cNvPr id="10066" name="Google Shape;10066;p14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p>
            <a:pPr marL="0" marR="0" lvl="0" indent="0" algn="r" rtl="0">
              <a:lnSpc>
                <a:spcPct val="100000"/>
              </a:lnSpc>
              <a:spcBef>
                <a:spcPts val="0"/>
              </a:spcBef>
              <a:spcAft>
                <a:spcPts val="0"/>
              </a:spcAft>
              <a:buClr>
                <a:srgbClr val="000000"/>
              </a:buClr>
              <a:buSzPts val="1200"/>
              <a:buFont typeface="Arial"/>
              <a:buNone/>
            </a:pPr>
            <a:fld id="{00000000-1234-1234-1234-123412341234}" type="slidenum">
              <a:rPr lang="en-GB" sz="1200" b="1" i="0" u="none" strike="noStrike" cap="none">
                <a:solidFill>
                  <a:schemeClr val="accent2"/>
                </a:solidFill>
                <a:latin typeface="Calibri"/>
                <a:ea typeface="Calibri"/>
                <a:cs typeface="Calibri"/>
                <a:sym typeface="Calibri"/>
              </a:rPr>
              <a:t>31</a:t>
            </a:fld>
            <a:endParaRPr sz="1200" b="1" i="0" u="none" strike="noStrike" cap="none">
              <a:solidFill>
                <a:schemeClr val="accent2"/>
              </a:solidFill>
              <a:latin typeface="Calibri"/>
              <a:ea typeface="Calibri"/>
              <a:cs typeface="Calibri"/>
              <a:sym typeface="Calibri"/>
            </a:endParaRPr>
          </a:p>
        </p:txBody>
      </p:sp>
      <p:pic>
        <p:nvPicPr>
          <p:cNvPr id="10067" name="Google Shape;10067;p140"/>
          <p:cNvPicPr preferRelativeResize="0"/>
          <p:nvPr/>
        </p:nvPicPr>
        <p:blipFill rotWithShape="1">
          <a:blip r:embed="rId3">
            <a:alphaModFix/>
          </a:blip>
          <a:srcRect/>
          <a:stretch/>
        </p:blipFill>
        <p:spPr>
          <a:xfrm>
            <a:off x="1169645" y="1341431"/>
            <a:ext cx="6480337" cy="2135700"/>
          </a:xfrm>
          <a:prstGeom prst="rect">
            <a:avLst/>
          </a:prstGeom>
          <a:noFill/>
          <a:ln>
            <a:noFill/>
          </a:ln>
        </p:spPr>
      </p:pic>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9886"/>
        <p:cNvGrpSpPr/>
        <p:nvPr/>
      </p:nvGrpSpPr>
      <p:grpSpPr>
        <a:xfrm>
          <a:off x="0" y="0"/>
          <a:ext cx="0" cy="0"/>
          <a:chOff x="0" y="0"/>
          <a:chExt cx="0" cy="0"/>
        </a:xfrm>
      </p:grpSpPr>
      <p:sp>
        <p:nvSpPr>
          <p:cNvPr id="9887" name="Google Shape;9887;p113"/>
          <p:cNvSpPr txBox="1">
            <a:spLocks noGrp="1"/>
          </p:cNvSpPr>
          <p:nvPr>
            <p:ph type="title"/>
          </p:nvPr>
        </p:nvSpPr>
        <p:spPr>
          <a:xfrm>
            <a:off x="386100" y="673200"/>
            <a:ext cx="5446800" cy="5949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GB" sz="3000"/>
              <a:t>Learning Outcomes</a:t>
            </a:r>
            <a:endParaRPr sz="3000"/>
          </a:p>
        </p:txBody>
      </p:sp>
      <p:sp>
        <p:nvSpPr>
          <p:cNvPr id="9888" name="Google Shape;9888;p113"/>
          <p:cNvSpPr txBox="1">
            <a:spLocks noGrp="1"/>
          </p:cNvSpPr>
          <p:nvPr>
            <p:ph type="body" idx="1"/>
          </p:nvPr>
        </p:nvSpPr>
        <p:spPr>
          <a:xfrm>
            <a:off x="386100" y="1697950"/>
            <a:ext cx="8490900" cy="3267000"/>
          </a:xfrm>
          <a:prstGeom prst="rect">
            <a:avLst/>
          </a:prstGeom>
        </p:spPr>
        <p:txBody>
          <a:bodyPr spcFirstLastPara="1" wrap="square" lIns="0" tIns="0" rIns="0" bIns="0" anchor="t" anchorCtr="0">
            <a:noAutofit/>
          </a:bodyPr>
          <a:lstStyle/>
          <a:p>
            <a:pPr marL="0" lvl="0" indent="0" algn="just" rtl="0">
              <a:lnSpc>
                <a:spcPct val="115000"/>
              </a:lnSpc>
              <a:spcBef>
                <a:spcPts val="0"/>
              </a:spcBef>
              <a:spcAft>
                <a:spcPts val="0"/>
              </a:spcAft>
              <a:buNone/>
            </a:pPr>
            <a:r>
              <a:rPr lang="en-GB" sz="2400"/>
              <a:t>By the end of this workshop we will understand that:</a:t>
            </a:r>
            <a:endParaRPr sz="2400"/>
          </a:p>
          <a:p>
            <a:pPr marL="457200" lvl="0" indent="-381000" algn="just" rtl="0">
              <a:lnSpc>
                <a:spcPct val="115000"/>
              </a:lnSpc>
              <a:spcBef>
                <a:spcPts val="0"/>
              </a:spcBef>
              <a:spcAft>
                <a:spcPts val="0"/>
              </a:spcAft>
              <a:buSzPts val="2400"/>
              <a:buFont typeface="Calibri"/>
              <a:buChar char="●"/>
            </a:pPr>
            <a:r>
              <a:rPr lang="en-GB" sz="2400"/>
              <a:t>both the choice of activity and the approach to teaching and learning are important for extending and enriching students’ experience and understanding of mathematics.</a:t>
            </a:r>
            <a:endParaRPr sz="2400"/>
          </a:p>
          <a:p>
            <a:pPr marL="457200" lvl="0" indent="-381000" algn="just" rtl="0">
              <a:lnSpc>
                <a:spcPct val="115000"/>
              </a:lnSpc>
              <a:spcBef>
                <a:spcPts val="0"/>
              </a:spcBef>
              <a:spcAft>
                <a:spcPts val="0"/>
              </a:spcAft>
              <a:buSzPts val="2400"/>
              <a:buFont typeface="Calibri"/>
              <a:buChar char="●"/>
            </a:pPr>
            <a:r>
              <a:rPr lang="en-GB" sz="2400"/>
              <a:t>using rich tasks to model mathematics will encourage students to become critical thinkers and problem solvers.</a:t>
            </a:r>
            <a:endParaRPr sz="2400"/>
          </a:p>
          <a:p>
            <a:pPr marL="457200" lvl="0" indent="-381000" algn="just" rtl="0">
              <a:lnSpc>
                <a:spcPct val="115000"/>
              </a:lnSpc>
              <a:spcBef>
                <a:spcPts val="0"/>
              </a:spcBef>
              <a:spcAft>
                <a:spcPts val="0"/>
              </a:spcAft>
              <a:buSzPts val="2400"/>
              <a:buChar char="●"/>
            </a:pPr>
            <a:r>
              <a:rPr lang="en-GB" sz="2400"/>
              <a:t>mathematical modelling can be used to naturally scaffold and differentiate lesson content.</a:t>
            </a:r>
            <a:endParaRPr sz="2400"/>
          </a:p>
          <a:p>
            <a:pPr marL="457200" lvl="0" indent="0" algn="just" rtl="0">
              <a:lnSpc>
                <a:spcPct val="115000"/>
              </a:lnSpc>
              <a:spcBef>
                <a:spcPts val="300"/>
              </a:spcBef>
              <a:spcAft>
                <a:spcPts val="0"/>
              </a:spcAft>
              <a:buNone/>
            </a:pPr>
            <a:endParaRPr sz="2400"/>
          </a:p>
          <a:p>
            <a:pPr marL="457200" lvl="0" indent="0" algn="just" rtl="0">
              <a:lnSpc>
                <a:spcPct val="115000"/>
              </a:lnSpc>
              <a:spcBef>
                <a:spcPts val="300"/>
              </a:spcBef>
              <a:spcAft>
                <a:spcPts val="0"/>
              </a:spcAft>
              <a:buNone/>
            </a:pPr>
            <a:endParaRPr sz="2400"/>
          </a:p>
          <a:p>
            <a:pPr marL="457200" lvl="0" indent="0" algn="just" rtl="0">
              <a:spcBef>
                <a:spcPts val="300"/>
              </a:spcBef>
              <a:spcAft>
                <a:spcPts val="0"/>
              </a:spcAft>
              <a:buNone/>
            </a:pPr>
            <a:endParaRPr sz="2400"/>
          </a:p>
        </p:txBody>
      </p:sp>
    </p:spTree>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9892"/>
        <p:cNvGrpSpPr/>
        <p:nvPr/>
      </p:nvGrpSpPr>
      <p:grpSpPr>
        <a:xfrm>
          <a:off x="0" y="0"/>
          <a:ext cx="0" cy="0"/>
          <a:chOff x="0" y="0"/>
          <a:chExt cx="0" cy="0"/>
        </a:xfrm>
      </p:grpSpPr>
      <p:sp>
        <p:nvSpPr>
          <p:cNvPr id="9893" name="Google Shape;9893;p114"/>
          <p:cNvSpPr txBox="1">
            <a:spLocks noGrp="1"/>
          </p:cNvSpPr>
          <p:nvPr>
            <p:ph type="title"/>
          </p:nvPr>
        </p:nvSpPr>
        <p:spPr>
          <a:xfrm>
            <a:off x="386100" y="673212"/>
            <a:ext cx="3942300" cy="5949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GB" sz="3000"/>
              <a:t>Ice Breaker</a:t>
            </a:r>
            <a:endParaRPr sz="3000"/>
          </a:p>
        </p:txBody>
      </p:sp>
      <p:pic>
        <p:nvPicPr>
          <p:cNvPr id="9894" name="Google Shape;9894;p114"/>
          <p:cNvPicPr preferRelativeResize="0"/>
          <p:nvPr/>
        </p:nvPicPr>
        <p:blipFill rotWithShape="1">
          <a:blip r:embed="rId3">
            <a:alphaModFix/>
          </a:blip>
          <a:srcRect t="25849"/>
          <a:stretch/>
        </p:blipFill>
        <p:spPr>
          <a:xfrm>
            <a:off x="639775" y="1268100"/>
            <a:ext cx="4587651" cy="3813975"/>
          </a:xfrm>
          <a:prstGeom prst="rect">
            <a:avLst/>
          </a:prstGeom>
          <a:noFill/>
          <a:ln>
            <a:noFill/>
          </a:ln>
        </p:spPr>
      </p:pic>
      <p:sp>
        <p:nvSpPr>
          <p:cNvPr id="9895" name="Google Shape;9895;p114"/>
          <p:cNvSpPr/>
          <p:nvPr/>
        </p:nvSpPr>
        <p:spPr>
          <a:xfrm flipH="1">
            <a:off x="4443225" y="1567325"/>
            <a:ext cx="2066700" cy="1787100"/>
          </a:xfrm>
          <a:prstGeom prst="flowChartMagneticTap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114"/>
          <p:cNvSpPr txBox="1">
            <a:spLocks noGrp="1"/>
          </p:cNvSpPr>
          <p:nvPr>
            <p:ph type="body" idx="1"/>
          </p:nvPr>
        </p:nvSpPr>
        <p:spPr>
          <a:xfrm>
            <a:off x="4668525" y="1980625"/>
            <a:ext cx="1616100" cy="920100"/>
          </a:xfrm>
          <a:prstGeom prst="rect">
            <a:avLst/>
          </a:prstGeom>
        </p:spPr>
        <p:txBody>
          <a:bodyPr spcFirstLastPara="1" wrap="square" lIns="0" tIns="0" rIns="0" bIns="0" anchor="t" anchorCtr="0">
            <a:noAutofit/>
          </a:bodyPr>
          <a:lstStyle/>
          <a:p>
            <a:pPr marL="0" lvl="0" indent="0" algn="l" rtl="0">
              <a:spcBef>
                <a:spcPts val="300"/>
              </a:spcBef>
              <a:spcAft>
                <a:spcPts val="0"/>
              </a:spcAft>
              <a:buNone/>
            </a:pPr>
            <a:r>
              <a:rPr lang="en-GB" sz="2400"/>
              <a:t>Say what you see…</a:t>
            </a:r>
            <a:endParaRPr sz="2400"/>
          </a:p>
          <a:p>
            <a:pPr marL="0" lvl="0" indent="0" algn="l" rtl="0">
              <a:spcBef>
                <a:spcPts val="300"/>
              </a:spcBef>
              <a:spcAft>
                <a:spcPts val="0"/>
              </a:spcAft>
              <a:buNone/>
            </a:pPr>
            <a:endParaRPr sz="2400"/>
          </a:p>
        </p:txBody>
      </p:sp>
      <p:sp>
        <p:nvSpPr>
          <p:cNvPr id="9897" name="Google Shape;9897;p114"/>
          <p:cNvSpPr txBox="1"/>
          <p:nvPr/>
        </p:nvSpPr>
        <p:spPr>
          <a:xfrm>
            <a:off x="4096000" y="4375275"/>
            <a:ext cx="4699200" cy="594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a:solidFill>
                  <a:schemeClr val="dk2"/>
                </a:solidFill>
                <a:latin typeface="Calibri"/>
                <a:ea typeface="Calibri"/>
                <a:cs typeface="Calibri"/>
                <a:sym typeface="Calibri"/>
              </a:rPr>
              <a:t>Source: ‘Starter of the Day’ Transum Mathematics</a:t>
            </a:r>
            <a:endParaRPr>
              <a:solidFill>
                <a:schemeClr val="dk2"/>
              </a:solidFill>
              <a:latin typeface="Calibri"/>
              <a:ea typeface="Calibri"/>
              <a:cs typeface="Calibri"/>
              <a:sym typeface="Calibri"/>
            </a:endParaRPr>
          </a:p>
          <a:p>
            <a:pPr marL="0" lvl="0" indent="0" algn="l" rtl="0">
              <a:spcBef>
                <a:spcPts val="0"/>
              </a:spcBef>
              <a:spcAft>
                <a:spcPts val="0"/>
              </a:spcAft>
              <a:buNone/>
            </a:pPr>
            <a:r>
              <a:rPr lang="en-GB" sz="1100" u="sng">
                <a:solidFill>
                  <a:schemeClr val="hlink"/>
                </a:solidFill>
                <a:hlinkClick r:id="rId4"/>
              </a:rPr>
              <a:t>https://www.transum.org/Software/SW/Starter_of_the_day/index.htm</a:t>
            </a:r>
            <a:endParaRPr>
              <a:latin typeface="Calibri"/>
              <a:ea typeface="Calibri"/>
              <a:cs typeface="Calibri"/>
              <a:sym typeface="Calibri"/>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9895"/>
                                        </p:tgtEl>
                                        <p:attrNameLst>
                                          <p:attrName>style.visibility</p:attrName>
                                        </p:attrNameLst>
                                      </p:cBhvr>
                                      <p:to>
                                        <p:strVal val="visible"/>
                                      </p:to>
                                    </p:set>
                                    <p:anim calcmode="lin" valueType="num">
                                      <p:cBhvr additive="base">
                                        <p:cTn id="7" dur="1000"/>
                                        <p:tgtEl>
                                          <p:spTgt spid="9895"/>
                                        </p:tgtEl>
                                        <p:attrNameLst>
                                          <p:attrName>ppt_x</p:attrName>
                                        </p:attrNameLst>
                                      </p:cBhvr>
                                      <p:tavLst>
                                        <p:tav tm="0">
                                          <p:val>
                                            <p:strVal val="#ppt_x+1"/>
                                          </p:val>
                                        </p:tav>
                                        <p:tav tm="100000">
                                          <p:val>
                                            <p:strVal val="#ppt_x"/>
                                          </p:val>
                                        </p:tav>
                                      </p:tavLst>
                                    </p:anim>
                                  </p:childTnLst>
                                </p:cTn>
                              </p:par>
                              <p:par>
                                <p:cTn id="8" presetID="2" presetClass="entr" presetSubtype="2" fill="hold" nodeType="withEffect">
                                  <p:stCondLst>
                                    <p:cond delay="0"/>
                                  </p:stCondLst>
                                  <p:childTnLst>
                                    <p:set>
                                      <p:cBhvr>
                                        <p:cTn id="9" dur="1" fill="hold">
                                          <p:stCondLst>
                                            <p:cond delay="0"/>
                                          </p:stCondLst>
                                        </p:cTn>
                                        <p:tgtEl>
                                          <p:spTgt spid="9896"/>
                                        </p:tgtEl>
                                        <p:attrNameLst>
                                          <p:attrName>style.visibility</p:attrName>
                                        </p:attrNameLst>
                                      </p:cBhvr>
                                      <p:to>
                                        <p:strVal val="visible"/>
                                      </p:to>
                                    </p:set>
                                    <p:anim calcmode="lin" valueType="num">
                                      <p:cBhvr additive="base">
                                        <p:cTn id="10" dur="1000"/>
                                        <p:tgtEl>
                                          <p:spTgt spid="9896"/>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9901"/>
        <p:cNvGrpSpPr/>
        <p:nvPr/>
      </p:nvGrpSpPr>
      <p:grpSpPr>
        <a:xfrm>
          <a:off x="0" y="0"/>
          <a:ext cx="0" cy="0"/>
          <a:chOff x="0" y="0"/>
          <a:chExt cx="0" cy="0"/>
        </a:xfrm>
      </p:grpSpPr>
      <p:sp>
        <p:nvSpPr>
          <p:cNvPr id="9902" name="Google Shape;9902;p115"/>
          <p:cNvSpPr txBox="1">
            <a:spLocks noGrp="1"/>
          </p:cNvSpPr>
          <p:nvPr>
            <p:ph type="title"/>
          </p:nvPr>
        </p:nvSpPr>
        <p:spPr>
          <a:xfrm>
            <a:off x="386100" y="673212"/>
            <a:ext cx="3942300" cy="5949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GB" sz="3000"/>
              <a:t>Reflection</a:t>
            </a:r>
            <a:endParaRPr sz="3000"/>
          </a:p>
        </p:txBody>
      </p:sp>
      <p:sp>
        <p:nvSpPr>
          <p:cNvPr id="9903" name="Google Shape;9903;p115"/>
          <p:cNvSpPr txBox="1">
            <a:spLocks noGrp="1"/>
          </p:cNvSpPr>
          <p:nvPr>
            <p:ph type="body" idx="1"/>
          </p:nvPr>
        </p:nvSpPr>
        <p:spPr>
          <a:xfrm>
            <a:off x="386100" y="1697950"/>
            <a:ext cx="8168400" cy="2916900"/>
          </a:xfrm>
          <a:prstGeom prst="rect">
            <a:avLst/>
          </a:prstGeom>
        </p:spPr>
        <p:txBody>
          <a:bodyPr spcFirstLastPara="1" wrap="square" lIns="0" tIns="0" rIns="0" bIns="0" anchor="t" anchorCtr="0">
            <a:noAutofit/>
          </a:bodyPr>
          <a:lstStyle/>
          <a:p>
            <a:pPr marL="0" lvl="0" indent="0" algn="just" rtl="0">
              <a:spcBef>
                <a:spcPts val="300"/>
              </a:spcBef>
              <a:spcAft>
                <a:spcPts val="0"/>
              </a:spcAft>
              <a:buNone/>
            </a:pPr>
            <a:r>
              <a:rPr lang="en-GB" sz="2400"/>
              <a:t>How does this relate to the purpose of teaching mathematics in transition year?</a:t>
            </a:r>
            <a:endParaRPr sz="2400"/>
          </a:p>
          <a:p>
            <a:pPr marL="0" lvl="0" indent="0" algn="just" rtl="0">
              <a:spcBef>
                <a:spcPts val="300"/>
              </a:spcBef>
              <a:spcAft>
                <a:spcPts val="0"/>
              </a:spcAft>
              <a:buNone/>
            </a:pPr>
            <a:r>
              <a:rPr lang="en-GB" sz="2400"/>
              <a:t>What challenges does this present for you as a teacher of mathematics in transition year.</a:t>
            </a:r>
            <a:endParaRPr sz="2400"/>
          </a:p>
          <a:p>
            <a:pPr marL="0" lvl="0" indent="0" algn="just" rtl="0">
              <a:spcBef>
                <a:spcPts val="300"/>
              </a:spcBef>
              <a:spcAft>
                <a:spcPts val="0"/>
              </a:spcAft>
              <a:buNone/>
            </a:pPr>
            <a:r>
              <a:rPr lang="en-GB" sz="2400"/>
              <a:t>What opportunities arise from considering this with regard to teaching of mathematics in transition year?</a:t>
            </a:r>
            <a:endParaRPr sz="2400"/>
          </a:p>
        </p:txBody>
      </p:sp>
      <p:pic>
        <p:nvPicPr>
          <p:cNvPr id="9904" name="Google Shape;9904;p115"/>
          <p:cNvPicPr preferRelativeResize="0"/>
          <p:nvPr/>
        </p:nvPicPr>
        <p:blipFill rotWithShape="1">
          <a:blip r:embed="rId3">
            <a:alphaModFix/>
          </a:blip>
          <a:srcRect l="12649" t="5447" r="20173" b="6408"/>
          <a:stretch/>
        </p:blipFill>
        <p:spPr>
          <a:xfrm>
            <a:off x="6299275" y="3474800"/>
            <a:ext cx="1271776" cy="1668701"/>
          </a:xfrm>
          <a:prstGeom prst="rect">
            <a:avLst/>
          </a:prstGeom>
          <a:noFill/>
          <a:ln>
            <a:noFill/>
          </a:ln>
        </p:spPr>
      </p:pic>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9908"/>
        <p:cNvGrpSpPr/>
        <p:nvPr/>
      </p:nvGrpSpPr>
      <p:grpSpPr>
        <a:xfrm>
          <a:off x="0" y="0"/>
          <a:ext cx="0" cy="0"/>
          <a:chOff x="0" y="0"/>
          <a:chExt cx="0" cy="0"/>
        </a:xfrm>
      </p:grpSpPr>
      <p:sp>
        <p:nvSpPr>
          <p:cNvPr id="9909" name="Google Shape;9909;p116"/>
          <p:cNvSpPr txBox="1">
            <a:spLocks noGrp="1"/>
          </p:cNvSpPr>
          <p:nvPr>
            <p:ph type="title"/>
          </p:nvPr>
        </p:nvSpPr>
        <p:spPr>
          <a:xfrm>
            <a:off x="386100" y="673200"/>
            <a:ext cx="8837400" cy="5949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GB" sz="3000"/>
              <a:t>Transition Year Programmes Guidelines for Schools</a:t>
            </a:r>
            <a:endParaRPr sz="3000"/>
          </a:p>
        </p:txBody>
      </p:sp>
      <p:sp>
        <p:nvSpPr>
          <p:cNvPr id="9910" name="Google Shape;9910;p116"/>
          <p:cNvSpPr txBox="1">
            <a:spLocks noGrp="1"/>
          </p:cNvSpPr>
          <p:nvPr>
            <p:ph type="body" idx="1"/>
          </p:nvPr>
        </p:nvSpPr>
        <p:spPr>
          <a:xfrm>
            <a:off x="386100" y="1697950"/>
            <a:ext cx="8168400" cy="2165100"/>
          </a:xfrm>
          <a:prstGeom prst="rect">
            <a:avLst/>
          </a:prstGeom>
        </p:spPr>
        <p:txBody>
          <a:bodyPr spcFirstLastPara="1" wrap="square" lIns="0" tIns="0" rIns="0" bIns="0" anchor="t" anchorCtr="0">
            <a:noAutofit/>
          </a:bodyPr>
          <a:lstStyle/>
          <a:p>
            <a:pPr marL="0" lvl="0" indent="0" algn="just" rtl="0">
              <a:spcBef>
                <a:spcPts val="300"/>
              </a:spcBef>
              <a:spcAft>
                <a:spcPts val="0"/>
              </a:spcAft>
              <a:buNone/>
            </a:pPr>
            <a:r>
              <a:rPr lang="en-GB" sz="2400" i="1"/>
              <a:t>“The </a:t>
            </a:r>
            <a:r>
              <a:rPr lang="en-GB" sz="2400" b="1" i="1"/>
              <a:t>approach taken</a:t>
            </a:r>
            <a:r>
              <a:rPr lang="en-GB" sz="2400" i="1"/>
              <a:t> to Mathematics in the Transition Year is as important as the content itself. It should seek to </a:t>
            </a:r>
            <a:r>
              <a:rPr lang="en-GB" sz="2400" b="1" i="1"/>
              <a:t>stimulate the interest and enthusiasm</a:t>
            </a:r>
            <a:r>
              <a:rPr lang="en-GB" sz="2400" i="1"/>
              <a:t> of the pupils in identifying problems through </a:t>
            </a:r>
            <a:r>
              <a:rPr lang="en-GB" sz="2400" b="1" i="1"/>
              <a:t>practical activities</a:t>
            </a:r>
            <a:r>
              <a:rPr lang="en-GB" sz="2400" i="1"/>
              <a:t> and </a:t>
            </a:r>
            <a:r>
              <a:rPr lang="en-GB" sz="2400" b="1" i="1"/>
              <a:t>investigating</a:t>
            </a:r>
            <a:r>
              <a:rPr lang="en-GB" sz="2400" i="1"/>
              <a:t> appropriate ways of solving them. In this way, study can be brought into the realm of everyday life”</a:t>
            </a:r>
            <a:endParaRPr sz="2400" i="1"/>
          </a:p>
          <a:p>
            <a:pPr marL="457200" lvl="0" indent="0" algn="just" rtl="0">
              <a:spcBef>
                <a:spcPts val="300"/>
              </a:spcBef>
              <a:spcAft>
                <a:spcPts val="0"/>
              </a:spcAft>
              <a:buNone/>
            </a:pPr>
            <a:endParaRPr sz="2400"/>
          </a:p>
        </p:txBody>
      </p:sp>
    </p:spTree>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9914"/>
        <p:cNvGrpSpPr/>
        <p:nvPr/>
      </p:nvGrpSpPr>
      <p:grpSpPr>
        <a:xfrm>
          <a:off x="0" y="0"/>
          <a:ext cx="0" cy="0"/>
          <a:chOff x="0" y="0"/>
          <a:chExt cx="0" cy="0"/>
        </a:xfrm>
      </p:grpSpPr>
      <p:sp>
        <p:nvSpPr>
          <p:cNvPr id="9915" name="Google Shape;9915;p117"/>
          <p:cNvSpPr txBox="1">
            <a:spLocks noGrp="1"/>
          </p:cNvSpPr>
          <p:nvPr>
            <p:ph type="title"/>
          </p:nvPr>
        </p:nvSpPr>
        <p:spPr>
          <a:xfrm>
            <a:off x="386100" y="673200"/>
            <a:ext cx="8028900" cy="5949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GB" sz="3000"/>
              <a:t>Collaborative Problem-Solving PISA (2015)</a:t>
            </a:r>
            <a:endParaRPr sz="3000"/>
          </a:p>
        </p:txBody>
      </p:sp>
      <p:sp>
        <p:nvSpPr>
          <p:cNvPr id="9916" name="Google Shape;9916;p117"/>
          <p:cNvSpPr txBox="1">
            <a:spLocks noGrp="1"/>
          </p:cNvSpPr>
          <p:nvPr>
            <p:ph type="body" idx="1"/>
          </p:nvPr>
        </p:nvSpPr>
        <p:spPr>
          <a:xfrm>
            <a:off x="386100" y="1697950"/>
            <a:ext cx="8028900" cy="3445500"/>
          </a:xfrm>
          <a:prstGeom prst="rect">
            <a:avLst/>
          </a:prstGeom>
        </p:spPr>
        <p:txBody>
          <a:bodyPr spcFirstLastPara="1" wrap="square" lIns="0" tIns="0" rIns="0" bIns="0" anchor="t" anchorCtr="0">
            <a:noAutofit/>
          </a:bodyPr>
          <a:lstStyle/>
          <a:p>
            <a:pPr marL="0" lvl="0" indent="0" algn="just" rtl="0">
              <a:spcBef>
                <a:spcPts val="300"/>
              </a:spcBef>
              <a:spcAft>
                <a:spcPts val="0"/>
              </a:spcAft>
              <a:buNone/>
            </a:pPr>
            <a:r>
              <a:rPr lang="en-GB" sz="2400" i="1"/>
              <a:t>“A variety of “21st-century skills” have been identified as being crucial for the youth of today to succeed in tomorrow’s world… the list generally includes the </a:t>
            </a:r>
            <a:r>
              <a:rPr lang="en-GB" sz="2400" b="1" i="1"/>
              <a:t>capacity to solve problems</a:t>
            </a:r>
            <a:r>
              <a:rPr lang="en-GB" sz="2400" i="1"/>
              <a:t>; to </a:t>
            </a:r>
            <a:r>
              <a:rPr lang="en-GB" sz="2400" b="1" i="1"/>
              <a:t>think creatively and critically</a:t>
            </a:r>
            <a:r>
              <a:rPr lang="en-GB" sz="2400" i="1"/>
              <a:t>; and to interact productively with others”.</a:t>
            </a:r>
            <a:endParaRPr sz="2400" i="1"/>
          </a:p>
          <a:p>
            <a:pPr marL="0" lvl="0" indent="0" algn="just" rtl="0">
              <a:spcBef>
                <a:spcPts val="300"/>
              </a:spcBef>
              <a:spcAft>
                <a:spcPts val="0"/>
              </a:spcAft>
              <a:buNone/>
            </a:pPr>
            <a:endParaRPr sz="2400" i="1"/>
          </a:p>
          <a:p>
            <a:pPr marL="0" lvl="0" indent="0" algn="just" rtl="0">
              <a:spcBef>
                <a:spcPts val="300"/>
              </a:spcBef>
              <a:spcAft>
                <a:spcPts val="0"/>
              </a:spcAft>
              <a:buNone/>
            </a:pPr>
            <a:r>
              <a:rPr lang="en-GB" sz="2400" i="1"/>
              <a:t>“Today’s workplaces demand people who can </a:t>
            </a:r>
            <a:r>
              <a:rPr lang="en-GB" sz="2400" b="1" i="1"/>
              <a:t>solve non-routine problems</a:t>
            </a:r>
            <a:r>
              <a:rPr lang="en-GB" sz="2400" i="1"/>
              <a:t>...today’s workplaces also demand people who can solve problems in concert and </a:t>
            </a:r>
            <a:r>
              <a:rPr lang="en-GB" sz="2400" b="1" i="1"/>
              <a:t>collaboration with others</a:t>
            </a:r>
            <a:r>
              <a:rPr lang="en-GB" sz="2400" i="1"/>
              <a:t> by combining their ideas and efforts”. </a:t>
            </a:r>
            <a:endParaRPr sz="2400" i="1"/>
          </a:p>
          <a:p>
            <a:pPr marL="0" lvl="0" indent="0" algn="just" rtl="0">
              <a:spcBef>
                <a:spcPts val="300"/>
              </a:spcBef>
              <a:spcAft>
                <a:spcPts val="0"/>
              </a:spcAft>
              <a:buNone/>
            </a:pPr>
            <a:endParaRPr sz="2400" i="1"/>
          </a:p>
          <a:p>
            <a:pPr marL="0" lvl="0" indent="0" algn="just" rtl="0">
              <a:spcBef>
                <a:spcPts val="300"/>
              </a:spcBef>
              <a:spcAft>
                <a:spcPts val="0"/>
              </a:spcAft>
              <a:buNone/>
            </a:pPr>
            <a:endParaRPr sz="2400" i="1"/>
          </a:p>
        </p:txBody>
      </p:sp>
    </p:spTree>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9920"/>
        <p:cNvGrpSpPr/>
        <p:nvPr/>
      </p:nvGrpSpPr>
      <p:grpSpPr>
        <a:xfrm>
          <a:off x="0" y="0"/>
          <a:ext cx="0" cy="0"/>
          <a:chOff x="0" y="0"/>
          <a:chExt cx="0" cy="0"/>
        </a:xfrm>
      </p:grpSpPr>
      <p:sp>
        <p:nvSpPr>
          <p:cNvPr id="9921" name="Google Shape;9921;p118"/>
          <p:cNvSpPr txBox="1">
            <a:spLocks noGrp="1"/>
          </p:cNvSpPr>
          <p:nvPr>
            <p:ph type="title"/>
          </p:nvPr>
        </p:nvSpPr>
        <p:spPr>
          <a:xfrm>
            <a:off x="386100" y="673200"/>
            <a:ext cx="8028900" cy="5949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GB" sz="3000"/>
              <a:t>Digital Strategy for Schools 2015-2020 </a:t>
            </a:r>
            <a:endParaRPr sz="3000"/>
          </a:p>
          <a:p>
            <a:pPr marL="0" lvl="0" indent="0" algn="l" rtl="0">
              <a:spcBef>
                <a:spcPts val="0"/>
              </a:spcBef>
              <a:spcAft>
                <a:spcPts val="0"/>
              </a:spcAft>
              <a:buNone/>
            </a:pPr>
            <a:r>
              <a:rPr lang="en-GB" sz="3000"/>
              <a:t>Enhancing Teaching, Learning and Assessment </a:t>
            </a:r>
            <a:endParaRPr sz="3000"/>
          </a:p>
        </p:txBody>
      </p:sp>
      <p:sp>
        <p:nvSpPr>
          <p:cNvPr id="9922" name="Google Shape;9922;p118"/>
          <p:cNvSpPr txBox="1">
            <a:spLocks noGrp="1"/>
          </p:cNvSpPr>
          <p:nvPr>
            <p:ph type="body" idx="1"/>
          </p:nvPr>
        </p:nvSpPr>
        <p:spPr>
          <a:xfrm>
            <a:off x="386100" y="1697950"/>
            <a:ext cx="8028900" cy="3445500"/>
          </a:xfrm>
          <a:prstGeom prst="rect">
            <a:avLst/>
          </a:prstGeom>
        </p:spPr>
        <p:txBody>
          <a:bodyPr spcFirstLastPara="1" wrap="square" lIns="0" tIns="0" rIns="0" bIns="0" anchor="t" anchorCtr="0">
            <a:noAutofit/>
          </a:bodyPr>
          <a:lstStyle/>
          <a:p>
            <a:pPr marL="0" lvl="0" indent="0" algn="just" rtl="0">
              <a:spcBef>
                <a:spcPts val="300"/>
              </a:spcBef>
              <a:spcAft>
                <a:spcPts val="0"/>
              </a:spcAft>
              <a:buNone/>
            </a:pPr>
            <a:r>
              <a:rPr lang="en-GB" sz="2400" i="1"/>
              <a:t>“Transition year also provides much scope for schools to </a:t>
            </a:r>
            <a:r>
              <a:rPr lang="en-GB" sz="2400" b="1" i="1"/>
              <a:t>enhance and deepen students’ engagement with ICT</a:t>
            </a:r>
            <a:r>
              <a:rPr lang="en-GB" sz="2400" i="1"/>
              <a:t> and many schools exploit such opportunities very well. Learning in the Senior Cycle is underpinned by five key skills which are central to teaching and learning across the Senior Cycle curriculum. These are </a:t>
            </a:r>
            <a:r>
              <a:rPr lang="en-GB" sz="2400" b="1" i="1"/>
              <a:t>information processing</a:t>
            </a:r>
            <a:r>
              <a:rPr lang="en-GB" sz="2400" i="1"/>
              <a:t>, being personally effective, communicating, </a:t>
            </a:r>
            <a:r>
              <a:rPr lang="en-GB" sz="2400" b="1" i="1"/>
              <a:t>critical and creative thinking</a:t>
            </a:r>
            <a:r>
              <a:rPr lang="en-GB" sz="2400" i="1"/>
              <a:t> and working with others. ICT offers multiple opportunities to deepen students’ engagement with these skills across the Senior Cycle curriculum”.</a:t>
            </a:r>
            <a:endParaRPr sz="2400" i="1"/>
          </a:p>
          <a:p>
            <a:pPr marL="0" lvl="0" indent="0" algn="just" rtl="0">
              <a:spcBef>
                <a:spcPts val="300"/>
              </a:spcBef>
              <a:spcAft>
                <a:spcPts val="0"/>
              </a:spcAft>
              <a:buNone/>
            </a:pPr>
            <a:endParaRPr sz="2400" i="1"/>
          </a:p>
        </p:txBody>
      </p:sp>
    </p:spTree>
  </p:cSld>
  <p:clrMapOvr>
    <a:masterClrMapping/>
  </p:clrMapOvr>
  <p:timing>
    <p:tnLst>
      <p:par>
        <p:cTn id="1" dur="indefinite" restart="never" nodeType="tmRoot"/>
      </p:par>
    </p:tnLst>
  </p:timing>
</p:sld>
</file>

<file path=ppt/theme/theme1.xml><?xml version="1.0" encoding="utf-8"?>
<a:theme xmlns:a="http://schemas.openxmlformats.org/drawingml/2006/main" name="Simple Light">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PDST">
  <a:themeElements>
    <a:clrScheme name="PDST">
      <a:dk1>
        <a:srgbClr val="595959"/>
      </a:dk1>
      <a:lt1>
        <a:srgbClr val="FFFFFF"/>
      </a:lt1>
      <a:dk2>
        <a:srgbClr val="12436F"/>
      </a:dk2>
      <a:lt2>
        <a:srgbClr val="E7E6E6"/>
      </a:lt2>
      <a:accent1>
        <a:srgbClr val="12436F"/>
      </a:accent1>
      <a:accent2>
        <a:srgbClr val="408763"/>
      </a:accent2>
      <a:accent3>
        <a:srgbClr val="BADAF0"/>
      </a:accent3>
      <a:accent4>
        <a:srgbClr val="BAD3C8"/>
      </a:accent4>
      <a:accent5>
        <a:srgbClr val="FAD5E5"/>
      </a:accent5>
      <a:accent6>
        <a:srgbClr val="A7A3CB"/>
      </a:accent6>
      <a:hlink>
        <a:srgbClr val="595959"/>
      </a:hlink>
      <a:folHlink>
        <a:srgbClr val="595959"/>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PDST">
  <a:themeElements>
    <a:clrScheme name="PDST">
      <a:dk1>
        <a:srgbClr val="595959"/>
      </a:dk1>
      <a:lt1>
        <a:srgbClr val="FFFFFF"/>
      </a:lt1>
      <a:dk2>
        <a:srgbClr val="12436F"/>
      </a:dk2>
      <a:lt2>
        <a:srgbClr val="E7E6E6"/>
      </a:lt2>
      <a:accent1>
        <a:srgbClr val="12436F"/>
      </a:accent1>
      <a:accent2>
        <a:srgbClr val="408763"/>
      </a:accent2>
      <a:accent3>
        <a:srgbClr val="BADAF0"/>
      </a:accent3>
      <a:accent4>
        <a:srgbClr val="BAD3C8"/>
      </a:accent4>
      <a:accent5>
        <a:srgbClr val="FAD5E5"/>
      </a:accent5>
      <a:accent6>
        <a:srgbClr val="A7A3CB"/>
      </a:accent6>
      <a:hlink>
        <a:srgbClr val="595959"/>
      </a:hlink>
      <a:folHlink>
        <a:srgbClr val="595959"/>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PDST">
  <a:themeElements>
    <a:clrScheme name="PDST">
      <a:dk1>
        <a:srgbClr val="595959"/>
      </a:dk1>
      <a:lt1>
        <a:srgbClr val="FFFFFF"/>
      </a:lt1>
      <a:dk2>
        <a:srgbClr val="12436F"/>
      </a:dk2>
      <a:lt2>
        <a:srgbClr val="E7E6E6"/>
      </a:lt2>
      <a:accent1>
        <a:srgbClr val="12436F"/>
      </a:accent1>
      <a:accent2>
        <a:srgbClr val="408763"/>
      </a:accent2>
      <a:accent3>
        <a:srgbClr val="BADAF0"/>
      </a:accent3>
      <a:accent4>
        <a:srgbClr val="BAD3C8"/>
      </a:accent4>
      <a:accent5>
        <a:srgbClr val="FAD5E5"/>
      </a:accent5>
      <a:accent6>
        <a:srgbClr val="A7A3CB"/>
      </a:accent6>
      <a:hlink>
        <a:srgbClr val="595959"/>
      </a:hlink>
      <a:folHlink>
        <a:srgbClr val="595959"/>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1041</Words>
  <Application>Microsoft Office PowerPoint</Application>
  <PresentationFormat>On-screen Show (16:9)</PresentationFormat>
  <Paragraphs>99</Paragraphs>
  <Slides>31</Slides>
  <Notes>31</Notes>
  <HiddenSlides>0</HiddenSlides>
  <MMClips>0</MMClips>
  <ScaleCrop>false</ScaleCrop>
  <HeadingPairs>
    <vt:vector size="6" baseType="variant">
      <vt:variant>
        <vt:lpstr>Fonts Used</vt:lpstr>
      </vt:variant>
      <vt:variant>
        <vt:i4>2</vt:i4>
      </vt:variant>
      <vt:variant>
        <vt:lpstr>Theme</vt:lpstr>
      </vt:variant>
      <vt:variant>
        <vt:i4>4</vt:i4>
      </vt:variant>
      <vt:variant>
        <vt:lpstr>Slide Titles</vt:lpstr>
      </vt:variant>
      <vt:variant>
        <vt:i4>31</vt:i4>
      </vt:variant>
    </vt:vector>
  </HeadingPairs>
  <TitlesOfParts>
    <vt:vector size="37" baseType="lpstr">
      <vt:lpstr>Arial</vt:lpstr>
      <vt:lpstr>Calibri</vt:lpstr>
      <vt:lpstr>Simple Light</vt:lpstr>
      <vt:lpstr>PDST</vt:lpstr>
      <vt:lpstr>PDST</vt:lpstr>
      <vt:lpstr>PDST</vt:lpstr>
      <vt:lpstr>Teaching Mathematics in Transition Year</vt:lpstr>
      <vt:lpstr>Timetable</vt:lpstr>
      <vt:lpstr>Key Messages</vt:lpstr>
      <vt:lpstr>Learning Outcomes</vt:lpstr>
      <vt:lpstr>Ice Breaker</vt:lpstr>
      <vt:lpstr>Reflection</vt:lpstr>
      <vt:lpstr>Transition Year Programmes Guidelines for Schools</vt:lpstr>
      <vt:lpstr>Collaborative Problem-Solving PISA (2015)</vt:lpstr>
      <vt:lpstr>Digital Strategy for Schools 2015-2020  Enhancing Teaching, Learning and Assessment </vt:lpstr>
      <vt:lpstr>Mathematics in Transition Year: Insights of Teachers from PISA (2012)</vt:lpstr>
      <vt:lpstr>Key Skills - Transition</vt:lpstr>
      <vt:lpstr>Mathematical Modelling Task 1</vt:lpstr>
      <vt:lpstr>Mathematics in Transition Year: Insights of Teachers from PISA (2012)</vt:lpstr>
      <vt:lpstr>Modelling Cycle</vt:lpstr>
      <vt:lpstr>Modelling Task 1</vt:lpstr>
      <vt:lpstr>Modelling Task 1 </vt:lpstr>
      <vt:lpstr>Modelling Task 1 - Extensions</vt:lpstr>
      <vt:lpstr>What made this a good modelling task for students?</vt:lpstr>
      <vt:lpstr>What made this a good modelling task for students?</vt:lpstr>
      <vt:lpstr>Mathematical Modelling Task 2</vt:lpstr>
      <vt:lpstr>Mathematical Modelling Task 2</vt:lpstr>
      <vt:lpstr>PowerPoint Presentation</vt:lpstr>
      <vt:lpstr>Mathematical Modelling Task 2</vt:lpstr>
      <vt:lpstr>Sharing Resources</vt:lpstr>
      <vt:lpstr>Discussion</vt:lpstr>
      <vt:lpstr>Summary &amp; Reflection</vt:lpstr>
      <vt:lpstr>Key Messages</vt:lpstr>
      <vt:lpstr>Reflect on your Practice</vt:lpstr>
      <vt:lpstr>Would you like to learn more?</vt:lpstr>
      <vt:lpstr>Evaluation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modified xsi:type="dcterms:W3CDTF">2019-12-19T15:35:21Z</dcterms:modified>
</cp:coreProperties>
</file>