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158" autoAdjust="0"/>
  </p:normalViewPr>
  <p:slideViewPr>
    <p:cSldViewPr snapToGrid="0">
      <p:cViewPr varScale="1">
        <p:scale>
          <a:sx n="57" d="100"/>
          <a:sy n="57" d="100"/>
        </p:scale>
        <p:origin x="1764" y="4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a24a846c7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a24a846c7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GB" b="1" dirty="0"/>
              <a:t>Phase 1</a:t>
            </a:r>
            <a:endParaRPr b="1" dirty="0"/>
          </a:p>
          <a:p>
            <a:pPr marL="0" lvl="0" indent="0" algn="l" rtl="0">
              <a:spcBef>
                <a:spcPts val="0"/>
              </a:spcBef>
              <a:spcAft>
                <a:spcPts val="0"/>
              </a:spcAft>
              <a:buClr>
                <a:srgbClr val="000000"/>
              </a:buClr>
              <a:buSzPts val="1100"/>
              <a:buFont typeface="Arial"/>
              <a:buNone/>
            </a:pPr>
            <a:r>
              <a:rPr lang="en-GB" dirty="0"/>
              <a:t>Assessing Students prior knowledge with some formative assessment and an activity which should lead to a brief discussion about how to find as many points as possible using Pythagoras. Students may also use a compass </a:t>
            </a:r>
            <a:r>
              <a:rPr lang="en-GB"/>
              <a:t>which </a:t>
            </a:r>
            <a:r>
              <a:rPr lang="en-GB" smtClean="0"/>
              <a:t>will</a:t>
            </a:r>
            <a:r>
              <a:rPr lang="en-GB" baseline="0" smtClean="0"/>
              <a:t> should be encouraged.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a24a846c7d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a24a846c7d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GB" b="1"/>
              <a:t>Phase 2</a:t>
            </a:r>
            <a:endParaRPr b="1"/>
          </a:p>
          <a:p>
            <a:pPr marL="0" lvl="0" indent="0" algn="l" rtl="0">
              <a:spcBef>
                <a:spcPts val="0"/>
              </a:spcBef>
              <a:spcAft>
                <a:spcPts val="0"/>
              </a:spcAft>
              <a:buClr>
                <a:srgbClr val="000000"/>
              </a:buClr>
              <a:buSzPts val="1100"/>
              <a:buFont typeface="Arial"/>
              <a:buNone/>
            </a:pPr>
            <a:endParaRPr b="1"/>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a33e759908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a33e759908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Phase 3</a:t>
            </a:r>
            <a:endParaRPr/>
          </a:p>
          <a:p>
            <a:pPr marL="0" lvl="0" indent="0" algn="l" rtl="0">
              <a:spcBef>
                <a:spcPts val="0"/>
              </a:spcBef>
              <a:spcAft>
                <a:spcPts val="0"/>
              </a:spcAft>
              <a:buNone/>
            </a:pPr>
            <a:r>
              <a:rPr lang="en-GB"/>
              <a:t>What words are important for students to learn? This phase is where we introduce these terms, during the discussion.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a33e759908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a33e759908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GB"/>
              <a:t>Phase 4</a:t>
            </a:r>
            <a:endParaRPr/>
          </a:p>
          <a:p>
            <a:pPr marL="0" lvl="0" indent="0" algn="l" rtl="0">
              <a:spcBef>
                <a:spcPts val="0"/>
              </a:spcBef>
              <a:spcAft>
                <a:spcPts val="0"/>
              </a:spcAft>
              <a:buClr>
                <a:srgbClr val="000000"/>
              </a:buClr>
              <a:buSzPts val="1100"/>
              <a:buFont typeface="Arial"/>
              <a:buNone/>
            </a:pPr>
            <a:endParaRPr/>
          </a:p>
          <a:p>
            <a:pPr marL="0" lvl="0" indent="0" algn="l" rtl="0">
              <a:spcBef>
                <a:spcPts val="0"/>
              </a:spcBef>
              <a:spcAft>
                <a:spcPts val="0"/>
              </a:spcAft>
              <a:buNone/>
            </a:pPr>
            <a:r>
              <a:rPr lang="en-GB" sz="1200"/>
              <a:t>(x - 3)² + (y - 2)² = 2²</a:t>
            </a:r>
            <a:endParaRPr sz="1200"/>
          </a:p>
          <a:p>
            <a:pPr marL="0" lvl="0" indent="0" algn="l" rtl="0">
              <a:spcBef>
                <a:spcPts val="0"/>
              </a:spcBef>
              <a:spcAft>
                <a:spcPts val="0"/>
              </a:spcAft>
              <a:buClr>
                <a:srgbClr val="000000"/>
              </a:buClr>
              <a:buSzPts val="11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a24a846c7d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a24a846c7d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GB"/>
              <a:t>Phase 4</a:t>
            </a:r>
            <a:endParaRPr/>
          </a:p>
          <a:p>
            <a:pPr marL="0" lvl="0" indent="0" algn="l" rtl="0">
              <a:spcBef>
                <a:spcPts val="0"/>
              </a:spcBef>
              <a:spcAft>
                <a:spcPts val="0"/>
              </a:spcAft>
              <a:buClr>
                <a:srgbClr val="000000"/>
              </a:buClr>
              <a:buSzPts val="1100"/>
              <a:buFont typeface="Arial"/>
              <a:buNone/>
            </a:pPr>
            <a:r>
              <a:rPr lang="en-GB"/>
              <a:t>Alternative (use the previous version as a scaffold for some or all students)</a:t>
            </a:r>
            <a:endParaRPr/>
          </a:p>
          <a:p>
            <a:pPr marL="0" lvl="0" indent="0" algn="l" rtl="0">
              <a:spcBef>
                <a:spcPts val="0"/>
              </a:spcBef>
              <a:spcAft>
                <a:spcPts val="0"/>
              </a:spcAft>
              <a:buNone/>
            </a:pPr>
            <a:r>
              <a:rPr lang="en-GB" sz="1200"/>
              <a:t>(x - h)² + (y - k)² = r²</a:t>
            </a:r>
            <a:endParaRPr sz="1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a24a846c7d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a24a846c7d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GB"/>
              <a:t>Phase 5</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p:nvPr/>
        </p:nvSpPr>
        <p:spPr>
          <a:xfrm>
            <a:off x="0" y="0"/>
            <a:ext cx="91533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52" name="Google Shape;52;p13"/>
          <p:cNvSpPr txBox="1">
            <a:spLocks noGrp="1"/>
          </p:cNvSpPr>
          <p:nvPr>
            <p:ph type="title"/>
          </p:nvPr>
        </p:nvSpPr>
        <p:spPr>
          <a:xfrm>
            <a:off x="386100" y="673212"/>
            <a:ext cx="3942300" cy="594900"/>
          </a:xfrm>
          <a:prstGeom prst="rect">
            <a:avLst/>
          </a:prstGeom>
          <a:noFill/>
          <a:ln>
            <a:noFill/>
          </a:ln>
        </p:spPr>
        <p:txBody>
          <a:bodyPr spcFirstLastPara="1" wrap="square" lIns="0" tIns="0" rIns="0" bIns="0" anchor="b" anchorCtr="0">
            <a:noAutofit/>
          </a:bodyPr>
          <a:lstStyle>
            <a:lvl1pPr marR="0" lvl="0" algn="l" rtl="0">
              <a:lnSpc>
                <a:spcPct val="90000"/>
              </a:lnSpc>
              <a:spcBef>
                <a:spcPts val="0"/>
              </a:spcBef>
              <a:spcAft>
                <a:spcPts val="0"/>
              </a:spcAft>
              <a:buClr>
                <a:schemeClr val="accent2"/>
              </a:buClr>
              <a:buSzPts val="2100"/>
              <a:buFont typeface="Calibri"/>
              <a:buNone/>
              <a:defRPr sz="2100" b="1" i="0" u="none" strike="noStrike" cap="none">
                <a:solidFill>
                  <a:schemeClr val="accent2"/>
                </a:solidFill>
                <a:latin typeface="Calibri"/>
                <a:ea typeface="Calibri"/>
                <a:cs typeface="Calibri"/>
                <a:sym typeface="Calibri"/>
              </a:defRPr>
            </a:lvl1pPr>
            <a:lvl2pPr lvl="1" algn="l" rtl="0">
              <a:lnSpc>
                <a:spcPct val="100000"/>
              </a:lnSpc>
              <a:spcBef>
                <a:spcPts val="0"/>
              </a:spcBef>
              <a:spcAft>
                <a:spcPts val="0"/>
              </a:spcAft>
              <a:buSzPts val="1100"/>
              <a:buNone/>
              <a:defRPr sz="1400"/>
            </a:lvl2pPr>
            <a:lvl3pPr lvl="2" algn="l" rtl="0">
              <a:lnSpc>
                <a:spcPct val="100000"/>
              </a:lnSpc>
              <a:spcBef>
                <a:spcPts val="0"/>
              </a:spcBef>
              <a:spcAft>
                <a:spcPts val="0"/>
              </a:spcAft>
              <a:buSzPts val="1100"/>
              <a:buNone/>
              <a:defRPr sz="1400"/>
            </a:lvl3pPr>
            <a:lvl4pPr lvl="3" algn="l" rtl="0">
              <a:lnSpc>
                <a:spcPct val="100000"/>
              </a:lnSpc>
              <a:spcBef>
                <a:spcPts val="0"/>
              </a:spcBef>
              <a:spcAft>
                <a:spcPts val="0"/>
              </a:spcAft>
              <a:buSzPts val="1100"/>
              <a:buNone/>
              <a:defRPr sz="1400"/>
            </a:lvl4pPr>
            <a:lvl5pPr lvl="4" algn="l" rtl="0">
              <a:lnSpc>
                <a:spcPct val="100000"/>
              </a:lnSpc>
              <a:spcBef>
                <a:spcPts val="0"/>
              </a:spcBef>
              <a:spcAft>
                <a:spcPts val="0"/>
              </a:spcAft>
              <a:buSzPts val="1100"/>
              <a:buNone/>
              <a:defRPr sz="1400"/>
            </a:lvl5pPr>
            <a:lvl6pPr lvl="5" algn="l" rtl="0">
              <a:lnSpc>
                <a:spcPct val="100000"/>
              </a:lnSpc>
              <a:spcBef>
                <a:spcPts val="0"/>
              </a:spcBef>
              <a:spcAft>
                <a:spcPts val="0"/>
              </a:spcAft>
              <a:buSzPts val="1100"/>
              <a:buNone/>
              <a:defRPr sz="1400"/>
            </a:lvl6pPr>
            <a:lvl7pPr lvl="6" algn="l" rtl="0">
              <a:lnSpc>
                <a:spcPct val="100000"/>
              </a:lnSpc>
              <a:spcBef>
                <a:spcPts val="0"/>
              </a:spcBef>
              <a:spcAft>
                <a:spcPts val="0"/>
              </a:spcAft>
              <a:buSzPts val="1100"/>
              <a:buNone/>
              <a:defRPr sz="1400"/>
            </a:lvl7pPr>
            <a:lvl8pPr lvl="7" algn="l" rtl="0">
              <a:lnSpc>
                <a:spcPct val="100000"/>
              </a:lnSpc>
              <a:spcBef>
                <a:spcPts val="0"/>
              </a:spcBef>
              <a:spcAft>
                <a:spcPts val="0"/>
              </a:spcAft>
              <a:buSzPts val="1100"/>
              <a:buNone/>
              <a:defRPr sz="1400"/>
            </a:lvl8pPr>
            <a:lvl9pPr lvl="8" algn="l" rtl="0">
              <a:lnSpc>
                <a:spcPct val="100000"/>
              </a:lnSpc>
              <a:spcBef>
                <a:spcPts val="0"/>
              </a:spcBef>
              <a:spcAft>
                <a:spcPts val="0"/>
              </a:spcAft>
              <a:buSzPts val="1100"/>
              <a:buNone/>
              <a:defRPr sz="1400"/>
            </a:lvl9pPr>
          </a:lstStyle>
          <a:p>
            <a:endParaRPr/>
          </a:p>
        </p:txBody>
      </p:sp>
      <p:sp>
        <p:nvSpPr>
          <p:cNvPr id="53" name="Google Shape;53;p13"/>
          <p:cNvSpPr txBox="1">
            <a:spLocks noGrp="1"/>
          </p:cNvSpPr>
          <p:nvPr>
            <p:ph type="dt" idx="10"/>
          </p:nvPr>
        </p:nvSpPr>
        <p:spPr>
          <a:xfrm>
            <a:off x="521550" y="4872453"/>
            <a:ext cx="4185600" cy="120300"/>
          </a:xfrm>
          <a:prstGeom prst="rect">
            <a:avLst/>
          </a:prstGeom>
          <a:noFill/>
          <a:ln>
            <a:noFill/>
          </a:ln>
        </p:spPr>
        <p:txBody>
          <a:bodyPr spcFirstLastPara="1" wrap="square" lIns="68575" tIns="34275" rIns="68575" bIns="34275" anchor="t" anchorCtr="0">
            <a:noAutofit/>
          </a:bodyPr>
          <a:lstStyle>
            <a:lvl1pPr marR="0" lvl="0" algn="l" rtl="0">
              <a:lnSpc>
                <a:spcPct val="100000"/>
              </a:lnSpc>
              <a:spcBef>
                <a:spcPts val="0"/>
              </a:spcBef>
              <a:spcAft>
                <a:spcPts val="0"/>
              </a:spcAft>
              <a:buSzPts val="1100"/>
              <a:buNone/>
              <a:defRPr sz="500" b="0" i="0" u="none" strike="noStrike" cap="none">
                <a:solidFill>
                  <a:schemeClr val="accent2"/>
                </a:solidFill>
                <a:latin typeface="Calibri"/>
                <a:ea typeface="Calibri"/>
                <a:cs typeface="Calibri"/>
                <a:sym typeface="Calibri"/>
              </a:defRPr>
            </a:lvl1pPr>
            <a:lvl2pPr marR="0" lvl="1"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521550" y="4812406"/>
            <a:ext cx="4185600" cy="120300"/>
          </a:xfrm>
          <a:prstGeom prst="rect">
            <a:avLst/>
          </a:prstGeom>
          <a:noFill/>
          <a:ln>
            <a:noFill/>
          </a:ln>
        </p:spPr>
        <p:txBody>
          <a:bodyPr spcFirstLastPara="1" wrap="square" lIns="68575" tIns="34275" rIns="68575" bIns="34275" anchor="t" anchorCtr="0">
            <a:noAutofit/>
          </a:bodyPr>
          <a:lstStyle>
            <a:lvl1pPr marR="0" lvl="0" algn="l" rtl="0">
              <a:lnSpc>
                <a:spcPct val="100000"/>
              </a:lnSpc>
              <a:spcBef>
                <a:spcPts val="0"/>
              </a:spcBef>
              <a:spcAft>
                <a:spcPts val="0"/>
              </a:spcAft>
              <a:buSzPts val="1100"/>
              <a:buNone/>
              <a:defRPr sz="500" b="0" i="0" u="none" strike="noStrike" cap="none">
                <a:solidFill>
                  <a:schemeClr val="accent2"/>
                </a:solidFill>
                <a:latin typeface="Calibri"/>
                <a:ea typeface="Calibri"/>
                <a:cs typeface="Calibri"/>
                <a:sym typeface="Calibri"/>
              </a:defRPr>
            </a:lvl1pPr>
            <a:lvl2pPr marR="0" lvl="1"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9527" y="4767263"/>
            <a:ext cx="5949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1" i="0" u="none" strike="noStrike" cap="none">
                <a:solidFill>
                  <a:schemeClr val="accen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
        <p:nvSpPr>
          <p:cNvPr id="56" name="Google Shape;56;p13"/>
          <p:cNvSpPr txBox="1">
            <a:spLocks noGrp="1"/>
          </p:cNvSpPr>
          <p:nvPr>
            <p:ph type="body" idx="1"/>
          </p:nvPr>
        </p:nvSpPr>
        <p:spPr>
          <a:xfrm>
            <a:off x="386099" y="1697954"/>
            <a:ext cx="7507800" cy="27723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300"/>
              </a:spcBef>
              <a:spcAft>
                <a:spcPts val="0"/>
              </a:spcAft>
              <a:buClr>
                <a:schemeClr val="dk2"/>
              </a:buClr>
              <a:buSzPts val="1500"/>
              <a:buFont typeface="Arial"/>
              <a:buNone/>
              <a:defRPr sz="1500" b="0" i="0" u="none" strike="noStrike" cap="none">
                <a:solidFill>
                  <a:schemeClr val="dk2"/>
                </a:solidFill>
                <a:latin typeface="Calibri"/>
                <a:ea typeface="Calibri"/>
                <a:cs typeface="Calibri"/>
                <a:sym typeface="Calibri"/>
              </a:defRPr>
            </a:lvl1pPr>
            <a:lvl2pPr marL="914400" marR="0" lvl="1" indent="-228600" algn="l" rtl="0">
              <a:lnSpc>
                <a:spcPct val="90000"/>
              </a:lnSpc>
              <a:spcBef>
                <a:spcPts val="300"/>
              </a:spcBef>
              <a:spcAft>
                <a:spcPts val="0"/>
              </a:spcAft>
              <a:buClr>
                <a:schemeClr val="dk2"/>
              </a:buClr>
              <a:buSzPts val="1400"/>
              <a:buFont typeface="Arial"/>
              <a:buNone/>
              <a:defRPr sz="1400" b="0" i="0" u="none" strike="noStrike" cap="none">
                <a:solidFill>
                  <a:schemeClr val="dk2"/>
                </a:solidFill>
                <a:latin typeface="Calibri"/>
                <a:ea typeface="Calibri"/>
                <a:cs typeface="Calibri"/>
                <a:sym typeface="Calibri"/>
              </a:defRPr>
            </a:lvl2pPr>
            <a:lvl3pPr marL="1371600" marR="0" lvl="2" indent="-317500" algn="l" rtl="0">
              <a:lnSpc>
                <a:spcPct val="90000"/>
              </a:lnSpc>
              <a:spcBef>
                <a:spcPts val="300"/>
              </a:spcBef>
              <a:spcAft>
                <a:spcPts val="0"/>
              </a:spcAft>
              <a:buClr>
                <a:schemeClr val="accent2"/>
              </a:buClr>
              <a:buSzPts val="1400"/>
              <a:buFont typeface="Arial"/>
              <a:buChar char="•"/>
              <a:defRPr sz="1400" b="1" i="0" u="none" strike="noStrike" cap="none">
                <a:solidFill>
                  <a:schemeClr val="dk2"/>
                </a:solidFill>
                <a:latin typeface="Calibri"/>
                <a:ea typeface="Calibri"/>
                <a:cs typeface="Calibri"/>
                <a:sym typeface="Calibri"/>
              </a:defRPr>
            </a:lvl3pPr>
            <a:lvl4pPr marL="1828800" marR="0" lvl="3" indent="-304800" algn="l" rtl="0">
              <a:lnSpc>
                <a:spcPct val="90000"/>
              </a:lnSpc>
              <a:spcBef>
                <a:spcPts val="300"/>
              </a:spcBef>
              <a:spcAft>
                <a:spcPts val="0"/>
              </a:spcAft>
              <a:buClr>
                <a:schemeClr val="accent2"/>
              </a:buClr>
              <a:buSzPts val="1200"/>
              <a:buFont typeface="Arial"/>
              <a:buChar char="•"/>
              <a:defRPr sz="1200" b="0" i="0" u="none" strike="noStrike" cap="none">
                <a:solidFill>
                  <a:schemeClr val="dk2"/>
                </a:solidFill>
                <a:latin typeface="Calibri"/>
                <a:ea typeface="Calibri"/>
                <a:cs typeface="Calibri"/>
                <a:sym typeface="Calibri"/>
              </a:defRPr>
            </a:lvl4pPr>
            <a:lvl5pPr marL="2286000" marR="0" lvl="4" indent="-228600" algn="l" rtl="0">
              <a:lnSpc>
                <a:spcPct val="90000"/>
              </a:lnSpc>
              <a:spcBef>
                <a:spcPts val="600"/>
              </a:spcBef>
              <a:spcAft>
                <a:spcPts val="0"/>
              </a:spcAft>
              <a:buClr>
                <a:schemeClr val="dk2"/>
              </a:buClr>
              <a:buSzPts val="1500"/>
              <a:buFont typeface="Arial"/>
              <a:buNone/>
              <a:defRPr sz="1500" b="1" i="0" u="none" strike="noStrike" cap="none">
                <a:solidFill>
                  <a:schemeClr val="dk2"/>
                </a:solidFill>
                <a:latin typeface="Calibri"/>
                <a:ea typeface="Calibri"/>
                <a:cs typeface="Calibri"/>
                <a:sym typeface="Calibri"/>
              </a:defRPr>
            </a:lvl5pPr>
            <a:lvl6pPr marL="2743200" marR="0" lvl="5" indent="-317500" algn="l" rtl="0">
              <a:lnSpc>
                <a:spcPct val="90000"/>
              </a:lnSpc>
              <a:spcBef>
                <a:spcPts val="400"/>
              </a:spcBef>
              <a:spcAft>
                <a:spcPts val="0"/>
              </a:spcAft>
              <a:buClr>
                <a:srgbClr val="FF0000"/>
              </a:buClr>
              <a:buSzPts val="1400"/>
              <a:buFont typeface="Arial"/>
              <a:buChar char="•"/>
              <a:defRPr sz="1400" b="0" i="0" u="none" strike="noStrike" cap="none">
                <a:solidFill>
                  <a:srgbClr val="FF0000"/>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grpSp>
        <p:nvGrpSpPr>
          <p:cNvPr id="57" name="Google Shape;57;p13"/>
          <p:cNvGrpSpPr/>
          <p:nvPr/>
        </p:nvGrpSpPr>
        <p:grpSpPr>
          <a:xfrm>
            <a:off x="-1530678" y="2991542"/>
            <a:ext cx="1404225" cy="2177094"/>
            <a:chOff x="6195941" y="562596"/>
            <a:chExt cx="1872300" cy="2902792"/>
          </a:xfrm>
        </p:grpSpPr>
        <p:grpSp>
          <p:nvGrpSpPr>
            <p:cNvPr id="58" name="Google Shape;58;p13"/>
            <p:cNvGrpSpPr/>
            <p:nvPr/>
          </p:nvGrpSpPr>
          <p:grpSpPr>
            <a:xfrm>
              <a:off x="6195941" y="832605"/>
              <a:ext cx="1872300" cy="2632784"/>
              <a:chOff x="-1872716" y="660661"/>
              <a:chExt cx="1872300" cy="1974637"/>
            </a:xfrm>
          </p:grpSpPr>
          <p:sp>
            <p:nvSpPr>
              <p:cNvPr id="59" name="Google Shape;59;p13"/>
              <p:cNvSpPr txBox="1"/>
              <p:nvPr/>
            </p:nvSpPr>
            <p:spPr>
              <a:xfrm>
                <a:off x="-1872716" y="984698"/>
                <a:ext cx="1872300" cy="1650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rgbClr val="000000"/>
                    </a:solidFill>
                    <a:latin typeface="Calibri"/>
                    <a:ea typeface="Calibri"/>
                    <a:cs typeface="Calibri"/>
                    <a:sym typeface="Calibri"/>
                  </a:rPr>
                  <a:t>To format the body text, simply highlight the specific line(s) of text and click ‘tab’ or press ‘increase/decrease list level’ button. If you continue to click the ‘Tab’ button and the text turns red you have tabbed too far and should use the ‘decrease level’ button to return to compliant text.</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endParaRPr sz="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rgbClr val="000000"/>
                    </a:solidFill>
                    <a:latin typeface="Calibri"/>
                    <a:ea typeface="Calibri"/>
                    <a:cs typeface="Calibri"/>
                    <a:sym typeface="Calibri"/>
                  </a:rPr>
                  <a:t>Do not use the bullet point button to format your text.</a:t>
                </a:r>
                <a:endParaRPr sz="800" b="0" i="0" u="none" strike="noStrike" cap="none">
                  <a:solidFill>
                    <a:srgbClr val="000000"/>
                  </a:solidFill>
                  <a:latin typeface="Calibri"/>
                  <a:ea typeface="Calibri"/>
                  <a:cs typeface="Calibri"/>
                  <a:sym typeface="Calibri"/>
                </a:endParaRPr>
              </a:p>
            </p:txBody>
          </p:sp>
          <p:pic>
            <p:nvPicPr>
              <p:cNvPr id="60" name="Google Shape;60;p13" descr="icon_information-white.png"/>
              <p:cNvPicPr preferRelativeResize="0"/>
              <p:nvPr/>
            </p:nvPicPr>
            <p:blipFill rotWithShape="1">
              <a:blip r:embed="rId2">
                <a:alphaModFix/>
              </a:blip>
              <a:srcRect/>
              <a:stretch/>
            </p:blipFill>
            <p:spPr>
              <a:xfrm>
                <a:off x="-1764703" y="660661"/>
                <a:ext cx="121592" cy="240085"/>
              </a:xfrm>
              <a:prstGeom prst="rect">
                <a:avLst/>
              </a:prstGeom>
              <a:noFill/>
              <a:ln>
                <a:noFill/>
              </a:ln>
            </p:spPr>
          </p:pic>
        </p:grpSp>
        <p:grpSp>
          <p:nvGrpSpPr>
            <p:cNvPr id="61" name="Google Shape;61;p13"/>
            <p:cNvGrpSpPr/>
            <p:nvPr/>
          </p:nvGrpSpPr>
          <p:grpSpPr>
            <a:xfrm>
              <a:off x="6303954" y="562596"/>
              <a:ext cx="540000" cy="540000"/>
              <a:chOff x="6303954" y="562596"/>
              <a:chExt cx="540000" cy="540000"/>
            </a:xfrm>
          </p:grpSpPr>
          <p:sp>
            <p:nvSpPr>
              <p:cNvPr id="62" name="Google Shape;62;p13"/>
              <p:cNvSpPr/>
              <p:nvPr/>
            </p:nvSpPr>
            <p:spPr>
              <a:xfrm>
                <a:off x="6303954" y="562596"/>
                <a:ext cx="540000" cy="540000"/>
              </a:xfrm>
              <a:prstGeom prst="donut">
                <a:avLst>
                  <a:gd name="adj" fmla="val 7083"/>
                </a:avLst>
              </a:prstGeom>
              <a:solidFill>
                <a:srgbClr val="000000"/>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pic>
            <p:nvPicPr>
              <p:cNvPr id="63" name="Google Shape;63;p13" descr="increase_indent.png"/>
              <p:cNvPicPr preferRelativeResize="0"/>
              <p:nvPr/>
            </p:nvPicPr>
            <p:blipFill rotWithShape="1">
              <a:blip r:embed="rId3">
                <a:alphaModFix/>
              </a:blip>
              <a:srcRect/>
              <a:stretch/>
            </p:blipFill>
            <p:spPr>
              <a:xfrm>
                <a:off x="6425212" y="679422"/>
                <a:ext cx="317520" cy="317520"/>
              </a:xfrm>
              <a:prstGeom prst="rect">
                <a:avLst/>
              </a:prstGeom>
              <a:noFill/>
              <a:ln>
                <a:noFill/>
              </a:ln>
            </p:spPr>
          </p:pic>
        </p:grpSp>
      </p:grpSp>
      <p:sp>
        <p:nvSpPr>
          <p:cNvPr id="64" name="Google Shape;64;p13"/>
          <p:cNvSpPr/>
          <p:nvPr/>
        </p:nvSpPr>
        <p:spPr>
          <a:xfrm>
            <a:off x="2264304" y="1329714"/>
            <a:ext cx="9336381" cy="6538184"/>
          </a:xfrm>
          <a:custGeom>
            <a:avLst/>
            <a:gdLst/>
            <a:ahLst/>
            <a:cxnLst/>
            <a:rect l="l" t="t" r="r" b="b"/>
            <a:pathLst>
              <a:path w="3654" h="2558" extrusionOk="0">
                <a:moveTo>
                  <a:pt x="2505" y="639"/>
                </a:moveTo>
                <a:cubicBezTo>
                  <a:pt x="2466" y="428"/>
                  <a:pt x="2557" y="234"/>
                  <a:pt x="2707" y="207"/>
                </a:cubicBezTo>
                <a:cubicBezTo>
                  <a:pt x="2858" y="180"/>
                  <a:pt x="3011" y="329"/>
                  <a:pt x="3050" y="540"/>
                </a:cubicBezTo>
                <a:cubicBezTo>
                  <a:pt x="3089" y="751"/>
                  <a:pt x="2998" y="944"/>
                  <a:pt x="2847" y="972"/>
                </a:cubicBezTo>
                <a:cubicBezTo>
                  <a:pt x="2697" y="999"/>
                  <a:pt x="2544" y="850"/>
                  <a:pt x="2505" y="639"/>
                </a:cubicBezTo>
                <a:close/>
                <a:moveTo>
                  <a:pt x="2323" y="2448"/>
                </a:moveTo>
                <a:cubicBezTo>
                  <a:pt x="2417" y="2394"/>
                  <a:pt x="2890" y="2151"/>
                  <a:pt x="3499" y="2335"/>
                </a:cubicBezTo>
                <a:cubicBezTo>
                  <a:pt x="3499" y="2335"/>
                  <a:pt x="3231" y="2150"/>
                  <a:pt x="2857" y="2204"/>
                </a:cubicBezTo>
                <a:cubicBezTo>
                  <a:pt x="2867" y="2200"/>
                  <a:pt x="2877" y="2195"/>
                  <a:pt x="2887" y="2190"/>
                </a:cubicBezTo>
                <a:cubicBezTo>
                  <a:pt x="3654" y="1837"/>
                  <a:pt x="3620" y="1150"/>
                  <a:pt x="3085" y="1034"/>
                </a:cubicBezTo>
                <a:cubicBezTo>
                  <a:pt x="3010" y="1018"/>
                  <a:pt x="2939" y="1008"/>
                  <a:pt x="2872" y="1002"/>
                </a:cubicBezTo>
                <a:cubicBezTo>
                  <a:pt x="3053" y="956"/>
                  <a:pt x="3159" y="718"/>
                  <a:pt x="3112" y="458"/>
                </a:cubicBezTo>
                <a:cubicBezTo>
                  <a:pt x="3062" y="190"/>
                  <a:pt x="2868" y="0"/>
                  <a:pt x="2677" y="35"/>
                </a:cubicBezTo>
                <a:cubicBezTo>
                  <a:pt x="2486" y="70"/>
                  <a:pt x="2371" y="315"/>
                  <a:pt x="2420" y="584"/>
                </a:cubicBezTo>
                <a:cubicBezTo>
                  <a:pt x="2458" y="794"/>
                  <a:pt x="2586" y="955"/>
                  <a:pt x="2731" y="999"/>
                </a:cubicBezTo>
                <a:cubicBezTo>
                  <a:pt x="2283" y="1012"/>
                  <a:pt x="2006" y="1267"/>
                  <a:pt x="1720" y="1495"/>
                </a:cubicBezTo>
                <a:cubicBezTo>
                  <a:pt x="1277" y="1849"/>
                  <a:pt x="1050" y="1845"/>
                  <a:pt x="757" y="1549"/>
                </a:cubicBezTo>
                <a:cubicBezTo>
                  <a:pt x="461" y="1251"/>
                  <a:pt x="0" y="1311"/>
                  <a:pt x="0" y="1311"/>
                </a:cubicBezTo>
                <a:cubicBezTo>
                  <a:pt x="419" y="1311"/>
                  <a:pt x="412" y="1543"/>
                  <a:pt x="818" y="1877"/>
                </a:cubicBezTo>
                <a:cubicBezTo>
                  <a:pt x="1206" y="2196"/>
                  <a:pt x="1957" y="1650"/>
                  <a:pt x="2354" y="1344"/>
                </a:cubicBezTo>
                <a:cubicBezTo>
                  <a:pt x="2941" y="892"/>
                  <a:pt x="3436" y="1466"/>
                  <a:pt x="2965" y="1953"/>
                </a:cubicBezTo>
                <a:cubicBezTo>
                  <a:pt x="2817" y="2106"/>
                  <a:pt x="2642" y="2234"/>
                  <a:pt x="2513" y="2319"/>
                </a:cubicBezTo>
                <a:cubicBezTo>
                  <a:pt x="2467" y="2344"/>
                  <a:pt x="2420" y="2373"/>
                  <a:pt x="2373" y="2406"/>
                </a:cubicBezTo>
                <a:lnTo>
                  <a:pt x="2368" y="2410"/>
                </a:lnTo>
                <a:cubicBezTo>
                  <a:pt x="2344" y="2424"/>
                  <a:pt x="2331" y="2431"/>
                  <a:pt x="2331" y="2431"/>
                </a:cubicBezTo>
                <a:cubicBezTo>
                  <a:pt x="2331" y="2431"/>
                  <a:pt x="2335" y="2430"/>
                  <a:pt x="2345" y="2426"/>
                </a:cubicBezTo>
                <a:lnTo>
                  <a:pt x="2309" y="2452"/>
                </a:lnTo>
                <a:cubicBezTo>
                  <a:pt x="2308" y="2452"/>
                  <a:pt x="2307" y="2452"/>
                  <a:pt x="2306" y="2453"/>
                </a:cubicBezTo>
                <a:cubicBezTo>
                  <a:pt x="2303" y="2451"/>
                  <a:pt x="2299" y="2450"/>
                  <a:pt x="2296" y="2449"/>
                </a:cubicBezTo>
                <a:cubicBezTo>
                  <a:pt x="1712" y="1880"/>
                  <a:pt x="1129" y="2223"/>
                  <a:pt x="1129" y="2223"/>
                </a:cubicBezTo>
                <a:cubicBezTo>
                  <a:pt x="1754" y="2097"/>
                  <a:pt x="2202" y="2384"/>
                  <a:pt x="2290" y="2447"/>
                </a:cubicBezTo>
                <a:cubicBezTo>
                  <a:pt x="1687" y="2222"/>
                  <a:pt x="1072" y="2437"/>
                  <a:pt x="1057" y="2436"/>
                </a:cubicBezTo>
                <a:cubicBezTo>
                  <a:pt x="1842" y="2336"/>
                  <a:pt x="2296" y="2556"/>
                  <a:pt x="2301" y="2558"/>
                </a:cubicBezTo>
                <a:lnTo>
                  <a:pt x="2301" y="2558"/>
                </a:lnTo>
                <a:lnTo>
                  <a:pt x="2301" y="2558"/>
                </a:lnTo>
                <a:cubicBezTo>
                  <a:pt x="2301" y="2558"/>
                  <a:pt x="2301" y="2558"/>
                  <a:pt x="2301" y="2558"/>
                </a:cubicBezTo>
                <a:lnTo>
                  <a:pt x="2301" y="2558"/>
                </a:lnTo>
                <a:cubicBezTo>
                  <a:pt x="2307" y="2556"/>
                  <a:pt x="2779" y="2381"/>
                  <a:pt x="3551" y="2554"/>
                </a:cubicBezTo>
                <a:cubicBezTo>
                  <a:pt x="3535" y="2553"/>
                  <a:pt x="2945" y="2282"/>
                  <a:pt x="2323" y="2448"/>
                </a:cubicBezTo>
                <a:close/>
              </a:path>
            </a:pathLst>
          </a:custGeom>
          <a:solidFill>
            <a:srgbClr val="AEABAB">
              <a:alpha val="9410"/>
            </a:srgbClr>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grpSp>
        <p:nvGrpSpPr>
          <p:cNvPr id="65" name="Google Shape;65;p13"/>
          <p:cNvGrpSpPr/>
          <p:nvPr/>
        </p:nvGrpSpPr>
        <p:grpSpPr>
          <a:xfrm>
            <a:off x="7916400" y="221400"/>
            <a:ext cx="893889" cy="359014"/>
            <a:chOff x="1899" y="899"/>
            <a:chExt cx="4163" cy="1671"/>
          </a:xfrm>
        </p:grpSpPr>
        <p:sp>
          <p:nvSpPr>
            <p:cNvPr id="66" name="Google Shape;66;p13"/>
            <p:cNvSpPr/>
            <p:nvPr/>
          </p:nvSpPr>
          <p:spPr>
            <a:xfrm>
              <a:off x="1902" y="2206"/>
              <a:ext cx="79" cy="141"/>
            </a:xfrm>
            <a:custGeom>
              <a:avLst/>
              <a:gdLst/>
              <a:ahLst/>
              <a:cxnLst/>
              <a:rect l="l" t="t" r="r" b="b"/>
              <a:pathLst>
                <a:path w="170" h="303" extrusionOk="0">
                  <a:moveTo>
                    <a:pt x="59" y="143"/>
                  </a:moveTo>
                  <a:cubicBezTo>
                    <a:pt x="61" y="144"/>
                    <a:pt x="65" y="144"/>
                    <a:pt x="68" y="144"/>
                  </a:cubicBezTo>
                  <a:cubicBezTo>
                    <a:pt x="98" y="144"/>
                    <a:pt x="111" y="123"/>
                    <a:pt x="111" y="95"/>
                  </a:cubicBezTo>
                  <a:cubicBezTo>
                    <a:pt x="111" y="68"/>
                    <a:pt x="100" y="48"/>
                    <a:pt x="73" y="48"/>
                  </a:cubicBezTo>
                  <a:cubicBezTo>
                    <a:pt x="68" y="48"/>
                    <a:pt x="62" y="49"/>
                    <a:pt x="59" y="50"/>
                  </a:cubicBezTo>
                  <a:lnTo>
                    <a:pt x="59" y="143"/>
                  </a:lnTo>
                  <a:close/>
                  <a:moveTo>
                    <a:pt x="0" y="6"/>
                  </a:moveTo>
                  <a:cubicBezTo>
                    <a:pt x="16" y="3"/>
                    <a:pt x="39" y="0"/>
                    <a:pt x="61" y="0"/>
                  </a:cubicBezTo>
                  <a:cubicBezTo>
                    <a:pt x="96" y="0"/>
                    <a:pt x="124" y="5"/>
                    <a:pt x="144" y="24"/>
                  </a:cubicBezTo>
                  <a:cubicBezTo>
                    <a:pt x="162" y="39"/>
                    <a:pt x="170" y="64"/>
                    <a:pt x="170" y="90"/>
                  </a:cubicBezTo>
                  <a:cubicBezTo>
                    <a:pt x="170" y="123"/>
                    <a:pt x="160" y="145"/>
                    <a:pt x="144" y="162"/>
                  </a:cubicBezTo>
                  <a:cubicBezTo>
                    <a:pt x="125" y="182"/>
                    <a:pt x="95" y="191"/>
                    <a:pt x="70" y="191"/>
                  </a:cubicBezTo>
                  <a:lnTo>
                    <a:pt x="59" y="191"/>
                  </a:lnTo>
                  <a:lnTo>
                    <a:pt x="59" y="303"/>
                  </a:lnTo>
                  <a:lnTo>
                    <a:pt x="0" y="303"/>
                  </a:lnTo>
                  <a:lnTo>
                    <a:pt x="0" y="6"/>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67" name="Google Shape;67;p13"/>
            <p:cNvSpPr/>
            <p:nvPr/>
          </p:nvSpPr>
          <p:spPr>
            <a:xfrm>
              <a:off x="1995" y="2244"/>
              <a:ext cx="52" cy="103"/>
            </a:xfrm>
            <a:custGeom>
              <a:avLst/>
              <a:gdLst/>
              <a:ahLst/>
              <a:cxnLst/>
              <a:rect l="l" t="t" r="r" b="b"/>
              <a:pathLst>
                <a:path w="111" h="222" extrusionOk="0">
                  <a:moveTo>
                    <a:pt x="1" y="69"/>
                  </a:moveTo>
                  <a:cubicBezTo>
                    <a:pt x="1" y="47"/>
                    <a:pt x="1" y="24"/>
                    <a:pt x="0" y="4"/>
                  </a:cubicBezTo>
                  <a:lnTo>
                    <a:pt x="51" y="4"/>
                  </a:lnTo>
                  <a:lnTo>
                    <a:pt x="54" y="35"/>
                  </a:lnTo>
                  <a:lnTo>
                    <a:pt x="55" y="35"/>
                  </a:lnTo>
                  <a:cubicBezTo>
                    <a:pt x="65" y="12"/>
                    <a:pt x="83" y="0"/>
                    <a:pt x="99" y="0"/>
                  </a:cubicBezTo>
                  <a:cubicBezTo>
                    <a:pt x="105" y="0"/>
                    <a:pt x="108" y="0"/>
                    <a:pt x="111" y="1"/>
                  </a:cubicBezTo>
                  <a:lnTo>
                    <a:pt x="111" y="59"/>
                  </a:lnTo>
                  <a:cubicBezTo>
                    <a:pt x="108" y="58"/>
                    <a:pt x="104" y="58"/>
                    <a:pt x="99" y="58"/>
                  </a:cubicBezTo>
                  <a:cubicBezTo>
                    <a:pt x="86" y="58"/>
                    <a:pt x="70" y="67"/>
                    <a:pt x="63" y="89"/>
                  </a:cubicBezTo>
                  <a:cubicBezTo>
                    <a:pt x="62" y="94"/>
                    <a:pt x="61" y="102"/>
                    <a:pt x="61" y="111"/>
                  </a:cubicBezTo>
                  <a:lnTo>
                    <a:pt x="61" y="222"/>
                  </a:lnTo>
                  <a:lnTo>
                    <a:pt x="1" y="222"/>
                  </a:lnTo>
                  <a:lnTo>
                    <a:pt x="1"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68" name="Google Shape;68;p13"/>
            <p:cNvSpPr/>
            <p:nvPr/>
          </p:nvSpPr>
          <p:spPr>
            <a:xfrm>
              <a:off x="2055" y="2244"/>
              <a:ext cx="78" cy="104"/>
            </a:xfrm>
            <a:custGeom>
              <a:avLst/>
              <a:gdLst/>
              <a:ahLst/>
              <a:cxnLst/>
              <a:rect l="l" t="t" r="r" b="b"/>
              <a:pathLst>
                <a:path w="168" h="226" extrusionOk="0">
                  <a:moveTo>
                    <a:pt x="59" y="112"/>
                  </a:moveTo>
                  <a:cubicBezTo>
                    <a:pt x="59" y="150"/>
                    <a:pt x="65" y="181"/>
                    <a:pt x="86" y="181"/>
                  </a:cubicBezTo>
                  <a:cubicBezTo>
                    <a:pt x="105" y="181"/>
                    <a:pt x="110" y="144"/>
                    <a:pt x="110" y="112"/>
                  </a:cubicBezTo>
                  <a:cubicBezTo>
                    <a:pt x="110" y="82"/>
                    <a:pt x="105" y="44"/>
                    <a:pt x="85" y="44"/>
                  </a:cubicBezTo>
                  <a:cubicBezTo>
                    <a:pt x="63" y="44"/>
                    <a:pt x="59" y="82"/>
                    <a:pt x="59" y="112"/>
                  </a:cubicBezTo>
                  <a:close/>
                  <a:moveTo>
                    <a:pt x="168" y="112"/>
                  </a:moveTo>
                  <a:cubicBezTo>
                    <a:pt x="168" y="203"/>
                    <a:pt x="118" y="226"/>
                    <a:pt x="84" y="226"/>
                  </a:cubicBezTo>
                  <a:cubicBezTo>
                    <a:pt x="32" y="226"/>
                    <a:pt x="0" y="185"/>
                    <a:pt x="0" y="114"/>
                  </a:cubicBezTo>
                  <a:cubicBezTo>
                    <a:pt x="0" y="35"/>
                    <a:pt x="42" y="0"/>
                    <a:pt x="85" y="0"/>
                  </a:cubicBezTo>
                  <a:cubicBezTo>
                    <a:pt x="137" y="0"/>
                    <a:pt x="168" y="43"/>
                    <a:pt x="168" y="11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69" name="Google Shape;69;p13"/>
            <p:cNvSpPr/>
            <p:nvPr/>
          </p:nvSpPr>
          <p:spPr>
            <a:xfrm>
              <a:off x="2141" y="2201"/>
              <a:ext cx="65" cy="146"/>
            </a:xfrm>
            <a:custGeom>
              <a:avLst/>
              <a:gdLst/>
              <a:ahLst/>
              <a:cxnLst/>
              <a:rect l="l" t="t" r="r" b="b"/>
              <a:pathLst>
                <a:path w="140" h="313" extrusionOk="0">
                  <a:moveTo>
                    <a:pt x="29" y="313"/>
                  </a:moveTo>
                  <a:lnTo>
                    <a:pt x="29" y="136"/>
                  </a:lnTo>
                  <a:lnTo>
                    <a:pt x="0" y="136"/>
                  </a:lnTo>
                  <a:lnTo>
                    <a:pt x="0" y="95"/>
                  </a:lnTo>
                  <a:lnTo>
                    <a:pt x="29" y="95"/>
                  </a:lnTo>
                  <a:lnTo>
                    <a:pt x="29" y="86"/>
                  </a:lnTo>
                  <a:cubicBezTo>
                    <a:pt x="29" y="61"/>
                    <a:pt x="34" y="38"/>
                    <a:pt x="52" y="20"/>
                  </a:cubicBezTo>
                  <a:cubicBezTo>
                    <a:pt x="65" y="7"/>
                    <a:pt x="84" y="0"/>
                    <a:pt x="104" y="0"/>
                  </a:cubicBezTo>
                  <a:cubicBezTo>
                    <a:pt x="119" y="0"/>
                    <a:pt x="131" y="2"/>
                    <a:pt x="140" y="5"/>
                  </a:cubicBezTo>
                  <a:lnTo>
                    <a:pt x="133" y="51"/>
                  </a:lnTo>
                  <a:cubicBezTo>
                    <a:pt x="128" y="49"/>
                    <a:pt x="122" y="48"/>
                    <a:pt x="115" y="48"/>
                  </a:cubicBezTo>
                  <a:cubicBezTo>
                    <a:pt x="95" y="48"/>
                    <a:pt x="88" y="65"/>
                    <a:pt x="88" y="84"/>
                  </a:cubicBezTo>
                  <a:lnTo>
                    <a:pt x="88" y="95"/>
                  </a:lnTo>
                  <a:lnTo>
                    <a:pt x="126" y="95"/>
                  </a:lnTo>
                  <a:lnTo>
                    <a:pt x="126" y="136"/>
                  </a:lnTo>
                  <a:lnTo>
                    <a:pt x="88" y="136"/>
                  </a:lnTo>
                  <a:lnTo>
                    <a:pt x="88" y="313"/>
                  </a:lnTo>
                  <a:lnTo>
                    <a:pt x="29" y="313"/>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0" name="Google Shape;70;p13"/>
            <p:cNvSpPr/>
            <p:nvPr/>
          </p:nvSpPr>
          <p:spPr>
            <a:xfrm>
              <a:off x="2207"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5" y="177"/>
                    <a:pt x="145" y="173"/>
                  </a:cubicBezTo>
                  <a:lnTo>
                    <a:pt x="153" y="215"/>
                  </a:lnTo>
                  <a:cubicBezTo>
                    <a:pt x="138" y="221"/>
                    <a:pt x="115" y="225"/>
                    <a:pt x="92" y="225"/>
                  </a:cubicBezTo>
                  <a:cubicBezTo>
                    <a:pt x="33" y="225"/>
                    <a:pt x="0" y="186"/>
                    <a:pt x="0" y="117"/>
                  </a:cubicBezTo>
                  <a:cubicBezTo>
                    <a:pt x="0" y="44"/>
                    <a:pt x="38" y="0"/>
                    <a:pt x="88" y="0"/>
                  </a:cubicBezTo>
                  <a:cubicBezTo>
                    <a:pt x="135" y="0"/>
                    <a:pt x="162" y="37"/>
                    <a:pt x="162" y="103"/>
                  </a:cubicBezTo>
                  <a:cubicBezTo>
                    <a:pt x="162" y="119"/>
                    <a:pt x="162" y="127"/>
                    <a:pt x="161" y="134"/>
                  </a:cubicBezTo>
                  <a:lnTo>
                    <a:pt x="56" y="134"/>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1" name="Google Shape;71;p13"/>
            <p:cNvSpPr/>
            <p:nvPr/>
          </p:nvSpPr>
          <p:spPr>
            <a:xfrm>
              <a:off x="2293" y="2244"/>
              <a:ext cx="60" cy="104"/>
            </a:xfrm>
            <a:custGeom>
              <a:avLst/>
              <a:gdLst/>
              <a:ahLst/>
              <a:cxnLst/>
              <a:rect l="l" t="t" r="r" b="b"/>
              <a:pathLst>
                <a:path w="128" h="225" extrusionOk="0">
                  <a:moveTo>
                    <a:pt x="11" y="169"/>
                  </a:moveTo>
                  <a:cubicBezTo>
                    <a:pt x="20" y="175"/>
                    <a:pt x="36" y="181"/>
                    <a:pt x="51" y="181"/>
                  </a:cubicBezTo>
                  <a:cubicBezTo>
                    <a:pt x="66" y="181"/>
                    <a:pt x="74" y="174"/>
                    <a:pt x="74" y="161"/>
                  </a:cubicBezTo>
                  <a:cubicBezTo>
                    <a:pt x="74" y="150"/>
                    <a:pt x="68" y="143"/>
                    <a:pt x="49" y="132"/>
                  </a:cubicBezTo>
                  <a:cubicBezTo>
                    <a:pt x="13" y="112"/>
                    <a:pt x="4" y="89"/>
                    <a:pt x="4" y="69"/>
                  </a:cubicBezTo>
                  <a:cubicBezTo>
                    <a:pt x="4" y="29"/>
                    <a:pt x="33" y="0"/>
                    <a:pt x="77" y="0"/>
                  </a:cubicBezTo>
                  <a:cubicBezTo>
                    <a:pt x="95" y="0"/>
                    <a:pt x="109" y="4"/>
                    <a:pt x="121" y="10"/>
                  </a:cubicBezTo>
                  <a:lnTo>
                    <a:pt x="111" y="53"/>
                  </a:lnTo>
                  <a:cubicBezTo>
                    <a:pt x="102" y="48"/>
                    <a:pt x="92" y="44"/>
                    <a:pt x="80" y="44"/>
                  </a:cubicBezTo>
                  <a:cubicBezTo>
                    <a:pt x="65" y="44"/>
                    <a:pt x="58" y="53"/>
                    <a:pt x="58" y="63"/>
                  </a:cubicBezTo>
                  <a:cubicBezTo>
                    <a:pt x="58" y="72"/>
                    <a:pt x="63" y="78"/>
                    <a:pt x="84" y="90"/>
                  </a:cubicBezTo>
                  <a:cubicBezTo>
                    <a:pt x="116" y="108"/>
                    <a:pt x="128" y="131"/>
                    <a:pt x="128" y="156"/>
                  </a:cubicBezTo>
                  <a:cubicBezTo>
                    <a:pt x="128" y="201"/>
                    <a:pt x="96" y="225"/>
                    <a:pt x="51" y="225"/>
                  </a:cubicBezTo>
                  <a:cubicBezTo>
                    <a:pt x="32" y="225"/>
                    <a:pt x="11" y="220"/>
                    <a:pt x="0" y="212"/>
                  </a:cubicBezTo>
                  <a:lnTo>
                    <a:pt x="11" y="1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2" name="Google Shape;72;p13"/>
            <p:cNvSpPr/>
            <p:nvPr/>
          </p:nvSpPr>
          <p:spPr>
            <a:xfrm>
              <a:off x="2363" y="2244"/>
              <a:ext cx="59" cy="104"/>
            </a:xfrm>
            <a:custGeom>
              <a:avLst/>
              <a:gdLst/>
              <a:ahLst/>
              <a:cxnLst/>
              <a:rect l="l" t="t" r="r" b="b"/>
              <a:pathLst>
                <a:path w="128" h="225" extrusionOk="0">
                  <a:moveTo>
                    <a:pt x="11" y="169"/>
                  </a:moveTo>
                  <a:cubicBezTo>
                    <a:pt x="19" y="175"/>
                    <a:pt x="35" y="181"/>
                    <a:pt x="50" y="181"/>
                  </a:cubicBezTo>
                  <a:cubicBezTo>
                    <a:pt x="65" y="181"/>
                    <a:pt x="74" y="174"/>
                    <a:pt x="74" y="161"/>
                  </a:cubicBezTo>
                  <a:cubicBezTo>
                    <a:pt x="74" y="150"/>
                    <a:pt x="68" y="143"/>
                    <a:pt x="48" y="132"/>
                  </a:cubicBezTo>
                  <a:cubicBezTo>
                    <a:pt x="12" y="112"/>
                    <a:pt x="4" y="89"/>
                    <a:pt x="4" y="69"/>
                  </a:cubicBezTo>
                  <a:cubicBezTo>
                    <a:pt x="4" y="29"/>
                    <a:pt x="32" y="0"/>
                    <a:pt x="76" y="0"/>
                  </a:cubicBezTo>
                  <a:cubicBezTo>
                    <a:pt x="95" y="0"/>
                    <a:pt x="109" y="4"/>
                    <a:pt x="121" y="10"/>
                  </a:cubicBezTo>
                  <a:lnTo>
                    <a:pt x="110" y="53"/>
                  </a:lnTo>
                  <a:cubicBezTo>
                    <a:pt x="102" y="48"/>
                    <a:pt x="92" y="44"/>
                    <a:pt x="80" y="44"/>
                  </a:cubicBezTo>
                  <a:cubicBezTo>
                    <a:pt x="65" y="44"/>
                    <a:pt x="58" y="53"/>
                    <a:pt x="58" y="63"/>
                  </a:cubicBezTo>
                  <a:cubicBezTo>
                    <a:pt x="58" y="72"/>
                    <a:pt x="63" y="78"/>
                    <a:pt x="83" y="90"/>
                  </a:cubicBezTo>
                  <a:cubicBezTo>
                    <a:pt x="116" y="108"/>
                    <a:pt x="128" y="131"/>
                    <a:pt x="128" y="156"/>
                  </a:cubicBezTo>
                  <a:cubicBezTo>
                    <a:pt x="128" y="201"/>
                    <a:pt x="96" y="225"/>
                    <a:pt x="50" y="225"/>
                  </a:cubicBezTo>
                  <a:cubicBezTo>
                    <a:pt x="32" y="225"/>
                    <a:pt x="10" y="220"/>
                    <a:pt x="0" y="212"/>
                  </a:cubicBezTo>
                  <a:lnTo>
                    <a:pt x="11" y="1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3" name="Google Shape;73;p13"/>
            <p:cNvSpPr/>
            <p:nvPr/>
          </p:nvSpPr>
          <p:spPr>
            <a:xfrm>
              <a:off x="2436" y="2204"/>
              <a:ext cx="28" cy="143"/>
            </a:xfrm>
            <a:custGeom>
              <a:avLst/>
              <a:gdLst/>
              <a:ahLst/>
              <a:cxnLst/>
              <a:rect l="l" t="t" r="r" b="b"/>
              <a:pathLst>
                <a:path w="61" h="308" extrusionOk="0">
                  <a:moveTo>
                    <a:pt x="2" y="308"/>
                  </a:moveTo>
                  <a:lnTo>
                    <a:pt x="2" y="90"/>
                  </a:lnTo>
                  <a:lnTo>
                    <a:pt x="61" y="90"/>
                  </a:lnTo>
                  <a:lnTo>
                    <a:pt x="61" y="308"/>
                  </a:lnTo>
                  <a:lnTo>
                    <a:pt x="2" y="308"/>
                  </a:lnTo>
                  <a:close/>
                  <a:moveTo>
                    <a:pt x="61" y="31"/>
                  </a:moveTo>
                  <a:cubicBezTo>
                    <a:pt x="61" y="50"/>
                    <a:pt x="48" y="63"/>
                    <a:pt x="30" y="63"/>
                  </a:cubicBezTo>
                  <a:cubicBezTo>
                    <a:pt x="14" y="63"/>
                    <a:pt x="0" y="50"/>
                    <a:pt x="1" y="31"/>
                  </a:cubicBezTo>
                  <a:cubicBezTo>
                    <a:pt x="0" y="12"/>
                    <a:pt x="15" y="0"/>
                    <a:pt x="31" y="0"/>
                  </a:cubicBezTo>
                  <a:cubicBezTo>
                    <a:pt x="48" y="0"/>
                    <a:pt x="61" y="12"/>
                    <a:pt x="61" y="31"/>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4" name="Google Shape;74;p13"/>
            <p:cNvSpPr/>
            <p:nvPr/>
          </p:nvSpPr>
          <p:spPr>
            <a:xfrm>
              <a:off x="2482" y="2244"/>
              <a:ext cx="77" cy="104"/>
            </a:xfrm>
            <a:custGeom>
              <a:avLst/>
              <a:gdLst/>
              <a:ahLst/>
              <a:cxnLst/>
              <a:rect l="l" t="t" r="r" b="b"/>
              <a:pathLst>
                <a:path w="168" h="226" extrusionOk="0">
                  <a:moveTo>
                    <a:pt x="58" y="112"/>
                  </a:moveTo>
                  <a:cubicBezTo>
                    <a:pt x="58" y="150"/>
                    <a:pt x="64" y="181"/>
                    <a:pt x="85" y="181"/>
                  </a:cubicBezTo>
                  <a:cubicBezTo>
                    <a:pt x="104" y="181"/>
                    <a:pt x="109" y="144"/>
                    <a:pt x="109" y="112"/>
                  </a:cubicBezTo>
                  <a:cubicBezTo>
                    <a:pt x="109" y="82"/>
                    <a:pt x="104" y="44"/>
                    <a:pt x="84" y="44"/>
                  </a:cubicBezTo>
                  <a:cubicBezTo>
                    <a:pt x="63" y="44"/>
                    <a:pt x="58" y="82"/>
                    <a:pt x="58" y="112"/>
                  </a:cubicBezTo>
                  <a:close/>
                  <a:moveTo>
                    <a:pt x="168" y="112"/>
                  </a:moveTo>
                  <a:cubicBezTo>
                    <a:pt x="168" y="203"/>
                    <a:pt x="117" y="226"/>
                    <a:pt x="84" y="226"/>
                  </a:cubicBezTo>
                  <a:cubicBezTo>
                    <a:pt x="31" y="226"/>
                    <a:pt x="0" y="185"/>
                    <a:pt x="0" y="114"/>
                  </a:cubicBezTo>
                  <a:cubicBezTo>
                    <a:pt x="0" y="35"/>
                    <a:pt x="41" y="0"/>
                    <a:pt x="85" y="0"/>
                  </a:cubicBezTo>
                  <a:cubicBezTo>
                    <a:pt x="136" y="0"/>
                    <a:pt x="168" y="43"/>
                    <a:pt x="168" y="11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5" name="Google Shape;75;p13"/>
            <p:cNvSpPr/>
            <p:nvPr/>
          </p:nvSpPr>
          <p:spPr>
            <a:xfrm>
              <a:off x="2575" y="2244"/>
              <a:ext cx="78" cy="103"/>
            </a:xfrm>
            <a:custGeom>
              <a:avLst/>
              <a:gdLst/>
              <a:ahLst/>
              <a:cxnLst/>
              <a:rect l="l" t="t" r="r" b="b"/>
              <a:pathLst>
                <a:path w="167" h="222" extrusionOk="0">
                  <a:moveTo>
                    <a:pt x="2" y="69"/>
                  </a:moveTo>
                  <a:cubicBezTo>
                    <a:pt x="2" y="45"/>
                    <a:pt x="1" y="24"/>
                    <a:pt x="0" y="4"/>
                  </a:cubicBezTo>
                  <a:lnTo>
                    <a:pt x="51" y="4"/>
                  </a:lnTo>
                  <a:lnTo>
                    <a:pt x="54" y="29"/>
                  </a:lnTo>
                  <a:lnTo>
                    <a:pt x="55" y="29"/>
                  </a:lnTo>
                  <a:cubicBezTo>
                    <a:pt x="66" y="11"/>
                    <a:pt x="85" y="0"/>
                    <a:pt x="108" y="0"/>
                  </a:cubicBezTo>
                  <a:cubicBezTo>
                    <a:pt x="150" y="0"/>
                    <a:pt x="167" y="33"/>
                    <a:pt x="167" y="82"/>
                  </a:cubicBezTo>
                  <a:lnTo>
                    <a:pt x="167" y="222"/>
                  </a:lnTo>
                  <a:lnTo>
                    <a:pt x="108" y="222"/>
                  </a:lnTo>
                  <a:lnTo>
                    <a:pt x="108" y="85"/>
                  </a:lnTo>
                  <a:cubicBezTo>
                    <a:pt x="108" y="67"/>
                    <a:pt x="103" y="49"/>
                    <a:pt x="86" y="49"/>
                  </a:cubicBezTo>
                  <a:cubicBezTo>
                    <a:pt x="76" y="49"/>
                    <a:pt x="68" y="56"/>
                    <a:pt x="64" y="69"/>
                  </a:cubicBezTo>
                  <a:cubicBezTo>
                    <a:pt x="62" y="73"/>
                    <a:pt x="61" y="80"/>
                    <a:pt x="61" y="89"/>
                  </a:cubicBezTo>
                  <a:lnTo>
                    <a:pt x="61"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6" name="Google Shape;76;p13"/>
            <p:cNvSpPr/>
            <p:nvPr/>
          </p:nvSpPr>
          <p:spPr>
            <a:xfrm>
              <a:off x="2667" y="2244"/>
              <a:ext cx="76" cy="104"/>
            </a:xfrm>
            <a:custGeom>
              <a:avLst/>
              <a:gdLst/>
              <a:ahLst/>
              <a:cxnLst/>
              <a:rect l="l" t="t" r="r" b="b"/>
              <a:pathLst>
                <a:path w="163" h="226" extrusionOk="0">
                  <a:moveTo>
                    <a:pt x="102" y="116"/>
                  </a:moveTo>
                  <a:cubicBezTo>
                    <a:pt x="83" y="116"/>
                    <a:pt x="56" y="123"/>
                    <a:pt x="56" y="153"/>
                  </a:cubicBezTo>
                  <a:cubicBezTo>
                    <a:pt x="56" y="175"/>
                    <a:pt x="68" y="183"/>
                    <a:pt x="77" y="183"/>
                  </a:cubicBezTo>
                  <a:cubicBezTo>
                    <a:pt x="86" y="183"/>
                    <a:pt x="97" y="177"/>
                    <a:pt x="101" y="164"/>
                  </a:cubicBezTo>
                  <a:cubicBezTo>
                    <a:pt x="102" y="161"/>
                    <a:pt x="102" y="157"/>
                    <a:pt x="102" y="154"/>
                  </a:cubicBezTo>
                  <a:lnTo>
                    <a:pt x="102" y="116"/>
                  </a:lnTo>
                  <a:close/>
                  <a:moveTo>
                    <a:pt x="110" y="222"/>
                  </a:moveTo>
                  <a:lnTo>
                    <a:pt x="107" y="201"/>
                  </a:lnTo>
                  <a:lnTo>
                    <a:pt x="106" y="201"/>
                  </a:lnTo>
                  <a:cubicBezTo>
                    <a:pt x="94" y="218"/>
                    <a:pt x="77" y="226"/>
                    <a:pt x="58" y="226"/>
                  </a:cubicBezTo>
                  <a:cubicBezTo>
                    <a:pt x="25" y="226"/>
                    <a:pt x="0" y="198"/>
                    <a:pt x="0" y="159"/>
                  </a:cubicBezTo>
                  <a:cubicBezTo>
                    <a:pt x="0" y="102"/>
                    <a:pt x="51" y="78"/>
                    <a:pt x="101" y="78"/>
                  </a:cubicBezTo>
                  <a:lnTo>
                    <a:pt x="101" y="73"/>
                  </a:lnTo>
                  <a:cubicBezTo>
                    <a:pt x="101" y="56"/>
                    <a:pt x="90" y="43"/>
                    <a:pt x="70" y="43"/>
                  </a:cubicBezTo>
                  <a:cubicBezTo>
                    <a:pt x="52" y="43"/>
                    <a:pt x="38" y="48"/>
                    <a:pt x="25" y="56"/>
                  </a:cubicBezTo>
                  <a:lnTo>
                    <a:pt x="14" y="17"/>
                  </a:lnTo>
                  <a:cubicBezTo>
                    <a:pt x="26" y="9"/>
                    <a:pt x="52" y="0"/>
                    <a:pt x="82" y="0"/>
                  </a:cubicBezTo>
                  <a:cubicBezTo>
                    <a:pt x="149" y="0"/>
                    <a:pt x="160" y="46"/>
                    <a:pt x="160" y="91"/>
                  </a:cubicBezTo>
                  <a:lnTo>
                    <a:pt x="160" y="172"/>
                  </a:lnTo>
                  <a:cubicBezTo>
                    <a:pt x="160" y="190"/>
                    <a:pt x="161" y="208"/>
                    <a:pt x="163" y="222"/>
                  </a:cubicBezTo>
                  <a:lnTo>
                    <a:pt x="110" y="222"/>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7" name="Google Shape;77;p13"/>
            <p:cNvSpPr/>
            <p:nvPr/>
          </p:nvSpPr>
          <p:spPr>
            <a:xfrm>
              <a:off x="2762" y="2203"/>
              <a:ext cx="0" cy="0"/>
            </a:xfrm>
            <a:prstGeom prst="rect">
              <a:avLst/>
            </a:pr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8" name="Google Shape;78;p13"/>
            <p:cNvSpPr/>
            <p:nvPr/>
          </p:nvSpPr>
          <p:spPr>
            <a:xfrm>
              <a:off x="2848" y="2206"/>
              <a:ext cx="84" cy="142"/>
            </a:xfrm>
            <a:custGeom>
              <a:avLst/>
              <a:gdLst/>
              <a:ahLst/>
              <a:cxnLst/>
              <a:rect l="l" t="t" r="r" b="b"/>
              <a:pathLst>
                <a:path w="183" h="306" extrusionOk="0">
                  <a:moveTo>
                    <a:pt x="59" y="257"/>
                  </a:moveTo>
                  <a:cubicBezTo>
                    <a:pt x="62" y="258"/>
                    <a:pt x="66" y="258"/>
                    <a:pt x="69" y="258"/>
                  </a:cubicBezTo>
                  <a:cubicBezTo>
                    <a:pt x="97" y="258"/>
                    <a:pt x="122" y="230"/>
                    <a:pt x="122" y="147"/>
                  </a:cubicBezTo>
                  <a:cubicBezTo>
                    <a:pt x="122" y="85"/>
                    <a:pt x="106" y="47"/>
                    <a:pt x="70" y="47"/>
                  </a:cubicBezTo>
                  <a:cubicBezTo>
                    <a:pt x="66" y="47"/>
                    <a:pt x="62" y="47"/>
                    <a:pt x="59" y="49"/>
                  </a:cubicBezTo>
                  <a:lnTo>
                    <a:pt x="59" y="257"/>
                  </a:lnTo>
                  <a:close/>
                  <a:moveTo>
                    <a:pt x="0" y="6"/>
                  </a:moveTo>
                  <a:cubicBezTo>
                    <a:pt x="15" y="3"/>
                    <a:pt x="36" y="0"/>
                    <a:pt x="60" y="0"/>
                  </a:cubicBezTo>
                  <a:cubicBezTo>
                    <a:pt x="98" y="0"/>
                    <a:pt x="124" y="9"/>
                    <a:pt x="144" y="27"/>
                  </a:cubicBezTo>
                  <a:cubicBezTo>
                    <a:pt x="170" y="51"/>
                    <a:pt x="183" y="90"/>
                    <a:pt x="183" y="149"/>
                  </a:cubicBezTo>
                  <a:cubicBezTo>
                    <a:pt x="183" y="210"/>
                    <a:pt x="168" y="253"/>
                    <a:pt x="141" y="276"/>
                  </a:cubicBezTo>
                  <a:cubicBezTo>
                    <a:pt x="121" y="296"/>
                    <a:pt x="91" y="306"/>
                    <a:pt x="48" y="306"/>
                  </a:cubicBezTo>
                  <a:cubicBezTo>
                    <a:pt x="30" y="306"/>
                    <a:pt x="12" y="304"/>
                    <a:pt x="0" y="302"/>
                  </a:cubicBezTo>
                  <a:lnTo>
                    <a:pt x="0" y="6"/>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79" name="Google Shape;79;p13"/>
            <p:cNvSpPr/>
            <p:nvPr/>
          </p:nvSpPr>
          <p:spPr>
            <a:xfrm>
              <a:off x="2945"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4" y="177"/>
                    <a:pt x="145" y="173"/>
                  </a:cubicBezTo>
                  <a:lnTo>
                    <a:pt x="153" y="215"/>
                  </a:lnTo>
                  <a:cubicBezTo>
                    <a:pt x="138" y="221"/>
                    <a:pt x="115" y="225"/>
                    <a:pt x="92" y="225"/>
                  </a:cubicBezTo>
                  <a:cubicBezTo>
                    <a:pt x="32" y="225"/>
                    <a:pt x="0" y="186"/>
                    <a:pt x="0" y="117"/>
                  </a:cubicBezTo>
                  <a:cubicBezTo>
                    <a:pt x="0" y="44"/>
                    <a:pt x="38" y="0"/>
                    <a:pt x="88" y="0"/>
                  </a:cubicBezTo>
                  <a:cubicBezTo>
                    <a:pt x="135" y="0"/>
                    <a:pt x="162" y="37"/>
                    <a:pt x="162" y="103"/>
                  </a:cubicBezTo>
                  <a:cubicBezTo>
                    <a:pt x="162" y="119"/>
                    <a:pt x="162" y="127"/>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0" name="Google Shape;80;p13"/>
            <p:cNvSpPr/>
            <p:nvPr/>
          </p:nvSpPr>
          <p:spPr>
            <a:xfrm>
              <a:off x="3025" y="2246"/>
              <a:ext cx="80" cy="101"/>
            </a:xfrm>
            <a:custGeom>
              <a:avLst/>
              <a:gdLst/>
              <a:ahLst/>
              <a:cxnLst/>
              <a:rect l="l" t="t" r="r" b="b"/>
              <a:pathLst>
                <a:path w="172" h="218" extrusionOk="0">
                  <a:moveTo>
                    <a:pt x="62" y="0"/>
                  </a:moveTo>
                  <a:lnTo>
                    <a:pt x="79" y="97"/>
                  </a:lnTo>
                  <a:cubicBezTo>
                    <a:pt x="82" y="117"/>
                    <a:pt x="85" y="136"/>
                    <a:pt x="88" y="158"/>
                  </a:cubicBezTo>
                  <a:lnTo>
                    <a:pt x="89" y="158"/>
                  </a:lnTo>
                  <a:cubicBezTo>
                    <a:pt x="92" y="136"/>
                    <a:pt x="94" y="118"/>
                    <a:pt x="97" y="97"/>
                  </a:cubicBezTo>
                  <a:lnTo>
                    <a:pt x="115" y="0"/>
                  </a:lnTo>
                  <a:lnTo>
                    <a:pt x="172" y="0"/>
                  </a:lnTo>
                  <a:lnTo>
                    <a:pt x="114" y="218"/>
                  </a:lnTo>
                  <a:lnTo>
                    <a:pt x="59" y="218"/>
                  </a:lnTo>
                  <a:lnTo>
                    <a:pt x="0" y="0"/>
                  </a:lnTo>
                  <a:lnTo>
                    <a:pt x="62"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1" name="Google Shape;81;p13"/>
            <p:cNvSpPr/>
            <p:nvPr/>
          </p:nvSpPr>
          <p:spPr>
            <a:xfrm>
              <a:off x="3111"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4" y="177"/>
                    <a:pt x="145" y="173"/>
                  </a:cubicBezTo>
                  <a:lnTo>
                    <a:pt x="153" y="215"/>
                  </a:lnTo>
                  <a:cubicBezTo>
                    <a:pt x="137" y="221"/>
                    <a:pt x="115" y="225"/>
                    <a:pt x="92" y="225"/>
                  </a:cubicBezTo>
                  <a:cubicBezTo>
                    <a:pt x="32" y="225"/>
                    <a:pt x="0" y="186"/>
                    <a:pt x="0" y="117"/>
                  </a:cubicBezTo>
                  <a:cubicBezTo>
                    <a:pt x="0" y="44"/>
                    <a:pt x="38" y="0"/>
                    <a:pt x="88" y="0"/>
                  </a:cubicBezTo>
                  <a:cubicBezTo>
                    <a:pt x="135" y="0"/>
                    <a:pt x="162" y="37"/>
                    <a:pt x="162" y="103"/>
                  </a:cubicBezTo>
                  <a:cubicBezTo>
                    <a:pt x="162" y="119"/>
                    <a:pt x="162" y="127"/>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2" name="Google Shape;82;p13"/>
            <p:cNvSpPr/>
            <p:nvPr/>
          </p:nvSpPr>
          <p:spPr>
            <a:xfrm>
              <a:off x="3203" y="2203"/>
              <a:ext cx="0" cy="0"/>
            </a:xfrm>
            <a:prstGeom prst="rect">
              <a:avLst/>
            </a:pr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3" name="Google Shape;83;p13"/>
            <p:cNvSpPr/>
            <p:nvPr/>
          </p:nvSpPr>
          <p:spPr>
            <a:xfrm>
              <a:off x="3247" y="2244"/>
              <a:ext cx="78" cy="104"/>
            </a:xfrm>
            <a:custGeom>
              <a:avLst/>
              <a:gdLst/>
              <a:ahLst/>
              <a:cxnLst/>
              <a:rect l="l" t="t" r="r" b="b"/>
              <a:pathLst>
                <a:path w="168" h="226" extrusionOk="0">
                  <a:moveTo>
                    <a:pt x="59" y="112"/>
                  </a:moveTo>
                  <a:cubicBezTo>
                    <a:pt x="59" y="150"/>
                    <a:pt x="65" y="181"/>
                    <a:pt x="86" y="181"/>
                  </a:cubicBezTo>
                  <a:cubicBezTo>
                    <a:pt x="105" y="181"/>
                    <a:pt x="109" y="144"/>
                    <a:pt x="109" y="112"/>
                  </a:cubicBezTo>
                  <a:cubicBezTo>
                    <a:pt x="109" y="82"/>
                    <a:pt x="105" y="44"/>
                    <a:pt x="85" y="44"/>
                  </a:cubicBezTo>
                  <a:cubicBezTo>
                    <a:pt x="63" y="44"/>
                    <a:pt x="59" y="82"/>
                    <a:pt x="59" y="112"/>
                  </a:cubicBezTo>
                  <a:close/>
                  <a:moveTo>
                    <a:pt x="168" y="112"/>
                  </a:moveTo>
                  <a:cubicBezTo>
                    <a:pt x="168" y="203"/>
                    <a:pt x="118" y="226"/>
                    <a:pt x="84" y="226"/>
                  </a:cubicBezTo>
                  <a:cubicBezTo>
                    <a:pt x="32" y="226"/>
                    <a:pt x="0" y="185"/>
                    <a:pt x="0" y="114"/>
                  </a:cubicBezTo>
                  <a:cubicBezTo>
                    <a:pt x="0" y="35"/>
                    <a:pt x="42" y="0"/>
                    <a:pt x="85" y="0"/>
                  </a:cubicBezTo>
                  <a:cubicBezTo>
                    <a:pt x="137" y="0"/>
                    <a:pt x="168" y="43"/>
                    <a:pt x="168" y="11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4" name="Google Shape;84;p13"/>
            <p:cNvSpPr/>
            <p:nvPr/>
          </p:nvSpPr>
          <p:spPr>
            <a:xfrm>
              <a:off x="3341" y="2244"/>
              <a:ext cx="79" cy="142"/>
            </a:xfrm>
            <a:custGeom>
              <a:avLst/>
              <a:gdLst/>
              <a:ahLst/>
              <a:cxnLst/>
              <a:rect l="l" t="t" r="r" b="b"/>
              <a:pathLst>
                <a:path w="170" h="308" extrusionOk="0">
                  <a:moveTo>
                    <a:pt x="61" y="142"/>
                  </a:moveTo>
                  <a:cubicBezTo>
                    <a:pt x="61" y="150"/>
                    <a:pt x="62" y="157"/>
                    <a:pt x="64" y="161"/>
                  </a:cubicBezTo>
                  <a:cubicBezTo>
                    <a:pt x="69" y="174"/>
                    <a:pt x="76" y="178"/>
                    <a:pt x="83" y="178"/>
                  </a:cubicBezTo>
                  <a:cubicBezTo>
                    <a:pt x="104" y="178"/>
                    <a:pt x="111" y="148"/>
                    <a:pt x="111" y="113"/>
                  </a:cubicBezTo>
                  <a:cubicBezTo>
                    <a:pt x="111" y="72"/>
                    <a:pt x="101" y="49"/>
                    <a:pt x="84" y="49"/>
                  </a:cubicBezTo>
                  <a:cubicBezTo>
                    <a:pt x="75" y="49"/>
                    <a:pt x="66" y="58"/>
                    <a:pt x="64" y="68"/>
                  </a:cubicBezTo>
                  <a:cubicBezTo>
                    <a:pt x="62" y="72"/>
                    <a:pt x="61" y="78"/>
                    <a:pt x="61" y="84"/>
                  </a:cubicBezTo>
                  <a:lnTo>
                    <a:pt x="61" y="142"/>
                  </a:lnTo>
                  <a:close/>
                  <a:moveTo>
                    <a:pt x="2" y="73"/>
                  </a:moveTo>
                  <a:cubicBezTo>
                    <a:pt x="2" y="46"/>
                    <a:pt x="1" y="24"/>
                    <a:pt x="0" y="4"/>
                  </a:cubicBezTo>
                  <a:lnTo>
                    <a:pt x="52" y="4"/>
                  </a:lnTo>
                  <a:lnTo>
                    <a:pt x="55" y="29"/>
                  </a:lnTo>
                  <a:lnTo>
                    <a:pt x="56" y="29"/>
                  </a:lnTo>
                  <a:cubicBezTo>
                    <a:pt x="65" y="11"/>
                    <a:pt x="81" y="0"/>
                    <a:pt x="102" y="0"/>
                  </a:cubicBezTo>
                  <a:cubicBezTo>
                    <a:pt x="150" y="0"/>
                    <a:pt x="170" y="52"/>
                    <a:pt x="170" y="113"/>
                  </a:cubicBezTo>
                  <a:cubicBezTo>
                    <a:pt x="170" y="191"/>
                    <a:pt x="135" y="226"/>
                    <a:pt x="98" y="226"/>
                  </a:cubicBezTo>
                  <a:cubicBezTo>
                    <a:pt x="80" y="226"/>
                    <a:pt x="68" y="215"/>
                    <a:pt x="62" y="204"/>
                  </a:cubicBezTo>
                  <a:lnTo>
                    <a:pt x="61" y="204"/>
                  </a:lnTo>
                  <a:lnTo>
                    <a:pt x="61" y="308"/>
                  </a:lnTo>
                  <a:lnTo>
                    <a:pt x="2" y="308"/>
                  </a:lnTo>
                  <a:lnTo>
                    <a:pt x="2" y="73"/>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5" name="Google Shape;85;p13"/>
            <p:cNvSpPr/>
            <p:nvPr/>
          </p:nvSpPr>
          <p:spPr>
            <a:xfrm>
              <a:off x="3436" y="2244"/>
              <a:ext cx="123" cy="103"/>
            </a:xfrm>
            <a:custGeom>
              <a:avLst/>
              <a:gdLst/>
              <a:ahLst/>
              <a:cxnLst/>
              <a:rect l="l" t="t" r="r" b="b"/>
              <a:pathLst>
                <a:path w="266" h="222" extrusionOk="0">
                  <a:moveTo>
                    <a:pt x="2" y="69"/>
                  </a:moveTo>
                  <a:cubicBezTo>
                    <a:pt x="2" y="45"/>
                    <a:pt x="0" y="24"/>
                    <a:pt x="0" y="4"/>
                  </a:cubicBezTo>
                  <a:lnTo>
                    <a:pt x="51" y="4"/>
                  </a:lnTo>
                  <a:lnTo>
                    <a:pt x="54" y="29"/>
                  </a:lnTo>
                  <a:lnTo>
                    <a:pt x="55" y="29"/>
                  </a:lnTo>
                  <a:cubicBezTo>
                    <a:pt x="66" y="12"/>
                    <a:pt x="84" y="0"/>
                    <a:pt x="107" y="0"/>
                  </a:cubicBezTo>
                  <a:cubicBezTo>
                    <a:pt x="132" y="0"/>
                    <a:pt x="148" y="11"/>
                    <a:pt x="155" y="29"/>
                  </a:cubicBezTo>
                  <a:lnTo>
                    <a:pt x="156" y="29"/>
                  </a:lnTo>
                  <a:cubicBezTo>
                    <a:pt x="162" y="21"/>
                    <a:pt x="170" y="13"/>
                    <a:pt x="178" y="8"/>
                  </a:cubicBezTo>
                  <a:cubicBezTo>
                    <a:pt x="187" y="3"/>
                    <a:pt x="198" y="0"/>
                    <a:pt x="209" y="0"/>
                  </a:cubicBezTo>
                  <a:cubicBezTo>
                    <a:pt x="248" y="0"/>
                    <a:pt x="266" y="31"/>
                    <a:pt x="266" y="84"/>
                  </a:cubicBezTo>
                  <a:lnTo>
                    <a:pt x="266" y="222"/>
                  </a:lnTo>
                  <a:lnTo>
                    <a:pt x="207" y="222"/>
                  </a:lnTo>
                  <a:lnTo>
                    <a:pt x="207" y="93"/>
                  </a:lnTo>
                  <a:cubicBezTo>
                    <a:pt x="207" y="68"/>
                    <a:pt x="205" y="48"/>
                    <a:pt x="187" y="48"/>
                  </a:cubicBezTo>
                  <a:cubicBezTo>
                    <a:pt x="176" y="48"/>
                    <a:pt x="169" y="55"/>
                    <a:pt x="165" y="68"/>
                  </a:cubicBezTo>
                  <a:cubicBezTo>
                    <a:pt x="164" y="72"/>
                    <a:pt x="163" y="78"/>
                    <a:pt x="163" y="84"/>
                  </a:cubicBezTo>
                  <a:lnTo>
                    <a:pt x="163" y="222"/>
                  </a:lnTo>
                  <a:lnTo>
                    <a:pt x="105" y="222"/>
                  </a:lnTo>
                  <a:lnTo>
                    <a:pt x="105" y="85"/>
                  </a:lnTo>
                  <a:cubicBezTo>
                    <a:pt x="105" y="69"/>
                    <a:pt x="103" y="48"/>
                    <a:pt x="84" y="48"/>
                  </a:cubicBezTo>
                  <a:cubicBezTo>
                    <a:pt x="75" y="48"/>
                    <a:pt x="66" y="55"/>
                    <a:pt x="62" y="68"/>
                  </a:cubicBezTo>
                  <a:cubicBezTo>
                    <a:pt x="61" y="72"/>
                    <a:pt x="60" y="78"/>
                    <a:pt x="60" y="85"/>
                  </a:cubicBezTo>
                  <a:lnTo>
                    <a:pt x="60"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6" name="Google Shape;86;p13"/>
            <p:cNvSpPr/>
            <p:nvPr/>
          </p:nvSpPr>
          <p:spPr>
            <a:xfrm>
              <a:off x="3576"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4" y="177"/>
                    <a:pt x="145" y="173"/>
                  </a:cubicBezTo>
                  <a:lnTo>
                    <a:pt x="153" y="215"/>
                  </a:lnTo>
                  <a:cubicBezTo>
                    <a:pt x="138" y="221"/>
                    <a:pt x="115" y="225"/>
                    <a:pt x="92" y="225"/>
                  </a:cubicBezTo>
                  <a:cubicBezTo>
                    <a:pt x="32" y="225"/>
                    <a:pt x="0" y="186"/>
                    <a:pt x="0" y="117"/>
                  </a:cubicBezTo>
                  <a:cubicBezTo>
                    <a:pt x="0" y="44"/>
                    <a:pt x="38" y="0"/>
                    <a:pt x="88" y="0"/>
                  </a:cubicBezTo>
                  <a:cubicBezTo>
                    <a:pt x="135" y="0"/>
                    <a:pt x="162" y="37"/>
                    <a:pt x="162" y="103"/>
                  </a:cubicBezTo>
                  <a:cubicBezTo>
                    <a:pt x="162" y="119"/>
                    <a:pt x="162" y="127"/>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7" name="Google Shape;87;p13"/>
            <p:cNvSpPr/>
            <p:nvPr/>
          </p:nvSpPr>
          <p:spPr>
            <a:xfrm>
              <a:off x="3668" y="2244"/>
              <a:ext cx="76" cy="103"/>
            </a:xfrm>
            <a:custGeom>
              <a:avLst/>
              <a:gdLst/>
              <a:ahLst/>
              <a:cxnLst/>
              <a:rect l="l" t="t" r="r" b="b"/>
              <a:pathLst>
                <a:path w="166" h="222" extrusionOk="0">
                  <a:moveTo>
                    <a:pt x="2" y="69"/>
                  </a:moveTo>
                  <a:cubicBezTo>
                    <a:pt x="2" y="45"/>
                    <a:pt x="0" y="24"/>
                    <a:pt x="0" y="4"/>
                  </a:cubicBezTo>
                  <a:lnTo>
                    <a:pt x="51" y="4"/>
                  </a:lnTo>
                  <a:lnTo>
                    <a:pt x="53" y="29"/>
                  </a:lnTo>
                  <a:lnTo>
                    <a:pt x="54" y="29"/>
                  </a:lnTo>
                  <a:cubicBezTo>
                    <a:pt x="66" y="11"/>
                    <a:pt x="85" y="0"/>
                    <a:pt x="108" y="0"/>
                  </a:cubicBezTo>
                  <a:cubicBezTo>
                    <a:pt x="149" y="0"/>
                    <a:pt x="166" y="33"/>
                    <a:pt x="166" y="82"/>
                  </a:cubicBezTo>
                  <a:lnTo>
                    <a:pt x="166" y="222"/>
                  </a:lnTo>
                  <a:lnTo>
                    <a:pt x="107" y="222"/>
                  </a:lnTo>
                  <a:lnTo>
                    <a:pt x="107" y="85"/>
                  </a:lnTo>
                  <a:cubicBezTo>
                    <a:pt x="107" y="67"/>
                    <a:pt x="103" y="49"/>
                    <a:pt x="86" y="49"/>
                  </a:cubicBezTo>
                  <a:cubicBezTo>
                    <a:pt x="76" y="49"/>
                    <a:pt x="68" y="56"/>
                    <a:pt x="64" y="69"/>
                  </a:cubicBezTo>
                  <a:cubicBezTo>
                    <a:pt x="62" y="73"/>
                    <a:pt x="60" y="80"/>
                    <a:pt x="60" y="89"/>
                  </a:cubicBezTo>
                  <a:lnTo>
                    <a:pt x="60"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8" name="Google Shape;88;p13"/>
            <p:cNvSpPr/>
            <p:nvPr/>
          </p:nvSpPr>
          <p:spPr>
            <a:xfrm>
              <a:off x="3758" y="2218"/>
              <a:ext cx="59" cy="130"/>
            </a:xfrm>
            <a:custGeom>
              <a:avLst/>
              <a:gdLst/>
              <a:ahLst/>
              <a:cxnLst/>
              <a:rect l="l" t="t" r="r" b="b"/>
              <a:pathLst>
                <a:path w="128" h="281" extrusionOk="0">
                  <a:moveTo>
                    <a:pt x="85" y="0"/>
                  </a:moveTo>
                  <a:lnTo>
                    <a:pt x="85" y="60"/>
                  </a:lnTo>
                  <a:lnTo>
                    <a:pt x="128" y="60"/>
                  </a:lnTo>
                  <a:lnTo>
                    <a:pt x="128" y="101"/>
                  </a:lnTo>
                  <a:lnTo>
                    <a:pt x="85" y="101"/>
                  </a:lnTo>
                  <a:lnTo>
                    <a:pt x="85" y="201"/>
                  </a:lnTo>
                  <a:cubicBezTo>
                    <a:pt x="85" y="226"/>
                    <a:pt x="95" y="233"/>
                    <a:pt x="107" y="233"/>
                  </a:cubicBezTo>
                  <a:cubicBezTo>
                    <a:pt x="113" y="233"/>
                    <a:pt x="117" y="232"/>
                    <a:pt x="122" y="231"/>
                  </a:cubicBezTo>
                  <a:lnTo>
                    <a:pt x="123" y="277"/>
                  </a:lnTo>
                  <a:cubicBezTo>
                    <a:pt x="115" y="279"/>
                    <a:pt x="103" y="281"/>
                    <a:pt x="87" y="281"/>
                  </a:cubicBezTo>
                  <a:cubicBezTo>
                    <a:pt x="70" y="281"/>
                    <a:pt x="55" y="277"/>
                    <a:pt x="45" y="267"/>
                  </a:cubicBezTo>
                  <a:cubicBezTo>
                    <a:pt x="33" y="255"/>
                    <a:pt x="26" y="239"/>
                    <a:pt x="26" y="204"/>
                  </a:cubicBezTo>
                  <a:lnTo>
                    <a:pt x="26" y="101"/>
                  </a:lnTo>
                  <a:lnTo>
                    <a:pt x="0" y="101"/>
                  </a:lnTo>
                  <a:lnTo>
                    <a:pt x="0" y="60"/>
                  </a:lnTo>
                  <a:lnTo>
                    <a:pt x="26" y="60"/>
                  </a:lnTo>
                  <a:lnTo>
                    <a:pt x="26" y="14"/>
                  </a:lnTo>
                  <a:lnTo>
                    <a:pt x="85"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89" name="Google Shape;89;p13"/>
            <p:cNvSpPr/>
            <p:nvPr/>
          </p:nvSpPr>
          <p:spPr>
            <a:xfrm>
              <a:off x="2139" y="2423"/>
              <a:ext cx="73" cy="142"/>
            </a:xfrm>
            <a:custGeom>
              <a:avLst/>
              <a:gdLst/>
              <a:ahLst/>
              <a:cxnLst/>
              <a:rect l="l" t="t" r="r" b="b"/>
              <a:pathLst>
                <a:path w="158" h="307" extrusionOk="0">
                  <a:moveTo>
                    <a:pt x="9" y="244"/>
                  </a:moveTo>
                  <a:cubicBezTo>
                    <a:pt x="21" y="251"/>
                    <a:pt x="41" y="256"/>
                    <a:pt x="58" y="256"/>
                  </a:cubicBezTo>
                  <a:cubicBezTo>
                    <a:pt x="86" y="256"/>
                    <a:pt x="100" y="241"/>
                    <a:pt x="100" y="222"/>
                  </a:cubicBezTo>
                  <a:cubicBezTo>
                    <a:pt x="100" y="200"/>
                    <a:pt x="86" y="189"/>
                    <a:pt x="61" y="172"/>
                  </a:cubicBezTo>
                  <a:cubicBezTo>
                    <a:pt x="19" y="147"/>
                    <a:pt x="4" y="116"/>
                    <a:pt x="4" y="88"/>
                  </a:cubicBezTo>
                  <a:cubicBezTo>
                    <a:pt x="4" y="40"/>
                    <a:pt x="36" y="0"/>
                    <a:pt x="99" y="0"/>
                  </a:cubicBezTo>
                  <a:cubicBezTo>
                    <a:pt x="119" y="0"/>
                    <a:pt x="138" y="5"/>
                    <a:pt x="147" y="10"/>
                  </a:cubicBezTo>
                  <a:lnTo>
                    <a:pt x="138" y="61"/>
                  </a:lnTo>
                  <a:cubicBezTo>
                    <a:pt x="129" y="56"/>
                    <a:pt x="116" y="51"/>
                    <a:pt x="99" y="51"/>
                  </a:cubicBezTo>
                  <a:cubicBezTo>
                    <a:pt x="74" y="51"/>
                    <a:pt x="62" y="66"/>
                    <a:pt x="62" y="82"/>
                  </a:cubicBezTo>
                  <a:cubicBezTo>
                    <a:pt x="62" y="100"/>
                    <a:pt x="71" y="109"/>
                    <a:pt x="103" y="129"/>
                  </a:cubicBezTo>
                  <a:cubicBezTo>
                    <a:pt x="143" y="153"/>
                    <a:pt x="158" y="184"/>
                    <a:pt x="158" y="215"/>
                  </a:cubicBezTo>
                  <a:cubicBezTo>
                    <a:pt x="158" y="270"/>
                    <a:pt x="117" y="307"/>
                    <a:pt x="58" y="307"/>
                  </a:cubicBezTo>
                  <a:cubicBezTo>
                    <a:pt x="34" y="307"/>
                    <a:pt x="10" y="300"/>
                    <a:pt x="0" y="295"/>
                  </a:cubicBezTo>
                  <a:lnTo>
                    <a:pt x="9" y="244"/>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0" name="Google Shape;90;p13"/>
            <p:cNvSpPr/>
            <p:nvPr/>
          </p:nvSpPr>
          <p:spPr>
            <a:xfrm>
              <a:off x="2225" y="2461"/>
              <a:ext cx="76" cy="104"/>
            </a:xfrm>
            <a:custGeom>
              <a:avLst/>
              <a:gdLst/>
              <a:ahLst/>
              <a:cxnLst/>
              <a:rect l="l" t="t" r="r" b="b"/>
              <a:pathLst>
                <a:path w="163" h="225" extrusionOk="0">
                  <a:moveTo>
                    <a:pt x="109" y="92"/>
                  </a:moveTo>
                  <a:cubicBezTo>
                    <a:pt x="109" y="64"/>
                    <a:pt x="102" y="42"/>
                    <a:pt x="84" y="42"/>
                  </a:cubicBezTo>
                  <a:cubicBezTo>
                    <a:pt x="65" y="42"/>
                    <a:pt x="58" y="70"/>
                    <a:pt x="57" y="92"/>
                  </a:cubicBezTo>
                  <a:lnTo>
                    <a:pt x="109" y="92"/>
                  </a:lnTo>
                  <a:close/>
                  <a:moveTo>
                    <a:pt x="57" y="133"/>
                  </a:moveTo>
                  <a:cubicBezTo>
                    <a:pt x="58" y="167"/>
                    <a:pt x="77" y="180"/>
                    <a:pt x="103"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1" name="Google Shape;91;p13"/>
            <p:cNvSpPr/>
            <p:nvPr/>
          </p:nvSpPr>
          <p:spPr>
            <a:xfrm>
              <a:off x="2318" y="2461"/>
              <a:ext cx="52" cy="103"/>
            </a:xfrm>
            <a:custGeom>
              <a:avLst/>
              <a:gdLst/>
              <a:ahLst/>
              <a:cxnLst/>
              <a:rect l="l" t="t" r="r" b="b"/>
              <a:pathLst>
                <a:path w="112" h="222" extrusionOk="0">
                  <a:moveTo>
                    <a:pt x="2" y="69"/>
                  </a:moveTo>
                  <a:cubicBezTo>
                    <a:pt x="2" y="47"/>
                    <a:pt x="1" y="23"/>
                    <a:pt x="0" y="3"/>
                  </a:cubicBezTo>
                  <a:lnTo>
                    <a:pt x="52" y="3"/>
                  </a:lnTo>
                  <a:lnTo>
                    <a:pt x="55" y="35"/>
                  </a:lnTo>
                  <a:lnTo>
                    <a:pt x="56" y="35"/>
                  </a:lnTo>
                  <a:cubicBezTo>
                    <a:pt x="66" y="12"/>
                    <a:pt x="83" y="0"/>
                    <a:pt x="100" y="0"/>
                  </a:cubicBezTo>
                  <a:cubicBezTo>
                    <a:pt x="105" y="0"/>
                    <a:pt x="109" y="0"/>
                    <a:pt x="112" y="0"/>
                  </a:cubicBezTo>
                  <a:lnTo>
                    <a:pt x="112" y="59"/>
                  </a:lnTo>
                  <a:cubicBezTo>
                    <a:pt x="109" y="58"/>
                    <a:pt x="105" y="58"/>
                    <a:pt x="100" y="58"/>
                  </a:cubicBezTo>
                  <a:cubicBezTo>
                    <a:pt x="87" y="58"/>
                    <a:pt x="70" y="66"/>
                    <a:pt x="64" y="89"/>
                  </a:cubicBezTo>
                  <a:cubicBezTo>
                    <a:pt x="62" y="94"/>
                    <a:pt x="61" y="102"/>
                    <a:pt x="61" y="111"/>
                  </a:cubicBezTo>
                  <a:lnTo>
                    <a:pt x="61"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2" name="Google Shape;92;p13"/>
            <p:cNvSpPr/>
            <p:nvPr/>
          </p:nvSpPr>
          <p:spPr>
            <a:xfrm>
              <a:off x="2376" y="2462"/>
              <a:ext cx="80" cy="102"/>
            </a:xfrm>
            <a:custGeom>
              <a:avLst/>
              <a:gdLst/>
              <a:ahLst/>
              <a:cxnLst/>
              <a:rect l="l" t="t" r="r" b="b"/>
              <a:pathLst>
                <a:path w="173" h="219" extrusionOk="0">
                  <a:moveTo>
                    <a:pt x="62" y="0"/>
                  </a:moveTo>
                  <a:lnTo>
                    <a:pt x="79" y="98"/>
                  </a:lnTo>
                  <a:cubicBezTo>
                    <a:pt x="82" y="117"/>
                    <a:pt x="85" y="137"/>
                    <a:pt x="88" y="159"/>
                  </a:cubicBezTo>
                  <a:lnTo>
                    <a:pt x="89" y="159"/>
                  </a:lnTo>
                  <a:cubicBezTo>
                    <a:pt x="92" y="137"/>
                    <a:pt x="95" y="118"/>
                    <a:pt x="98" y="98"/>
                  </a:cubicBezTo>
                  <a:lnTo>
                    <a:pt x="115" y="0"/>
                  </a:lnTo>
                  <a:lnTo>
                    <a:pt x="173" y="0"/>
                  </a:lnTo>
                  <a:lnTo>
                    <a:pt x="114" y="219"/>
                  </a:lnTo>
                  <a:lnTo>
                    <a:pt x="59" y="219"/>
                  </a:lnTo>
                  <a:lnTo>
                    <a:pt x="0" y="0"/>
                  </a:lnTo>
                  <a:lnTo>
                    <a:pt x="62"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3" name="Google Shape;93;p13"/>
            <p:cNvSpPr/>
            <p:nvPr/>
          </p:nvSpPr>
          <p:spPr>
            <a:xfrm>
              <a:off x="2467" y="2421"/>
              <a:ext cx="28" cy="143"/>
            </a:xfrm>
            <a:custGeom>
              <a:avLst/>
              <a:gdLst/>
              <a:ahLst/>
              <a:cxnLst/>
              <a:rect l="l" t="t" r="r" b="b"/>
              <a:pathLst>
                <a:path w="62" h="309" extrusionOk="0">
                  <a:moveTo>
                    <a:pt x="2" y="309"/>
                  </a:moveTo>
                  <a:lnTo>
                    <a:pt x="2" y="90"/>
                  </a:lnTo>
                  <a:lnTo>
                    <a:pt x="61" y="90"/>
                  </a:lnTo>
                  <a:lnTo>
                    <a:pt x="61" y="309"/>
                  </a:lnTo>
                  <a:lnTo>
                    <a:pt x="2" y="309"/>
                  </a:lnTo>
                  <a:close/>
                  <a:moveTo>
                    <a:pt x="61" y="32"/>
                  </a:moveTo>
                  <a:cubicBezTo>
                    <a:pt x="62" y="51"/>
                    <a:pt x="48" y="64"/>
                    <a:pt x="30" y="64"/>
                  </a:cubicBezTo>
                  <a:cubicBezTo>
                    <a:pt x="14" y="64"/>
                    <a:pt x="0" y="51"/>
                    <a:pt x="1" y="32"/>
                  </a:cubicBezTo>
                  <a:cubicBezTo>
                    <a:pt x="0" y="12"/>
                    <a:pt x="15" y="0"/>
                    <a:pt x="31" y="0"/>
                  </a:cubicBezTo>
                  <a:cubicBezTo>
                    <a:pt x="48" y="0"/>
                    <a:pt x="61" y="12"/>
                    <a:pt x="61"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4" name="Google Shape;94;p13"/>
            <p:cNvSpPr/>
            <p:nvPr/>
          </p:nvSpPr>
          <p:spPr>
            <a:xfrm>
              <a:off x="2512" y="2461"/>
              <a:ext cx="61" cy="104"/>
            </a:xfrm>
            <a:custGeom>
              <a:avLst/>
              <a:gdLst/>
              <a:ahLst/>
              <a:cxnLst/>
              <a:rect l="l" t="t" r="r" b="b"/>
              <a:pathLst>
                <a:path w="132" h="225" extrusionOk="0">
                  <a:moveTo>
                    <a:pt x="129" y="218"/>
                  </a:moveTo>
                  <a:cubicBezTo>
                    <a:pt x="123" y="221"/>
                    <a:pt x="108" y="225"/>
                    <a:pt x="92" y="225"/>
                  </a:cubicBezTo>
                  <a:cubicBezTo>
                    <a:pt x="36" y="225"/>
                    <a:pt x="0" y="186"/>
                    <a:pt x="0" y="115"/>
                  </a:cubicBezTo>
                  <a:cubicBezTo>
                    <a:pt x="0" y="47"/>
                    <a:pt x="39" y="0"/>
                    <a:pt x="100" y="0"/>
                  </a:cubicBezTo>
                  <a:cubicBezTo>
                    <a:pt x="114" y="0"/>
                    <a:pt x="127" y="3"/>
                    <a:pt x="132" y="6"/>
                  </a:cubicBezTo>
                  <a:lnTo>
                    <a:pt x="125" y="52"/>
                  </a:lnTo>
                  <a:cubicBezTo>
                    <a:pt x="120" y="50"/>
                    <a:pt x="113" y="48"/>
                    <a:pt x="103" y="48"/>
                  </a:cubicBezTo>
                  <a:cubicBezTo>
                    <a:pt x="75" y="48"/>
                    <a:pt x="58" y="75"/>
                    <a:pt x="58" y="113"/>
                  </a:cubicBezTo>
                  <a:cubicBezTo>
                    <a:pt x="58" y="153"/>
                    <a:pt x="75" y="177"/>
                    <a:pt x="102" y="177"/>
                  </a:cubicBezTo>
                  <a:cubicBezTo>
                    <a:pt x="110" y="177"/>
                    <a:pt x="118" y="175"/>
                    <a:pt x="124" y="172"/>
                  </a:cubicBezTo>
                  <a:lnTo>
                    <a:pt x="129" y="218"/>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5" name="Google Shape;95;p13"/>
            <p:cNvSpPr/>
            <p:nvPr/>
          </p:nvSpPr>
          <p:spPr>
            <a:xfrm>
              <a:off x="2580" y="2461"/>
              <a:ext cx="76" cy="104"/>
            </a:xfrm>
            <a:custGeom>
              <a:avLst/>
              <a:gdLst/>
              <a:ahLst/>
              <a:cxnLst/>
              <a:rect l="l" t="t" r="r" b="b"/>
              <a:pathLst>
                <a:path w="163" h="225" extrusionOk="0">
                  <a:moveTo>
                    <a:pt x="109" y="92"/>
                  </a:moveTo>
                  <a:cubicBezTo>
                    <a:pt x="109" y="64"/>
                    <a:pt x="102" y="42"/>
                    <a:pt x="85" y="42"/>
                  </a:cubicBezTo>
                  <a:cubicBezTo>
                    <a:pt x="65" y="42"/>
                    <a:pt x="58" y="70"/>
                    <a:pt x="57" y="92"/>
                  </a:cubicBezTo>
                  <a:lnTo>
                    <a:pt x="109" y="92"/>
                  </a:lnTo>
                  <a:close/>
                  <a:moveTo>
                    <a:pt x="57" y="133"/>
                  </a:moveTo>
                  <a:cubicBezTo>
                    <a:pt x="58" y="167"/>
                    <a:pt x="78" y="180"/>
                    <a:pt x="104"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6" name="Google Shape;96;p13"/>
            <p:cNvSpPr/>
            <p:nvPr/>
          </p:nvSpPr>
          <p:spPr>
            <a:xfrm>
              <a:off x="2698" y="2419"/>
              <a:ext cx="65" cy="145"/>
            </a:xfrm>
            <a:custGeom>
              <a:avLst/>
              <a:gdLst/>
              <a:ahLst/>
              <a:cxnLst/>
              <a:rect l="l" t="t" r="r" b="b"/>
              <a:pathLst>
                <a:path w="140" h="313" extrusionOk="0">
                  <a:moveTo>
                    <a:pt x="29" y="313"/>
                  </a:moveTo>
                  <a:lnTo>
                    <a:pt x="29" y="136"/>
                  </a:lnTo>
                  <a:lnTo>
                    <a:pt x="0" y="136"/>
                  </a:lnTo>
                  <a:lnTo>
                    <a:pt x="0" y="94"/>
                  </a:lnTo>
                  <a:lnTo>
                    <a:pt x="29" y="94"/>
                  </a:lnTo>
                  <a:lnTo>
                    <a:pt x="29" y="85"/>
                  </a:lnTo>
                  <a:cubicBezTo>
                    <a:pt x="29" y="61"/>
                    <a:pt x="34" y="38"/>
                    <a:pt x="52" y="20"/>
                  </a:cubicBezTo>
                  <a:cubicBezTo>
                    <a:pt x="65" y="7"/>
                    <a:pt x="84" y="0"/>
                    <a:pt x="104" y="0"/>
                  </a:cubicBezTo>
                  <a:cubicBezTo>
                    <a:pt x="120" y="0"/>
                    <a:pt x="131" y="2"/>
                    <a:pt x="140" y="5"/>
                  </a:cubicBezTo>
                  <a:lnTo>
                    <a:pt x="133" y="50"/>
                  </a:lnTo>
                  <a:cubicBezTo>
                    <a:pt x="129" y="49"/>
                    <a:pt x="122" y="48"/>
                    <a:pt x="115" y="48"/>
                  </a:cubicBezTo>
                  <a:cubicBezTo>
                    <a:pt x="95" y="48"/>
                    <a:pt x="88" y="65"/>
                    <a:pt x="88" y="84"/>
                  </a:cubicBezTo>
                  <a:lnTo>
                    <a:pt x="88" y="94"/>
                  </a:lnTo>
                  <a:lnTo>
                    <a:pt x="126" y="94"/>
                  </a:lnTo>
                  <a:lnTo>
                    <a:pt x="126" y="136"/>
                  </a:lnTo>
                  <a:lnTo>
                    <a:pt x="88" y="136"/>
                  </a:lnTo>
                  <a:lnTo>
                    <a:pt x="88" y="313"/>
                  </a:lnTo>
                  <a:lnTo>
                    <a:pt x="29" y="31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7" name="Google Shape;97;p13"/>
            <p:cNvSpPr/>
            <p:nvPr/>
          </p:nvSpPr>
          <p:spPr>
            <a:xfrm>
              <a:off x="2764" y="2461"/>
              <a:ext cx="78" cy="104"/>
            </a:xfrm>
            <a:custGeom>
              <a:avLst/>
              <a:gdLst/>
              <a:ahLst/>
              <a:cxnLst/>
              <a:rect l="l" t="t" r="r" b="b"/>
              <a:pathLst>
                <a:path w="168" h="225" extrusionOk="0">
                  <a:moveTo>
                    <a:pt x="59" y="112"/>
                  </a:moveTo>
                  <a:cubicBezTo>
                    <a:pt x="59" y="149"/>
                    <a:pt x="65" y="181"/>
                    <a:pt x="86" y="181"/>
                  </a:cubicBezTo>
                  <a:cubicBezTo>
                    <a:pt x="105" y="181"/>
                    <a:pt x="110" y="144"/>
                    <a:pt x="110" y="112"/>
                  </a:cubicBezTo>
                  <a:cubicBezTo>
                    <a:pt x="110" y="82"/>
                    <a:pt x="105" y="44"/>
                    <a:pt x="85" y="44"/>
                  </a:cubicBezTo>
                  <a:cubicBezTo>
                    <a:pt x="63" y="44"/>
                    <a:pt x="59" y="82"/>
                    <a:pt x="59" y="112"/>
                  </a:cubicBezTo>
                  <a:close/>
                  <a:moveTo>
                    <a:pt x="168" y="112"/>
                  </a:moveTo>
                  <a:cubicBezTo>
                    <a:pt x="168" y="203"/>
                    <a:pt x="118" y="225"/>
                    <a:pt x="84" y="225"/>
                  </a:cubicBezTo>
                  <a:cubicBezTo>
                    <a:pt x="32" y="225"/>
                    <a:pt x="0" y="184"/>
                    <a:pt x="0" y="113"/>
                  </a:cubicBezTo>
                  <a:cubicBezTo>
                    <a:pt x="0" y="34"/>
                    <a:pt x="42" y="0"/>
                    <a:pt x="85" y="0"/>
                  </a:cubicBezTo>
                  <a:cubicBezTo>
                    <a:pt x="137" y="0"/>
                    <a:pt x="168" y="43"/>
                    <a:pt x="168" y="11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8" name="Google Shape;98;p13"/>
            <p:cNvSpPr/>
            <p:nvPr/>
          </p:nvSpPr>
          <p:spPr>
            <a:xfrm>
              <a:off x="2857" y="2461"/>
              <a:ext cx="52" cy="103"/>
            </a:xfrm>
            <a:custGeom>
              <a:avLst/>
              <a:gdLst/>
              <a:ahLst/>
              <a:cxnLst/>
              <a:rect l="l" t="t" r="r" b="b"/>
              <a:pathLst>
                <a:path w="112" h="222" extrusionOk="0">
                  <a:moveTo>
                    <a:pt x="2" y="69"/>
                  </a:moveTo>
                  <a:cubicBezTo>
                    <a:pt x="2" y="47"/>
                    <a:pt x="1" y="23"/>
                    <a:pt x="0" y="3"/>
                  </a:cubicBezTo>
                  <a:lnTo>
                    <a:pt x="51" y="3"/>
                  </a:lnTo>
                  <a:lnTo>
                    <a:pt x="55" y="35"/>
                  </a:lnTo>
                  <a:lnTo>
                    <a:pt x="56" y="35"/>
                  </a:lnTo>
                  <a:cubicBezTo>
                    <a:pt x="66" y="12"/>
                    <a:pt x="83" y="0"/>
                    <a:pt x="99" y="0"/>
                  </a:cubicBezTo>
                  <a:cubicBezTo>
                    <a:pt x="105" y="0"/>
                    <a:pt x="108" y="0"/>
                    <a:pt x="112" y="0"/>
                  </a:cubicBezTo>
                  <a:lnTo>
                    <a:pt x="112" y="59"/>
                  </a:lnTo>
                  <a:cubicBezTo>
                    <a:pt x="108" y="58"/>
                    <a:pt x="104" y="58"/>
                    <a:pt x="99" y="58"/>
                  </a:cubicBezTo>
                  <a:cubicBezTo>
                    <a:pt x="87" y="58"/>
                    <a:pt x="70" y="66"/>
                    <a:pt x="64" y="89"/>
                  </a:cubicBezTo>
                  <a:cubicBezTo>
                    <a:pt x="62" y="94"/>
                    <a:pt x="61" y="102"/>
                    <a:pt x="61" y="111"/>
                  </a:cubicBezTo>
                  <a:lnTo>
                    <a:pt x="61"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99" name="Google Shape;99;p13"/>
            <p:cNvSpPr/>
            <p:nvPr/>
          </p:nvSpPr>
          <p:spPr>
            <a:xfrm>
              <a:off x="2944" y="2424"/>
              <a:ext cx="77" cy="140"/>
            </a:xfrm>
            <a:custGeom>
              <a:avLst/>
              <a:gdLst/>
              <a:ahLst/>
              <a:cxnLst/>
              <a:rect l="l" t="t" r="r" b="b"/>
              <a:pathLst>
                <a:path w="77" h="140" extrusionOk="0">
                  <a:moveTo>
                    <a:pt x="25" y="25"/>
                  </a:moveTo>
                  <a:lnTo>
                    <a:pt x="0" y="25"/>
                  </a:lnTo>
                  <a:lnTo>
                    <a:pt x="0" y="0"/>
                  </a:lnTo>
                  <a:lnTo>
                    <a:pt x="77" y="0"/>
                  </a:lnTo>
                  <a:lnTo>
                    <a:pt x="77" y="25"/>
                  </a:lnTo>
                  <a:lnTo>
                    <a:pt x="52" y="25"/>
                  </a:lnTo>
                  <a:lnTo>
                    <a:pt x="52" y="140"/>
                  </a:lnTo>
                  <a:lnTo>
                    <a:pt x="25" y="140"/>
                  </a:lnTo>
                  <a:lnTo>
                    <a:pt x="25" y="25"/>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0" name="Google Shape;100;p13"/>
            <p:cNvSpPr/>
            <p:nvPr/>
          </p:nvSpPr>
          <p:spPr>
            <a:xfrm>
              <a:off x="3021" y="2461"/>
              <a:ext cx="75" cy="104"/>
            </a:xfrm>
            <a:custGeom>
              <a:avLst/>
              <a:gdLst/>
              <a:ahLst/>
              <a:cxnLst/>
              <a:rect l="l" t="t" r="r" b="b"/>
              <a:pathLst>
                <a:path w="162" h="225" extrusionOk="0">
                  <a:moveTo>
                    <a:pt x="109" y="92"/>
                  </a:moveTo>
                  <a:cubicBezTo>
                    <a:pt x="109" y="64"/>
                    <a:pt x="102" y="42"/>
                    <a:pt x="84" y="42"/>
                  </a:cubicBezTo>
                  <a:cubicBezTo>
                    <a:pt x="65" y="42"/>
                    <a:pt x="57" y="70"/>
                    <a:pt x="57" y="92"/>
                  </a:cubicBezTo>
                  <a:lnTo>
                    <a:pt x="109" y="92"/>
                  </a:lnTo>
                  <a:close/>
                  <a:moveTo>
                    <a:pt x="56" y="133"/>
                  </a:moveTo>
                  <a:cubicBezTo>
                    <a:pt x="57" y="167"/>
                    <a:pt x="77" y="180"/>
                    <a:pt x="103" y="180"/>
                  </a:cubicBezTo>
                  <a:cubicBezTo>
                    <a:pt x="120" y="180"/>
                    <a:pt x="134" y="176"/>
                    <a:pt x="145" y="173"/>
                  </a:cubicBezTo>
                  <a:lnTo>
                    <a:pt x="153" y="215"/>
                  </a:lnTo>
                  <a:cubicBezTo>
                    <a:pt x="138" y="221"/>
                    <a:pt x="115" y="225"/>
                    <a:pt x="92" y="225"/>
                  </a:cubicBezTo>
                  <a:cubicBezTo>
                    <a:pt x="33" y="225"/>
                    <a:pt x="0" y="185"/>
                    <a:pt x="0" y="117"/>
                  </a:cubicBezTo>
                  <a:cubicBezTo>
                    <a:pt x="0" y="43"/>
                    <a:pt x="38" y="0"/>
                    <a:pt x="88" y="0"/>
                  </a:cubicBezTo>
                  <a:cubicBezTo>
                    <a:pt x="135" y="0"/>
                    <a:pt x="162" y="37"/>
                    <a:pt x="162" y="103"/>
                  </a:cubicBezTo>
                  <a:cubicBezTo>
                    <a:pt x="162" y="119"/>
                    <a:pt x="162" y="127"/>
                    <a:pt x="161" y="133"/>
                  </a:cubicBezTo>
                  <a:lnTo>
                    <a:pt x="56" y="13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1" name="Google Shape;101;p13"/>
            <p:cNvSpPr/>
            <p:nvPr/>
          </p:nvSpPr>
          <p:spPr>
            <a:xfrm>
              <a:off x="3107" y="2461"/>
              <a:ext cx="76" cy="104"/>
            </a:xfrm>
            <a:custGeom>
              <a:avLst/>
              <a:gdLst/>
              <a:ahLst/>
              <a:cxnLst/>
              <a:rect l="l" t="t" r="r" b="b"/>
              <a:pathLst>
                <a:path w="164" h="225" extrusionOk="0">
                  <a:moveTo>
                    <a:pt x="103" y="115"/>
                  </a:moveTo>
                  <a:cubicBezTo>
                    <a:pt x="83" y="116"/>
                    <a:pt x="56" y="122"/>
                    <a:pt x="56" y="153"/>
                  </a:cubicBezTo>
                  <a:cubicBezTo>
                    <a:pt x="56" y="175"/>
                    <a:pt x="68" y="183"/>
                    <a:pt x="77" y="183"/>
                  </a:cubicBezTo>
                  <a:cubicBezTo>
                    <a:pt x="86" y="183"/>
                    <a:pt x="97" y="177"/>
                    <a:pt x="101" y="164"/>
                  </a:cubicBezTo>
                  <a:cubicBezTo>
                    <a:pt x="102" y="161"/>
                    <a:pt x="103" y="157"/>
                    <a:pt x="103" y="153"/>
                  </a:cubicBezTo>
                  <a:lnTo>
                    <a:pt x="103" y="115"/>
                  </a:lnTo>
                  <a:close/>
                  <a:moveTo>
                    <a:pt x="111" y="222"/>
                  </a:moveTo>
                  <a:lnTo>
                    <a:pt x="107" y="200"/>
                  </a:lnTo>
                  <a:lnTo>
                    <a:pt x="107" y="200"/>
                  </a:lnTo>
                  <a:cubicBezTo>
                    <a:pt x="94" y="217"/>
                    <a:pt x="77" y="225"/>
                    <a:pt x="58" y="225"/>
                  </a:cubicBezTo>
                  <a:cubicBezTo>
                    <a:pt x="25" y="225"/>
                    <a:pt x="0" y="198"/>
                    <a:pt x="0" y="159"/>
                  </a:cubicBezTo>
                  <a:cubicBezTo>
                    <a:pt x="0" y="102"/>
                    <a:pt x="51" y="78"/>
                    <a:pt x="101" y="77"/>
                  </a:cubicBezTo>
                  <a:lnTo>
                    <a:pt x="101" y="73"/>
                  </a:lnTo>
                  <a:cubicBezTo>
                    <a:pt x="101" y="56"/>
                    <a:pt x="90" y="43"/>
                    <a:pt x="70" y="43"/>
                  </a:cubicBezTo>
                  <a:cubicBezTo>
                    <a:pt x="52" y="43"/>
                    <a:pt x="38" y="47"/>
                    <a:pt x="25" y="56"/>
                  </a:cubicBezTo>
                  <a:lnTo>
                    <a:pt x="14" y="16"/>
                  </a:lnTo>
                  <a:cubicBezTo>
                    <a:pt x="26" y="9"/>
                    <a:pt x="52" y="0"/>
                    <a:pt x="82" y="0"/>
                  </a:cubicBezTo>
                  <a:cubicBezTo>
                    <a:pt x="149" y="0"/>
                    <a:pt x="160" y="46"/>
                    <a:pt x="160" y="90"/>
                  </a:cubicBezTo>
                  <a:lnTo>
                    <a:pt x="160" y="172"/>
                  </a:lnTo>
                  <a:cubicBezTo>
                    <a:pt x="160" y="189"/>
                    <a:pt x="161" y="207"/>
                    <a:pt x="164" y="222"/>
                  </a:cubicBezTo>
                  <a:lnTo>
                    <a:pt x="111" y="222"/>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2" name="Google Shape;102;p13"/>
            <p:cNvSpPr/>
            <p:nvPr/>
          </p:nvSpPr>
          <p:spPr>
            <a:xfrm>
              <a:off x="3199" y="2461"/>
              <a:ext cx="61" cy="104"/>
            </a:xfrm>
            <a:custGeom>
              <a:avLst/>
              <a:gdLst/>
              <a:ahLst/>
              <a:cxnLst/>
              <a:rect l="l" t="t" r="r" b="b"/>
              <a:pathLst>
                <a:path w="133" h="225" extrusionOk="0">
                  <a:moveTo>
                    <a:pt x="129" y="218"/>
                  </a:moveTo>
                  <a:cubicBezTo>
                    <a:pt x="123" y="221"/>
                    <a:pt x="109" y="225"/>
                    <a:pt x="92" y="225"/>
                  </a:cubicBezTo>
                  <a:cubicBezTo>
                    <a:pt x="36" y="225"/>
                    <a:pt x="0" y="186"/>
                    <a:pt x="0" y="115"/>
                  </a:cubicBezTo>
                  <a:cubicBezTo>
                    <a:pt x="0" y="47"/>
                    <a:pt x="40" y="0"/>
                    <a:pt x="101" y="0"/>
                  </a:cubicBezTo>
                  <a:cubicBezTo>
                    <a:pt x="114" y="0"/>
                    <a:pt x="127" y="3"/>
                    <a:pt x="133" y="6"/>
                  </a:cubicBezTo>
                  <a:lnTo>
                    <a:pt x="125" y="52"/>
                  </a:lnTo>
                  <a:cubicBezTo>
                    <a:pt x="120" y="50"/>
                    <a:pt x="113" y="48"/>
                    <a:pt x="103" y="48"/>
                  </a:cubicBezTo>
                  <a:cubicBezTo>
                    <a:pt x="75" y="48"/>
                    <a:pt x="58" y="75"/>
                    <a:pt x="58" y="113"/>
                  </a:cubicBezTo>
                  <a:cubicBezTo>
                    <a:pt x="58" y="153"/>
                    <a:pt x="75" y="177"/>
                    <a:pt x="102" y="177"/>
                  </a:cubicBezTo>
                  <a:cubicBezTo>
                    <a:pt x="111" y="177"/>
                    <a:pt x="118" y="175"/>
                    <a:pt x="124" y="172"/>
                  </a:cubicBezTo>
                  <a:lnTo>
                    <a:pt x="129" y="218"/>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3" name="Google Shape;103;p13"/>
            <p:cNvSpPr/>
            <p:nvPr/>
          </p:nvSpPr>
          <p:spPr>
            <a:xfrm>
              <a:off x="3270" y="2420"/>
              <a:ext cx="77" cy="144"/>
            </a:xfrm>
            <a:custGeom>
              <a:avLst/>
              <a:gdLst/>
              <a:ahLst/>
              <a:cxnLst/>
              <a:rect l="l" t="t" r="r" b="b"/>
              <a:pathLst>
                <a:path w="165" h="310" extrusionOk="0">
                  <a:moveTo>
                    <a:pt x="0" y="0"/>
                  </a:moveTo>
                  <a:lnTo>
                    <a:pt x="59" y="0"/>
                  </a:lnTo>
                  <a:lnTo>
                    <a:pt x="59" y="114"/>
                  </a:lnTo>
                  <a:lnTo>
                    <a:pt x="60" y="114"/>
                  </a:lnTo>
                  <a:cubicBezTo>
                    <a:pt x="65" y="106"/>
                    <a:pt x="72" y="100"/>
                    <a:pt x="79" y="95"/>
                  </a:cubicBezTo>
                  <a:cubicBezTo>
                    <a:pt x="87" y="90"/>
                    <a:pt x="98" y="88"/>
                    <a:pt x="109" y="88"/>
                  </a:cubicBezTo>
                  <a:cubicBezTo>
                    <a:pt x="149" y="88"/>
                    <a:pt x="165" y="122"/>
                    <a:pt x="165" y="177"/>
                  </a:cubicBezTo>
                  <a:lnTo>
                    <a:pt x="165" y="310"/>
                  </a:lnTo>
                  <a:lnTo>
                    <a:pt x="106" y="310"/>
                  </a:lnTo>
                  <a:lnTo>
                    <a:pt x="106" y="177"/>
                  </a:lnTo>
                  <a:cubicBezTo>
                    <a:pt x="106" y="156"/>
                    <a:pt x="102" y="137"/>
                    <a:pt x="84" y="137"/>
                  </a:cubicBezTo>
                  <a:cubicBezTo>
                    <a:pt x="74" y="137"/>
                    <a:pt x="66" y="143"/>
                    <a:pt x="61" y="157"/>
                  </a:cubicBezTo>
                  <a:cubicBezTo>
                    <a:pt x="61" y="161"/>
                    <a:pt x="59" y="169"/>
                    <a:pt x="59" y="174"/>
                  </a:cubicBezTo>
                  <a:lnTo>
                    <a:pt x="59" y="310"/>
                  </a:lnTo>
                  <a:lnTo>
                    <a:pt x="0" y="310"/>
                  </a:lnTo>
                  <a:lnTo>
                    <a:pt x="0"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4" name="Google Shape;104;p13"/>
            <p:cNvSpPr/>
            <p:nvPr/>
          </p:nvSpPr>
          <p:spPr>
            <a:xfrm>
              <a:off x="3364" y="2461"/>
              <a:ext cx="75" cy="104"/>
            </a:xfrm>
            <a:custGeom>
              <a:avLst/>
              <a:gdLst/>
              <a:ahLst/>
              <a:cxnLst/>
              <a:rect l="l" t="t" r="r" b="b"/>
              <a:pathLst>
                <a:path w="163" h="225" extrusionOk="0">
                  <a:moveTo>
                    <a:pt x="109" y="92"/>
                  </a:moveTo>
                  <a:cubicBezTo>
                    <a:pt x="109" y="64"/>
                    <a:pt x="102" y="42"/>
                    <a:pt x="85" y="42"/>
                  </a:cubicBezTo>
                  <a:cubicBezTo>
                    <a:pt x="65" y="42"/>
                    <a:pt x="58" y="70"/>
                    <a:pt x="57" y="92"/>
                  </a:cubicBezTo>
                  <a:lnTo>
                    <a:pt x="109" y="92"/>
                  </a:lnTo>
                  <a:close/>
                  <a:moveTo>
                    <a:pt x="57" y="133"/>
                  </a:moveTo>
                  <a:cubicBezTo>
                    <a:pt x="58" y="167"/>
                    <a:pt x="77" y="180"/>
                    <a:pt x="103"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5" name="Google Shape;105;p13"/>
            <p:cNvSpPr/>
            <p:nvPr/>
          </p:nvSpPr>
          <p:spPr>
            <a:xfrm>
              <a:off x="3454" y="2461"/>
              <a:ext cx="52" cy="103"/>
            </a:xfrm>
            <a:custGeom>
              <a:avLst/>
              <a:gdLst/>
              <a:ahLst/>
              <a:cxnLst/>
              <a:rect l="l" t="t" r="r" b="b"/>
              <a:pathLst>
                <a:path w="112" h="222" extrusionOk="0">
                  <a:moveTo>
                    <a:pt x="2" y="69"/>
                  </a:moveTo>
                  <a:cubicBezTo>
                    <a:pt x="2" y="47"/>
                    <a:pt x="1" y="23"/>
                    <a:pt x="0" y="3"/>
                  </a:cubicBezTo>
                  <a:lnTo>
                    <a:pt x="52" y="3"/>
                  </a:lnTo>
                  <a:lnTo>
                    <a:pt x="55" y="35"/>
                  </a:lnTo>
                  <a:lnTo>
                    <a:pt x="56" y="35"/>
                  </a:lnTo>
                  <a:cubicBezTo>
                    <a:pt x="66" y="12"/>
                    <a:pt x="84" y="0"/>
                    <a:pt x="100" y="0"/>
                  </a:cubicBezTo>
                  <a:cubicBezTo>
                    <a:pt x="106" y="0"/>
                    <a:pt x="109" y="0"/>
                    <a:pt x="112" y="0"/>
                  </a:cubicBezTo>
                  <a:lnTo>
                    <a:pt x="112" y="59"/>
                  </a:lnTo>
                  <a:cubicBezTo>
                    <a:pt x="109" y="58"/>
                    <a:pt x="105" y="58"/>
                    <a:pt x="100" y="58"/>
                  </a:cubicBezTo>
                  <a:cubicBezTo>
                    <a:pt x="87" y="58"/>
                    <a:pt x="70" y="66"/>
                    <a:pt x="64" y="89"/>
                  </a:cubicBezTo>
                  <a:cubicBezTo>
                    <a:pt x="62" y="94"/>
                    <a:pt x="62" y="102"/>
                    <a:pt x="62" y="111"/>
                  </a:cubicBezTo>
                  <a:lnTo>
                    <a:pt x="62"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6" name="Google Shape;106;p13"/>
            <p:cNvSpPr/>
            <p:nvPr/>
          </p:nvSpPr>
          <p:spPr>
            <a:xfrm>
              <a:off x="3512" y="2461"/>
              <a:ext cx="60" cy="104"/>
            </a:xfrm>
            <a:custGeom>
              <a:avLst/>
              <a:gdLst/>
              <a:ahLst/>
              <a:cxnLst/>
              <a:rect l="l" t="t" r="r" b="b"/>
              <a:pathLst>
                <a:path w="128" h="225" extrusionOk="0">
                  <a:moveTo>
                    <a:pt x="11" y="169"/>
                  </a:moveTo>
                  <a:cubicBezTo>
                    <a:pt x="19" y="175"/>
                    <a:pt x="35" y="181"/>
                    <a:pt x="50" y="181"/>
                  </a:cubicBezTo>
                  <a:cubicBezTo>
                    <a:pt x="65" y="181"/>
                    <a:pt x="74" y="174"/>
                    <a:pt x="74" y="161"/>
                  </a:cubicBezTo>
                  <a:cubicBezTo>
                    <a:pt x="74" y="150"/>
                    <a:pt x="68" y="143"/>
                    <a:pt x="48" y="132"/>
                  </a:cubicBezTo>
                  <a:cubicBezTo>
                    <a:pt x="12" y="111"/>
                    <a:pt x="4" y="89"/>
                    <a:pt x="4" y="68"/>
                  </a:cubicBezTo>
                  <a:cubicBezTo>
                    <a:pt x="4" y="29"/>
                    <a:pt x="32" y="0"/>
                    <a:pt x="76" y="0"/>
                  </a:cubicBezTo>
                  <a:cubicBezTo>
                    <a:pt x="95" y="0"/>
                    <a:pt x="109" y="4"/>
                    <a:pt x="121" y="9"/>
                  </a:cubicBezTo>
                  <a:lnTo>
                    <a:pt x="110" y="52"/>
                  </a:lnTo>
                  <a:cubicBezTo>
                    <a:pt x="102" y="47"/>
                    <a:pt x="91" y="43"/>
                    <a:pt x="80" y="43"/>
                  </a:cubicBezTo>
                  <a:cubicBezTo>
                    <a:pt x="65" y="43"/>
                    <a:pt x="58" y="52"/>
                    <a:pt x="58" y="62"/>
                  </a:cubicBezTo>
                  <a:cubicBezTo>
                    <a:pt x="58" y="72"/>
                    <a:pt x="63" y="77"/>
                    <a:pt x="83" y="90"/>
                  </a:cubicBezTo>
                  <a:cubicBezTo>
                    <a:pt x="116" y="108"/>
                    <a:pt x="128" y="131"/>
                    <a:pt x="128" y="156"/>
                  </a:cubicBezTo>
                  <a:cubicBezTo>
                    <a:pt x="128" y="200"/>
                    <a:pt x="96" y="225"/>
                    <a:pt x="50" y="225"/>
                  </a:cubicBezTo>
                  <a:cubicBezTo>
                    <a:pt x="32" y="225"/>
                    <a:pt x="10" y="220"/>
                    <a:pt x="0" y="212"/>
                  </a:cubicBezTo>
                  <a:lnTo>
                    <a:pt x="11" y="1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7" name="Google Shape;107;p13"/>
            <p:cNvSpPr/>
            <p:nvPr/>
          </p:nvSpPr>
          <p:spPr>
            <a:xfrm>
              <a:off x="1899" y="1222"/>
              <a:ext cx="706" cy="796"/>
            </a:xfrm>
            <a:custGeom>
              <a:avLst/>
              <a:gdLst/>
              <a:ahLst/>
              <a:cxnLst/>
              <a:rect l="l" t="t" r="r" b="b"/>
              <a:pathLst>
                <a:path w="1526" h="1722" extrusionOk="0">
                  <a:moveTo>
                    <a:pt x="0" y="0"/>
                  </a:moveTo>
                  <a:lnTo>
                    <a:pt x="841" y="0"/>
                  </a:lnTo>
                  <a:cubicBezTo>
                    <a:pt x="1058" y="0"/>
                    <a:pt x="1227" y="42"/>
                    <a:pt x="1346" y="127"/>
                  </a:cubicBezTo>
                  <a:cubicBezTo>
                    <a:pt x="1466" y="213"/>
                    <a:pt x="1526" y="333"/>
                    <a:pt x="1526" y="490"/>
                  </a:cubicBezTo>
                  <a:cubicBezTo>
                    <a:pt x="1526" y="571"/>
                    <a:pt x="1506" y="653"/>
                    <a:pt x="1466" y="735"/>
                  </a:cubicBezTo>
                  <a:cubicBezTo>
                    <a:pt x="1427" y="817"/>
                    <a:pt x="1344" y="888"/>
                    <a:pt x="1217" y="948"/>
                  </a:cubicBezTo>
                  <a:cubicBezTo>
                    <a:pt x="1091" y="1009"/>
                    <a:pt x="932" y="1039"/>
                    <a:pt x="741" y="1039"/>
                  </a:cubicBezTo>
                  <a:lnTo>
                    <a:pt x="555" y="1039"/>
                  </a:lnTo>
                  <a:lnTo>
                    <a:pt x="555" y="1722"/>
                  </a:lnTo>
                  <a:lnTo>
                    <a:pt x="0" y="1722"/>
                  </a:lnTo>
                  <a:lnTo>
                    <a:pt x="0" y="0"/>
                  </a:lnTo>
                  <a:close/>
                  <a:moveTo>
                    <a:pt x="555" y="332"/>
                  </a:moveTo>
                  <a:lnTo>
                    <a:pt x="555" y="701"/>
                  </a:lnTo>
                  <a:lnTo>
                    <a:pt x="676" y="701"/>
                  </a:lnTo>
                  <a:cubicBezTo>
                    <a:pt x="766" y="701"/>
                    <a:pt x="837" y="684"/>
                    <a:pt x="891" y="650"/>
                  </a:cubicBezTo>
                  <a:cubicBezTo>
                    <a:pt x="944" y="615"/>
                    <a:pt x="971" y="567"/>
                    <a:pt x="971" y="506"/>
                  </a:cubicBezTo>
                  <a:cubicBezTo>
                    <a:pt x="971" y="447"/>
                    <a:pt x="950" y="404"/>
                    <a:pt x="909" y="375"/>
                  </a:cubicBezTo>
                  <a:cubicBezTo>
                    <a:pt x="868" y="346"/>
                    <a:pt x="807" y="332"/>
                    <a:pt x="725" y="332"/>
                  </a:cubicBezTo>
                  <a:lnTo>
                    <a:pt x="555" y="332"/>
                  </a:lnTo>
                  <a:lnTo>
                    <a:pt x="555" y="332"/>
                  </a:lnTo>
                  <a:close/>
                </a:path>
              </a:pathLst>
            </a:custGeom>
            <a:solidFill>
              <a:srgbClr val="20406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8" name="Google Shape;108;p13"/>
            <p:cNvSpPr/>
            <p:nvPr/>
          </p:nvSpPr>
          <p:spPr>
            <a:xfrm>
              <a:off x="2711" y="1222"/>
              <a:ext cx="731" cy="796"/>
            </a:xfrm>
            <a:custGeom>
              <a:avLst/>
              <a:gdLst/>
              <a:ahLst/>
              <a:cxnLst/>
              <a:rect l="l" t="t" r="r" b="b"/>
              <a:pathLst>
                <a:path w="1581" h="1722" extrusionOk="0">
                  <a:moveTo>
                    <a:pt x="0" y="0"/>
                  </a:moveTo>
                  <a:lnTo>
                    <a:pt x="688" y="0"/>
                  </a:lnTo>
                  <a:cubicBezTo>
                    <a:pt x="895" y="0"/>
                    <a:pt x="1066" y="35"/>
                    <a:pt x="1203" y="106"/>
                  </a:cubicBezTo>
                  <a:cubicBezTo>
                    <a:pt x="1339" y="177"/>
                    <a:pt x="1436" y="277"/>
                    <a:pt x="1494" y="408"/>
                  </a:cubicBezTo>
                  <a:cubicBezTo>
                    <a:pt x="1552" y="539"/>
                    <a:pt x="1581" y="684"/>
                    <a:pt x="1581" y="842"/>
                  </a:cubicBezTo>
                  <a:cubicBezTo>
                    <a:pt x="1581" y="1107"/>
                    <a:pt x="1499" y="1321"/>
                    <a:pt x="1335" y="1481"/>
                  </a:cubicBezTo>
                  <a:cubicBezTo>
                    <a:pt x="1171" y="1642"/>
                    <a:pt x="931" y="1722"/>
                    <a:pt x="614" y="1722"/>
                  </a:cubicBezTo>
                  <a:lnTo>
                    <a:pt x="0" y="1722"/>
                  </a:lnTo>
                  <a:lnTo>
                    <a:pt x="0" y="0"/>
                  </a:lnTo>
                  <a:close/>
                  <a:moveTo>
                    <a:pt x="550" y="334"/>
                  </a:moveTo>
                  <a:lnTo>
                    <a:pt x="550" y="1385"/>
                  </a:lnTo>
                  <a:lnTo>
                    <a:pt x="589" y="1385"/>
                  </a:lnTo>
                  <a:cubicBezTo>
                    <a:pt x="874" y="1385"/>
                    <a:pt x="1017" y="1196"/>
                    <a:pt x="1017" y="819"/>
                  </a:cubicBezTo>
                  <a:cubicBezTo>
                    <a:pt x="1017" y="674"/>
                    <a:pt x="986" y="556"/>
                    <a:pt x="924" y="468"/>
                  </a:cubicBezTo>
                  <a:cubicBezTo>
                    <a:pt x="863" y="379"/>
                    <a:pt x="762" y="334"/>
                    <a:pt x="622" y="334"/>
                  </a:cubicBezTo>
                  <a:lnTo>
                    <a:pt x="550" y="334"/>
                  </a:lnTo>
                  <a:lnTo>
                    <a:pt x="550" y="334"/>
                  </a:lnTo>
                  <a:close/>
                </a:path>
              </a:pathLst>
            </a:custGeom>
            <a:solidFill>
              <a:srgbClr val="20406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09" name="Google Shape;109;p13"/>
            <p:cNvSpPr/>
            <p:nvPr/>
          </p:nvSpPr>
          <p:spPr>
            <a:xfrm>
              <a:off x="3536" y="1208"/>
              <a:ext cx="638" cy="822"/>
            </a:xfrm>
            <a:custGeom>
              <a:avLst/>
              <a:gdLst/>
              <a:ahLst/>
              <a:cxnLst/>
              <a:rect l="l" t="t" r="r" b="b"/>
              <a:pathLst>
                <a:path w="1380" h="1778" extrusionOk="0">
                  <a:moveTo>
                    <a:pt x="0" y="1236"/>
                  </a:moveTo>
                  <a:cubicBezTo>
                    <a:pt x="181" y="1359"/>
                    <a:pt x="353" y="1421"/>
                    <a:pt x="514" y="1421"/>
                  </a:cubicBezTo>
                  <a:cubicBezTo>
                    <a:pt x="596" y="1421"/>
                    <a:pt x="667" y="1402"/>
                    <a:pt x="725" y="1363"/>
                  </a:cubicBezTo>
                  <a:cubicBezTo>
                    <a:pt x="784" y="1324"/>
                    <a:pt x="813" y="1278"/>
                    <a:pt x="813" y="1222"/>
                  </a:cubicBezTo>
                  <a:cubicBezTo>
                    <a:pt x="813" y="1178"/>
                    <a:pt x="792" y="1138"/>
                    <a:pt x="751" y="1104"/>
                  </a:cubicBezTo>
                  <a:cubicBezTo>
                    <a:pt x="708" y="1069"/>
                    <a:pt x="628" y="1031"/>
                    <a:pt x="511" y="987"/>
                  </a:cubicBezTo>
                  <a:cubicBezTo>
                    <a:pt x="345" y="928"/>
                    <a:pt x="219" y="861"/>
                    <a:pt x="132" y="788"/>
                  </a:cubicBezTo>
                  <a:cubicBezTo>
                    <a:pt x="44" y="715"/>
                    <a:pt x="0" y="622"/>
                    <a:pt x="0" y="509"/>
                  </a:cubicBezTo>
                  <a:cubicBezTo>
                    <a:pt x="0" y="366"/>
                    <a:pt x="69" y="246"/>
                    <a:pt x="206" y="148"/>
                  </a:cubicBezTo>
                  <a:cubicBezTo>
                    <a:pt x="344" y="49"/>
                    <a:pt x="526" y="0"/>
                    <a:pt x="752" y="0"/>
                  </a:cubicBezTo>
                  <a:cubicBezTo>
                    <a:pt x="908" y="0"/>
                    <a:pt x="1070" y="31"/>
                    <a:pt x="1238" y="92"/>
                  </a:cubicBezTo>
                  <a:lnTo>
                    <a:pt x="1238" y="503"/>
                  </a:lnTo>
                  <a:cubicBezTo>
                    <a:pt x="1089" y="398"/>
                    <a:pt x="946" y="346"/>
                    <a:pt x="810" y="346"/>
                  </a:cubicBezTo>
                  <a:cubicBezTo>
                    <a:pt x="742" y="346"/>
                    <a:pt x="684" y="361"/>
                    <a:pt x="634" y="390"/>
                  </a:cubicBezTo>
                  <a:cubicBezTo>
                    <a:pt x="584" y="420"/>
                    <a:pt x="560" y="456"/>
                    <a:pt x="560" y="498"/>
                  </a:cubicBezTo>
                  <a:cubicBezTo>
                    <a:pt x="560" y="539"/>
                    <a:pt x="580" y="574"/>
                    <a:pt x="621" y="604"/>
                  </a:cubicBezTo>
                  <a:cubicBezTo>
                    <a:pt x="660" y="634"/>
                    <a:pt x="733" y="666"/>
                    <a:pt x="840" y="700"/>
                  </a:cubicBezTo>
                  <a:cubicBezTo>
                    <a:pt x="1017" y="758"/>
                    <a:pt x="1152" y="824"/>
                    <a:pt x="1243" y="898"/>
                  </a:cubicBezTo>
                  <a:cubicBezTo>
                    <a:pt x="1334" y="973"/>
                    <a:pt x="1380" y="1074"/>
                    <a:pt x="1380" y="1200"/>
                  </a:cubicBezTo>
                  <a:cubicBezTo>
                    <a:pt x="1380" y="1360"/>
                    <a:pt x="1301" y="1496"/>
                    <a:pt x="1144" y="1609"/>
                  </a:cubicBezTo>
                  <a:cubicBezTo>
                    <a:pt x="987" y="1722"/>
                    <a:pt x="795" y="1778"/>
                    <a:pt x="568" y="1778"/>
                  </a:cubicBezTo>
                  <a:cubicBezTo>
                    <a:pt x="392" y="1778"/>
                    <a:pt x="203" y="1739"/>
                    <a:pt x="0" y="1662"/>
                  </a:cubicBezTo>
                  <a:lnTo>
                    <a:pt x="0" y="1236"/>
                  </a:lnTo>
                  <a:lnTo>
                    <a:pt x="0" y="1236"/>
                  </a:lnTo>
                  <a:close/>
                </a:path>
              </a:pathLst>
            </a:custGeom>
            <a:solidFill>
              <a:srgbClr val="20406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0" name="Google Shape;110;p13"/>
            <p:cNvSpPr/>
            <p:nvPr/>
          </p:nvSpPr>
          <p:spPr>
            <a:xfrm>
              <a:off x="4259" y="1222"/>
              <a:ext cx="689" cy="796"/>
            </a:xfrm>
            <a:custGeom>
              <a:avLst/>
              <a:gdLst/>
              <a:ahLst/>
              <a:cxnLst/>
              <a:rect l="l" t="t" r="r" b="b"/>
              <a:pathLst>
                <a:path w="1490" h="1722" extrusionOk="0">
                  <a:moveTo>
                    <a:pt x="1011" y="1722"/>
                  </a:moveTo>
                  <a:lnTo>
                    <a:pt x="461" y="1722"/>
                  </a:lnTo>
                  <a:lnTo>
                    <a:pt x="461" y="767"/>
                  </a:lnTo>
                  <a:cubicBezTo>
                    <a:pt x="461" y="767"/>
                    <a:pt x="550" y="751"/>
                    <a:pt x="741" y="999"/>
                  </a:cubicBezTo>
                  <a:cubicBezTo>
                    <a:pt x="928" y="1241"/>
                    <a:pt x="1011" y="1234"/>
                    <a:pt x="1011" y="1234"/>
                  </a:cubicBezTo>
                  <a:lnTo>
                    <a:pt x="1011" y="1722"/>
                  </a:lnTo>
                  <a:close/>
                  <a:moveTo>
                    <a:pt x="903" y="641"/>
                  </a:moveTo>
                  <a:cubicBezTo>
                    <a:pt x="662" y="483"/>
                    <a:pt x="461" y="536"/>
                    <a:pt x="461" y="536"/>
                  </a:cubicBezTo>
                  <a:lnTo>
                    <a:pt x="461" y="349"/>
                  </a:lnTo>
                  <a:lnTo>
                    <a:pt x="0" y="349"/>
                  </a:lnTo>
                  <a:lnTo>
                    <a:pt x="0" y="0"/>
                  </a:lnTo>
                  <a:lnTo>
                    <a:pt x="1490" y="0"/>
                  </a:lnTo>
                  <a:lnTo>
                    <a:pt x="1490" y="349"/>
                  </a:lnTo>
                  <a:lnTo>
                    <a:pt x="1011" y="349"/>
                  </a:lnTo>
                  <a:lnTo>
                    <a:pt x="1011" y="741"/>
                  </a:lnTo>
                  <a:cubicBezTo>
                    <a:pt x="1011" y="741"/>
                    <a:pt x="925" y="656"/>
                    <a:pt x="903" y="641"/>
                  </a:cubicBezTo>
                  <a:lnTo>
                    <a:pt x="903" y="641"/>
                  </a:lnTo>
                </a:path>
              </a:pathLst>
            </a:custGeom>
            <a:solidFill>
              <a:srgbClr val="20406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1" name="Google Shape;111;p13"/>
            <p:cNvSpPr/>
            <p:nvPr/>
          </p:nvSpPr>
          <p:spPr>
            <a:xfrm>
              <a:off x="4372" y="1311"/>
              <a:ext cx="1690" cy="713"/>
            </a:xfrm>
            <a:custGeom>
              <a:avLst/>
              <a:gdLst/>
              <a:ahLst/>
              <a:cxnLst/>
              <a:rect l="l" t="t" r="r" b="b"/>
              <a:pathLst>
                <a:path w="3653" h="1542" extrusionOk="0">
                  <a:moveTo>
                    <a:pt x="0" y="422"/>
                  </a:moveTo>
                  <a:cubicBezTo>
                    <a:pt x="0" y="422"/>
                    <a:pt x="461" y="362"/>
                    <a:pt x="756" y="660"/>
                  </a:cubicBezTo>
                  <a:cubicBezTo>
                    <a:pt x="1050" y="956"/>
                    <a:pt x="1277" y="960"/>
                    <a:pt x="1720" y="606"/>
                  </a:cubicBezTo>
                  <a:cubicBezTo>
                    <a:pt x="2074" y="323"/>
                    <a:pt x="2414" y="0"/>
                    <a:pt x="3085" y="145"/>
                  </a:cubicBezTo>
                  <a:cubicBezTo>
                    <a:pt x="3620" y="261"/>
                    <a:pt x="3653" y="948"/>
                    <a:pt x="2887" y="1301"/>
                  </a:cubicBezTo>
                  <a:cubicBezTo>
                    <a:pt x="2442" y="1506"/>
                    <a:pt x="2330" y="1542"/>
                    <a:pt x="2330" y="1542"/>
                  </a:cubicBezTo>
                  <a:cubicBezTo>
                    <a:pt x="2330" y="1542"/>
                    <a:pt x="2693" y="1344"/>
                    <a:pt x="2965" y="1064"/>
                  </a:cubicBezTo>
                  <a:cubicBezTo>
                    <a:pt x="3436" y="577"/>
                    <a:pt x="2941" y="3"/>
                    <a:pt x="2354" y="455"/>
                  </a:cubicBezTo>
                  <a:cubicBezTo>
                    <a:pt x="1957" y="761"/>
                    <a:pt x="1206" y="1307"/>
                    <a:pt x="818" y="988"/>
                  </a:cubicBezTo>
                  <a:cubicBezTo>
                    <a:pt x="412" y="654"/>
                    <a:pt x="419" y="422"/>
                    <a:pt x="0" y="422"/>
                  </a:cubicBezTo>
                  <a:lnTo>
                    <a:pt x="0" y="422"/>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2" name="Google Shape;112;p13"/>
            <p:cNvSpPr/>
            <p:nvPr/>
          </p:nvSpPr>
          <p:spPr>
            <a:xfrm>
              <a:off x="5470" y="899"/>
              <a:ext cx="365" cy="481"/>
            </a:xfrm>
            <a:custGeom>
              <a:avLst/>
              <a:gdLst/>
              <a:ahLst/>
              <a:cxnLst/>
              <a:rect l="l" t="t" r="r" b="b"/>
              <a:pathLst>
                <a:path w="790" h="1041" extrusionOk="0">
                  <a:moveTo>
                    <a:pt x="49" y="584"/>
                  </a:moveTo>
                  <a:cubicBezTo>
                    <a:pt x="0" y="315"/>
                    <a:pt x="115" y="70"/>
                    <a:pt x="306" y="35"/>
                  </a:cubicBezTo>
                  <a:cubicBezTo>
                    <a:pt x="497" y="0"/>
                    <a:pt x="692" y="190"/>
                    <a:pt x="741" y="458"/>
                  </a:cubicBezTo>
                  <a:cubicBezTo>
                    <a:pt x="790" y="726"/>
                    <a:pt x="675" y="972"/>
                    <a:pt x="484" y="1006"/>
                  </a:cubicBezTo>
                  <a:cubicBezTo>
                    <a:pt x="293" y="1041"/>
                    <a:pt x="99" y="852"/>
                    <a:pt x="49" y="584"/>
                  </a:cubicBezTo>
                  <a:close/>
                  <a:moveTo>
                    <a:pt x="477" y="972"/>
                  </a:moveTo>
                  <a:cubicBezTo>
                    <a:pt x="628" y="944"/>
                    <a:pt x="718" y="751"/>
                    <a:pt x="680" y="540"/>
                  </a:cubicBezTo>
                  <a:cubicBezTo>
                    <a:pt x="641" y="329"/>
                    <a:pt x="487" y="180"/>
                    <a:pt x="337" y="207"/>
                  </a:cubicBezTo>
                  <a:cubicBezTo>
                    <a:pt x="187" y="234"/>
                    <a:pt x="96" y="428"/>
                    <a:pt x="135" y="639"/>
                  </a:cubicBezTo>
                  <a:cubicBezTo>
                    <a:pt x="173" y="850"/>
                    <a:pt x="327" y="999"/>
                    <a:pt x="477" y="972"/>
                  </a:cubicBezTo>
                  <a:lnTo>
                    <a:pt x="477" y="972"/>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3" name="Google Shape;113;p13"/>
            <p:cNvSpPr/>
            <p:nvPr/>
          </p:nvSpPr>
          <p:spPr>
            <a:xfrm>
              <a:off x="4862" y="1770"/>
              <a:ext cx="1153" cy="314"/>
            </a:xfrm>
            <a:custGeom>
              <a:avLst/>
              <a:gdLst/>
              <a:ahLst/>
              <a:cxnLst/>
              <a:rect l="l" t="t" r="r" b="b"/>
              <a:pathLst>
                <a:path w="2494" h="678" extrusionOk="0">
                  <a:moveTo>
                    <a:pt x="1252" y="572"/>
                  </a:moveTo>
                  <a:cubicBezTo>
                    <a:pt x="1251" y="572"/>
                    <a:pt x="1250" y="573"/>
                    <a:pt x="1249" y="573"/>
                  </a:cubicBezTo>
                  <a:cubicBezTo>
                    <a:pt x="1245" y="571"/>
                    <a:pt x="1242" y="570"/>
                    <a:pt x="1239" y="569"/>
                  </a:cubicBezTo>
                  <a:cubicBezTo>
                    <a:pt x="655" y="0"/>
                    <a:pt x="72" y="343"/>
                    <a:pt x="72" y="343"/>
                  </a:cubicBezTo>
                  <a:cubicBezTo>
                    <a:pt x="697" y="217"/>
                    <a:pt x="1144" y="504"/>
                    <a:pt x="1232" y="567"/>
                  </a:cubicBezTo>
                  <a:cubicBezTo>
                    <a:pt x="629" y="342"/>
                    <a:pt x="15" y="557"/>
                    <a:pt x="0" y="556"/>
                  </a:cubicBezTo>
                  <a:cubicBezTo>
                    <a:pt x="785" y="457"/>
                    <a:pt x="1238" y="676"/>
                    <a:pt x="1244" y="678"/>
                  </a:cubicBezTo>
                  <a:lnTo>
                    <a:pt x="1244" y="678"/>
                  </a:lnTo>
                  <a:lnTo>
                    <a:pt x="1244" y="678"/>
                  </a:lnTo>
                  <a:cubicBezTo>
                    <a:pt x="1244" y="678"/>
                    <a:pt x="1244" y="678"/>
                    <a:pt x="1244" y="678"/>
                  </a:cubicBezTo>
                  <a:lnTo>
                    <a:pt x="1244" y="678"/>
                  </a:lnTo>
                  <a:cubicBezTo>
                    <a:pt x="1249" y="676"/>
                    <a:pt x="1721" y="501"/>
                    <a:pt x="2494" y="674"/>
                  </a:cubicBezTo>
                  <a:cubicBezTo>
                    <a:pt x="2478" y="673"/>
                    <a:pt x="1888" y="402"/>
                    <a:pt x="1266" y="568"/>
                  </a:cubicBezTo>
                  <a:cubicBezTo>
                    <a:pt x="1360" y="514"/>
                    <a:pt x="1833" y="271"/>
                    <a:pt x="2442" y="455"/>
                  </a:cubicBezTo>
                  <a:cubicBezTo>
                    <a:pt x="2442" y="455"/>
                    <a:pt x="1921" y="95"/>
                    <a:pt x="1315" y="526"/>
                  </a:cubicBezTo>
                  <a:lnTo>
                    <a:pt x="1252" y="572"/>
                  </a:lnTo>
                  <a:lnTo>
                    <a:pt x="1252" y="572"/>
                  </a:lnTo>
                </a:path>
              </a:pathLst>
            </a:custGeom>
            <a:solidFill>
              <a:srgbClr val="20406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4" name="Google Shape;114;p13"/>
            <p:cNvSpPr/>
            <p:nvPr/>
          </p:nvSpPr>
          <p:spPr>
            <a:xfrm>
              <a:off x="4113" y="2201"/>
              <a:ext cx="90" cy="140"/>
            </a:xfrm>
            <a:custGeom>
              <a:avLst/>
              <a:gdLst/>
              <a:ahLst/>
              <a:cxnLst/>
              <a:rect l="l" t="t" r="r" b="b"/>
              <a:pathLst>
                <a:path w="195" h="302" extrusionOk="0">
                  <a:moveTo>
                    <a:pt x="120" y="187"/>
                  </a:moveTo>
                  <a:lnTo>
                    <a:pt x="110" y="124"/>
                  </a:lnTo>
                  <a:cubicBezTo>
                    <a:pt x="107" y="106"/>
                    <a:pt x="103" y="76"/>
                    <a:pt x="100" y="56"/>
                  </a:cubicBezTo>
                  <a:lnTo>
                    <a:pt x="99" y="56"/>
                  </a:lnTo>
                  <a:cubicBezTo>
                    <a:pt x="95" y="76"/>
                    <a:pt x="91" y="107"/>
                    <a:pt x="88" y="125"/>
                  </a:cubicBezTo>
                  <a:lnTo>
                    <a:pt x="77" y="187"/>
                  </a:lnTo>
                  <a:lnTo>
                    <a:pt x="120" y="187"/>
                  </a:lnTo>
                  <a:close/>
                  <a:moveTo>
                    <a:pt x="71" y="233"/>
                  </a:moveTo>
                  <a:lnTo>
                    <a:pt x="57" y="302"/>
                  </a:lnTo>
                  <a:lnTo>
                    <a:pt x="0" y="302"/>
                  </a:lnTo>
                  <a:lnTo>
                    <a:pt x="66" y="0"/>
                  </a:lnTo>
                  <a:lnTo>
                    <a:pt x="136" y="0"/>
                  </a:lnTo>
                  <a:lnTo>
                    <a:pt x="195" y="302"/>
                  </a:lnTo>
                  <a:lnTo>
                    <a:pt x="138" y="302"/>
                  </a:lnTo>
                  <a:lnTo>
                    <a:pt x="125" y="233"/>
                  </a:lnTo>
                  <a:lnTo>
                    <a:pt x="71" y="233"/>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5" name="Google Shape;115;p13"/>
            <p:cNvSpPr/>
            <p:nvPr/>
          </p:nvSpPr>
          <p:spPr>
            <a:xfrm>
              <a:off x="4219" y="2238"/>
              <a:ext cx="77" cy="103"/>
            </a:xfrm>
            <a:custGeom>
              <a:avLst/>
              <a:gdLst/>
              <a:ahLst/>
              <a:cxnLst/>
              <a:rect l="l" t="t" r="r" b="b"/>
              <a:pathLst>
                <a:path w="166" h="222" extrusionOk="0">
                  <a:moveTo>
                    <a:pt x="2" y="69"/>
                  </a:moveTo>
                  <a:cubicBezTo>
                    <a:pt x="2" y="45"/>
                    <a:pt x="0" y="24"/>
                    <a:pt x="0" y="3"/>
                  </a:cubicBezTo>
                  <a:lnTo>
                    <a:pt x="51" y="3"/>
                  </a:lnTo>
                  <a:lnTo>
                    <a:pt x="53" y="28"/>
                  </a:lnTo>
                  <a:lnTo>
                    <a:pt x="54" y="28"/>
                  </a:lnTo>
                  <a:cubicBezTo>
                    <a:pt x="66" y="11"/>
                    <a:pt x="85" y="0"/>
                    <a:pt x="108" y="0"/>
                  </a:cubicBezTo>
                  <a:cubicBezTo>
                    <a:pt x="150" y="0"/>
                    <a:pt x="166" y="33"/>
                    <a:pt x="166" y="81"/>
                  </a:cubicBezTo>
                  <a:lnTo>
                    <a:pt x="166" y="222"/>
                  </a:lnTo>
                  <a:lnTo>
                    <a:pt x="107" y="222"/>
                  </a:lnTo>
                  <a:lnTo>
                    <a:pt x="107" y="85"/>
                  </a:lnTo>
                  <a:cubicBezTo>
                    <a:pt x="107" y="66"/>
                    <a:pt x="103" y="49"/>
                    <a:pt x="86" y="49"/>
                  </a:cubicBezTo>
                  <a:cubicBezTo>
                    <a:pt x="76" y="49"/>
                    <a:pt x="68" y="56"/>
                    <a:pt x="64" y="68"/>
                  </a:cubicBezTo>
                  <a:cubicBezTo>
                    <a:pt x="62" y="73"/>
                    <a:pt x="61" y="80"/>
                    <a:pt x="61" y="89"/>
                  </a:cubicBezTo>
                  <a:lnTo>
                    <a:pt x="61"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6" name="Google Shape;116;p13"/>
            <p:cNvSpPr/>
            <p:nvPr/>
          </p:nvSpPr>
          <p:spPr>
            <a:xfrm>
              <a:off x="4347" y="2212"/>
              <a:ext cx="59" cy="130"/>
            </a:xfrm>
            <a:custGeom>
              <a:avLst/>
              <a:gdLst/>
              <a:ahLst/>
              <a:cxnLst/>
              <a:rect l="l" t="t" r="r" b="b"/>
              <a:pathLst>
                <a:path w="128" h="281" extrusionOk="0">
                  <a:moveTo>
                    <a:pt x="85" y="0"/>
                  </a:moveTo>
                  <a:lnTo>
                    <a:pt x="85" y="59"/>
                  </a:lnTo>
                  <a:lnTo>
                    <a:pt x="128" y="59"/>
                  </a:lnTo>
                  <a:lnTo>
                    <a:pt x="128" y="101"/>
                  </a:lnTo>
                  <a:lnTo>
                    <a:pt x="85" y="101"/>
                  </a:lnTo>
                  <a:lnTo>
                    <a:pt x="85" y="201"/>
                  </a:lnTo>
                  <a:cubicBezTo>
                    <a:pt x="85" y="226"/>
                    <a:pt x="95" y="232"/>
                    <a:pt x="107" y="232"/>
                  </a:cubicBezTo>
                  <a:cubicBezTo>
                    <a:pt x="113" y="232"/>
                    <a:pt x="117" y="232"/>
                    <a:pt x="122" y="231"/>
                  </a:cubicBezTo>
                  <a:lnTo>
                    <a:pt x="123" y="277"/>
                  </a:lnTo>
                  <a:cubicBezTo>
                    <a:pt x="115" y="279"/>
                    <a:pt x="103" y="281"/>
                    <a:pt x="87" y="281"/>
                  </a:cubicBezTo>
                  <a:cubicBezTo>
                    <a:pt x="70" y="281"/>
                    <a:pt x="55" y="277"/>
                    <a:pt x="45" y="267"/>
                  </a:cubicBezTo>
                  <a:cubicBezTo>
                    <a:pt x="33" y="255"/>
                    <a:pt x="26" y="239"/>
                    <a:pt x="26" y="204"/>
                  </a:cubicBezTo>
                  <a:lnTo>
                    <a:pt x="26" y="101"/>
                  </a:lnTo>
                  <a:lnTo>
                    <a:pt x="0" y="101"/>
                  </a:lnTo>
                  <a:lnTo>
                    <a:pt x="0" y="59"/>
                  </a:lnTo>
                  <a:lnTo>
                    <a:pt x="26" y="59"/>
                  </a:lnTo>
                  <a:lnTo>
                    <a:pt x="26" y="14"/>
                  </a:lnTo>
                  <a:lnTo>
                    <a:pt x="85"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7" name="Google Shape;117;p13"/>
            <p:cNvSpPr/>
            <p:nvPr/>
          </p:nvSpPr>
          <p:spPr>
            <a:xfrm>
              <a:off x="4418" y="2200"/>
              <a:ext cx="73" cy="142"/>
            </a:xfrm>
            <a:custGeom>
              <a:avLst/>
              <a:gdLst/>
              <a:ahLst/>
              <a:cxnLst/>
              <a:rect l="l" t="t" r="r" b="b"/>
              <a:pathLst>
                <a:path w="158" h="307" extrusionOk="0">
                  <a:moveTo>
                    <a:pt x="9" y="244"/>
                  </a:moveTo>
                  <a:cubicBezTo>
                    <a:pt x="21" y="251"/>
                    <a:pt x="41" y="256"/>
                    <a:pt x="58" y="256"/>
                  </a:cubicBezTo>
                  <a:cubicBezTo>
                    <a:pt x="86" y="256"/>
                    <a:pt x="100" y="241"/>
                    <a:pt x="100" y="222"/>
                  </a:cubicBezTo>
                  <a:cubicBezTo>
                    <a:pt x="100" y="200"/>
                    <a:pt x="86" y="189"/>
                    <a:pt x="61" y="172"/>
                  </a:cubicBezTo>
                  <a:cubicBezTo>
                    <a:pt x="19" y="147"/>
                    <a:pt x="4" y="116"/>
                    <a:pt x="4" y="88"/>
                  </a:cubicBezTo>
                  <a:cubicBezTo>
                    <a:pt x="4" y="40"/>
                    <a:pt x="36" y="0"/>
                    <a:pt x="99" y="0"/>
                  </a:cubicBezTo>
                  <a:cubicBezTo>
                    <a:pt x="119" y="0"/>
                    <a:pt x="138" y="5"/>
                    <a:pt x="147" y="10"/>
                  </a:cubicBezTo>
                  <a:lnTo>
                    <a:pt x="138" y="61"/>
                  </a:lnTo>
                  <a:cubicBezTo>
                    <a:pt x="129" y="56"/>
                    <a:pt x="116" y="51"/>
                    <a:pt x="99" y="51"/>
                  </a:cubicBezTo>
                  <a:cubicBezTo>
                    <a:pt x="74" y="51"/>
                    <a:pt x="62" y="66"/>
                    <a:pt x="62" y="82"/>
                  </a:cubicBezTo>
                  <a:cubicBezTo>
                    <a:pt x="62" y="100"/>
                    <a:pt x="71" y="109"/>
                    <a:pt x="103" y="129"/>
                  </a:cubicBezTo>
                  <a:cubicBezTo>
                    <a:pt x="143" y="153"/>
                    <a:pt x="158" y="184"/>
                    <a:pt x="158" y="215"/>
                  </a:cubicBezTo>
                  <a:cubicBezTo>
                    <a:pt x="158" y="270"/>
                    <a:pt x="117" y="307"/>
                    <a:pt x="58" y="307"/>
                  </a:cubicBezTo>
                  <a:cubicBezTo>
                    <a:pt x="34" y="307"/>
                    <a:pt x="10" y="300"/>
                    <a:pt x="0" y="295"/>
                  </a:cubicBezTo>
                  <a:lnTo>
                    <a:pt x="9" y="244"/>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8" name="Google Shape;118;p13"/>
            <p:cNvSpPr/>
            <p:nvPr/>
          </p:nvSpPr>
          <p:spPr>
            <a:xfrm>
              <a:off x="4504" y="2238"/>
              <a:ext cx="75" cy="104"/>
            </a:xfrm>
            <a:custGeom>
              <a:avLst/>
              <a:gdLst/>
              <a:ahLst/>
              <a:cxnLst/>
              <a:rect l="l" t="t" r="r" b="b"/>
              <a:pathLst>
                <a:path w="163" h="225" extrusionOk="0">
                  <a:moveTo>
                    <a:pt x="109" y="92"/>
                  </a:moveTo>
                  <a:cubicBezTo>
                    <a:pt x="109" y="64"/>
                    <a:pt x="102" y="42"/>
                    <a:pt x="84" y="42"/>
                  </a:cubicBezTo>
                  <a:cubicBezTo>
                    <a:pt x="65" y="42"/>
                    <a:pt x="58" y="70"/>
                    <a:pt x="57" y="92"/>
                  </a:cubicBezTo>
                  <a:lnTo>
                    <a:pt x="109" y="92"/>
                  </a:lnTo>
                  <a:close/>
                  <a:moveTo>
                    <a:pt x="57" y="133"/>
                  </a:moveTo>
                  <a:cubicBezTo>
                    <a:pt x="58" y="167"/>
                    <a:pt x="77" y="180"/>
                    <a:pt x="103"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19" name="Google Shape;119;p13"/>
            <p:cNvSpPr/>
            <p:nvPr/>
          </p:nvSpPr>
          <p:spPr>
            <a:xfrm>
              <a:off x="4597" y="2198"/>
              <a:ext cx="28" cy="143"/>
            </a:xfrm>
            <a:custGeom>
              <a:avLst/>
              <a:gdLst/>
              <a:ahLst/>
              <a:cxnLst/>
              <a:rect l="l" t="t" r="r" b="b"/>
              <a:pathLst>
                <a:path w="61" h="309" extrusionOk="0">
                  <a:moveTo>
                    <a:pt x="2" y="309"/>
                  </a:moveTo>
                  <a:lnTo>
                    <a:pt x="2" y="90"/>
                  </a:lnTo>
                  <a:lnTo>
                    <a:pt x="60" y="90"/>
                  </a:lnTo>
                  <a:lnTo>
                    <a:pt x="60" y="309"/>
                  </a:lnTo>
                  <a:lnTo>
                    <a:pt x="2" y="309"/>
                  </a:lnTo>
                  <a:close/>
                  <a:moveTo>
                    <a:pt x="60" y="32"/>
                  </a:moveTo>
                  <a:cubicBezTo>
                    <a:pt x="61" y="51"/>
                    <a:pt x="47" y="64"/>
                    <a:pt x="30" y="64"/>
                  </a:cubicBezTo>
                  <a:cubicBezTo>
                    <a:pt x="13" y="64"/>
                    <a:pt x="0" y="51"/>
                    <a:pt x="0" y="32"/>
                  </a:cubicBezTo>
                  <a:cubicBezTo>
                    <a:pt x="0" y="12"/>
                    <a:pt x="14" y="0"/>
                    <a:pt x="30" y="0"/>
                  </a:cubicBezTo>
                  <a:cubicBezTo>
                    <a:pt x="47" y="0"/>
                    <a:pt x="60" y="12"/>
                    <a:pt x="60"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0" name="Google Shape;120;p13"/>
            <p:cNvSpPr/>
            <p:nvPr/>
          </p:nvSpPr>
          <p:spPr>
            <a:xfrm>
              <a:off x="4646" y="2238"/>
              <a:ext cx="52" cy="103"/>
            </a:xfrm>
            <a:custGeom>
              <a:avLst/>
              <a:gdLst/>
              <a:ahLst/>
              <a:cxnLst/>
              <a:rect l="l" t="t" r="r" b="b"/>
              <a:pathLst>
                <a:path w="112" h="222" extrusionOk="0">
                  <a:moveTo>
                    <a:pt x="2" y="69"/>
                  </a:moveTo>
                  <a:cubicBezTo>
                    <a:pt x="2" y="47"/>
                    <a:pt x="1" y="23"/>
                    <a:pt x="0" y="3"/>
                  </a:cubicBezTo>
                  <a:lnTo>
                    <a:pt x="52" y="3"/>
                  </a:lnTo>
                  <a:lnTo>
                    <a:pt x="55" y="35"/>
                  </a:lnTo>
                  <a:lnTo>
                    <a:pt x="56" y="35"/>
                  </a:lnTo>
                  <a:cubicBezTo>
                    <a:pt x="66" y="12"/>
                    <a:pt x="83" y="0"/>
                    <a:pt x="100" y="0"/>
                  </a:cubicBezTo>
                  <a:cubicBezTo>
                    <a:pt x="105" y="0"/>
                    <a:pt x="109" y="0"/>
                    <a:pt x="112" y="0"/>
                  </a:cubicBezTo>
                  <a:lnTo>
                    <a:pt x="112" y="59"/>
                  </a:lnTo>
                  <a:cubicBezTo>
                    <a:pt x="109" y="58"/>
                    <a:pt x="105" y="58"/>
                    <a:pt x="100" y="58"/>
                  </a:cubicBezTo>
                  <a:cubicBezTo>
                    <a:pt x="87" y="58"/>
                    <a:pt x="70" y="66"/>
                    <a:pt x="64" y="89"/>
                  </a:cubicBezTo>
                  <a:cubicBezTo>
                    <a:pt x="62" y="94"/>
                    <a:pt x="61" y="102"/>
                    <a:pt x="61" y="111"/>
                  </a:cubicBezTo>
                  <a:lnTo>
                    <a:pt x="61"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1" name="Google Shape;121;p13"/>
            <p:cNvSpPr/>
            <p:nvPr/>
          </p:nvSpPr>
          <p:spPr>
            <a:xfrm>
              <a:off x="4710" y="2197"/>
              <a:ext cx="79" cy="145"/>
            </a:xfrm>
            <a:custGeom>
              <a:avLst/>
              <a:gdLst/>
              <a:ahLst/>
              <a:cxnLst/>
              <a:rect l="l" t="t" r="r" b="b"/>
              <a:pathLst>
                <a:path w="170" h="313" extrusionOk="0">
                  <a:moveTo>
                    <a:pt x="61" y="232"/>
                  </a:moveTo>
                  <a:cubicBezTo>
                    <a:pt x="61" y="237"/>
                    <a:pt x="62" y="242"/>
                    <a:pt x="63" y="245"/>
                  </a:cubicBezTo>
                  <a:cubicBezTo>
                    <a:pt x="68" y="261"/>
                    <a:pt x="76" y="266"/>
                    <a:pt x="83" y="266"/>
                  </a:cubicBezTo>
                  <a:cubicBezTo>
                    <a:pt x="103" y="266"/>
                    <a:pt x="111" y="241"/>
                    <a:pt x="111" y="199"/>
                  </a:cubicBezTo>
                  <a:cubicBezTo>
                    <a:pt x="111" y="161"/>
                    <a:pt x="103" y="137"/>
                    <a:pt x="83" y="137"/>
                  </a:cubicBezTo>
                  <a:cubicBezTo>
                    <a:pt x="74" y="137"/>
                    <a:pt x="66" y="146"/>
                    <a:pt x="63" y="157"/>
                  </a:cubicBezTo>
                  <a:cubicBezTo>
                    <a:pt x="62" y="160"/>
                    <a:pt x="61" y="166"/>
                    <a:pt x="61" y="170"/>
                  </a:cubicBezTo>
                  <a:lnTo>
                    <a:pt x="61" y="232"/>
                  </a:lnTo>
                  <a:close/>
                  <a:moveTo>
                    <a:pt x="0" y="310"/>
                  </a:moveTo>
                  <a:cubicBezTo>
                    <a:pt x="1" y="291"/>
                    <a:pt x="2" y="266"/>
                    <a:pt x="2" y="245"/>
                  </a:cubicBezTo>
                  <a:lnTo>
                    <a:pt x="2" y="0"/>
                  </a:lnTo>
                  <a:lnTo>
                    <a:pt x="61" y="0"/>
                  </a:lnTo>
                  <a:lnTo>
                    <a:pt x="61" y="113"/>
                  </a:lnTo>
                  <a:lnTo>
                    <a:pt x="62" y="113"/>
                  </a:lnTo>
                  <a:cubicBezTo>
                    <a:pt x="72" y="97"/>
                    <a:pt x="86" y="88"/>
                    <a:pt x="108" y="88"/>
                  </a:cubicBezTo>
                  <a:cubicBezTo>
                    <a:pt x="150" y="88"/>
                    <a:pt x="170" y="135"/>
                    <a:pt x="170" y="194"/>
                  </a:cubicBezTo>
                  <a:cubicBezTo>
                    <a:pt x="170" y="271"/>
                    <a:pt x="139" y="313"/>
                    <a:pt x="98" y="313"/>
                  </a:cubicBezTo>
                  <a:cubicBezTo>
                    <a:pt x="80" y="313"/>
                    <a:pt x="67" y="306"/>
                    <a:pt x="55" y="284"/>
                  </a:cubicBezTo>
                  <a:lnTo>
                    <a:pt x="54" y="284"/>
                  </a:lnTo>
                  <a:lnTo>
                    <a:pt x="50" y="310"/>
                  </a:lnTo>
                  <a:lnTo>
                    <a:pt x="0" y="31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2" name="Google Shape;122;p13"/>
            <p:cNvSpPr/>
            <p:nvPr/>
          </p:nvSpPr>
          <p:spPr>
            <a:xfrm>
              <a:off x="4808" y="2197"/>
              <a:ext cx="76" cy="144"/>
            </a:xfrm>
            <a:custGeom>
              <a:avLst/>
              <a:gdLst/>
              <a:ahLst/>
              <a:cxnLst/>
              <a:rect l="l" t="t" r="r" b="b"/>
              <a:pathLst>
                <a:path w="164" h="310" extrusionOk="0">
                  <a:moveTo>
                    <a:pt x="0" y="0"/>
                  </a:moveTo>
                  <a:lnTo>
                    <a:pt x="59" y="0"/>
                  </a:lnTo>
                  <a:lnTo>
                    <a:pt x="59" y="114"/>
                  </a:lnTo>
                  <a:lnTo>
                    <a:pt x="60" y="114"/>
                  </a:lnTo>
                  <a:cubicBezTo>
                    <a:pt x="65" y="106"/>
                    <a:pt x="71" y="100"/>
                    <a:pt x="79" y="95"/>
                  </a:cubicBezTo>
                  <a:cubicBezTo>
                    <a:pt x="87" y="90"/>
                    <a:pt x="97" y="88"/>
                    <a:pt x="108" y="88"/>
                  </a:cubicBezTo>
                  <a:cubicBezTo>
                    <a:pt x="149" y="88"/>
                    <a:pt x="164" y="122"/>
                    <a:pt x="164" y="177"/>
                  </a:cubicBezTo>
                  <a:lnTo>
                    <a:pt x="164" y="310"/>
                  </a:lnTo>
                  <a:lnTo>
                    <a:pt x="106" y="310"/>
                  </a:lnTo>
                  <a:lnTo>
                    <a:pt x="106" y="177"/>
                  </a:lnTo>
                  <a:cubicBezTo>
                    <a:pt x="106" y="156"/>
                    <a:pt x="101" y="137"/>
                    <a:pt x="84" y="137"/>
                  </a:cubicBezTo>
                  <a:cubicBezTo>
                    <a:pt x="74" y="137"/>
                    <a:pt x="66" y="143"/>
                    <a:pt x="61" y="157"/>
                  </a:cubicBezTo>
                  <a:cubicBezTo>
                    <a:pt x="60" y="161"/>
                    <a:pt x="59" y="169"/>
                    <a:pt x="59" y="174"/>
                  </a:cubicBezTo>
                  <a:lnTo>
                    <a:pt x="59" y="310"/>
                  </a:lnTo>
                  <a:lnTo>
                    <a:pt x="0" y="310"/>
                  </a:lnTo>
                  <a:lnTo>
                    <a:pt x="0"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3" name="Google Shape;123;p13"/>
            <p:cNvSpPr/>
            <p:nvPr/>
          </p:nvSpPr>
          <p:spPr>
            <a:xfrm>
              <a:off x="4906" y="2198"/>
              <a:ext cx="42" cy="143"/>
            </a:xfrm>
            <a:custGeom>
              <a:avLst/>
              <a:gdLst/>
              <a:ahLst/>
              <a:cxnLst/>
              <a:rect l="l" t="t" r="r" b="b"/>
              <a:pathLst>
                <a:path w="92" h="308" extrusionOk="0">
                  <a:moveTo>
                    <a:pt x="92" y="0"/>
                  </a:moveTo>
                  <a:lnTo>
                    <a:pt x="46" y="62"/>
                  </a:lnTo>
                  <a:lnTo>
                    <a:pt x="9" y="62"/>
                  </a:lnTo>
                  <a:lnTo>
                    <a:pt x="40" y="0"/>
                  </a:lnTo>
                  <a:lnTo>
                    <a:pt x="92" y="0"/>
                  </a:lnTo>
                  <a:close/>
                  <a:moveTo>
                    <a:pt x="0" y="308"/>
                  </a:moveTo>
                  <a:lnTo>
                    <a:pt x="0" y="89"/>
                  </a:lnTo>
                  <a:lnTo>
                    <a:pt x="59" y="89"/>
                  </a:lnTo>
                  <a:lnTo>
                    <a:pt x="59" y="308"/>
                  </a:lnTo>
                  <a:lnTo>
                    <a:pt x="0" y="308"/>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4" name="Google Shape;124;p13"/>
            <p:cNvSpPr/>
            <p:nvPr/>
          </p:nvSpPr>
          <p:spPr>
            <a:xfrm>
              <a:off x="4950" y="2238"/>
              <a:ext cx="59" cy="104"/>
            </a:xfrm>
            <a:custGeom>
              <a:avLst/>
              <a:gdLst/>
              <a:ahLst/>
              <a:cxnLst/>
              <a:rect l="l" t="t" r="r" b="b"/>
              <a:pathLst>
                <a:path w="128" h="225" extrusionOk="0">
                  <a:moveTo>
                    <a:pt x="11" y="169"/>
                  </a:moveTo>
                  <a:cubicBezTo>
                    <a:pt x="19" y="174"/>
                    <a:pt x="35" y="181"/>
                    <a:pt x="50" y="181"/>
                  </a:cubicBezTo>
                  <a:cubicBezTo>
                    <a:pt x="65" y="181"/>
                    <a:pt x="74" y="174"/>
                    <a:pt x="74" y="161"/>
                  </a:cubicBezTo>
                  <a:cubicBezTo>
                    <a:pt x="74" y="150"/>
                    <a:pt x="68" y="143"/>
                    <a:pt x="48" y="132"/>
                  </a:cubicBezTo>
                  <a:cubicBezTo>
                    <a:pt x="12" y="111"/>
                    <a:pt x="4" y="89"/>
                    <a:pt x="4" y="68"/>
                  </a:cubicBezTo>
                  <a:cubicBezTo>
                    <a:pt x="4" y="29"/>
                    <a:pt x="32" y="0"/>
                    <a:pt x="76" y="0"/>
                  </a:cubicBezTo>
                  <a:cubicBezTo>
                    <a:pt x="95" y="0"/>
                    <a:pt x="109" y="4"/>
                    <a:pt x="121" y="9"/>
                  </a:cubicBezTo>
                  <a:lnTo>
                    <a:pt x="110" y="52"/>
                  </a:lnTo>
                  <a:cubicBezTo>
                    <a:pt x="102" y="47"/>
                    <a:pt x="91" y="43"/>
                    <a:pt x="80" y="43"/>
                  </a:cubicBezTo>
                  <a:cubicBezTo>
                    <a:pt x="65" y="43"/>
                    <a:pt x="58" y="52"/>
                    <a:pt x="58" y="62"/>
                  </a:cubicBezTo>
                  <a:cubicBezTo>
                    <a:pt x="58" y="72"/>
                    <a:pt x="63" y="77"/>
                    <a:pt x="83" y="90"/>
                  </a:cubicBezTo>
                  <a:cubicBezTo>
                    <a:pt x="116" y="108"/>
                    <a:pt x="128" y="131"/>
                    <a:pt x="128" y="156"/>
                  </a:cubicBezTo>
                  <a:cubicBezTo>
                    <a:pt x="128" y="200"/>
                    <a:pt x="95" y="225"/>
                    <a:pt x="50" y="225"/>
                  </a:cubicBezTo>
                  <a:cubicBezTo>
                    <a:pt x="32" y="225"/>
                    <a:pt x="10" y="220"/>
                    <a:pt x="0" y="212"/>
                  </a:cubicBezTo>
                  <a:lnTo>
                    <a:pt x="11" y="1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5" name="Google Shape;125;p13"/>
            <p:cNvSpPr/>
            <p:nvPr/>
          </p:nvSpPr>
          <p:spPr>
            <a:xfrm>
              <a:off x="5061" y="2239"/>
              <a:ext cx="77" cy="103"/>
            </a:xfrm>
            <a:custGeom>
              <a:avLst/>
              <a:gdLst/>
              <a:ahLst/>
              <a:cxnLst/>
              <a:rect l="l" t="t" r="r" b="b"/>
              <a:pathLst>
                <a:path w="165" h="222" extrusionOk="0">
                  <a:moveTo>
                    <a:pt x="163" y="152"/>
                  </a:moveTo>
                  <a:cubicBezTo>
                    <a:pt x="163" y="176"/>
                    <a:pt x="164" y="198"/>
                    <a:pt x="165" y="219"/>
                  </a:cubicBezTo>
                  <a:lnTo>
                    <a:pt x="114" y="219"/>
                  </a:lnTo>
                  <a:lnTo>
                    <a:pt x="111" y="196"/>
                  </a:lnTo>
                  <a:lnTo>
                    <a:pt x="110" y="196"/>
                  </a:lnTo>
                  <a:cubicBezTo>
                    <a:pt x="99" y="210"/>
                    <a:pt x="81" y="222"/>
                    <a:pt x="59" y="222"/>
                  </a:cubicBezTo>
                  <a:cubicBezTo>
                    <a:pt x="17" y="222"/>
                    <a:pt x="0" y="192"/>
                    <a:pt x="0" y="133"/>
                  </a:cubicBezTo>
                  <a:lnTo>
                    <a:pt x="0" y="0"/>
                  </a:lnTo>
                  <a:lnTo>
                    <a:pt x="59" y="0"/>
                  </a:lnTo>
                  <a:lnTo>
                    <a:pt x="59" y="126"/>
                  </a:lnTo>
                  <a:cubicBezTo>
                    <a:pt x="59" y="155"/>
                    <a:pt x="65" y="173"/>
                    <a:pt x="81" y="173"/>
                  </a:cubicBezTo>
                  <a:cubicBezTo>
                    <a:pt x="91" y="173"/>
                    <a:pt x="98" y="166"/>
                    <a:pt x="100" y="159"/>
                  </a:cubicBezTo>
                  <a:cubicBezTo>
                    <a:pt x="103" y="154"/>
                    <a:pt x="104" y="147"/>
                    <a:pt x="104" y="140"/>
                  </a:cubicBezTo>
                  <a:lnTo>
                    <a:pt x="104" y="0"/>
                  </a:lnTo>
                  <a:lnTo>
                    <a:pt x="163" y="0"/>
                  </a:lnTo>
                  <a:lnTo>
                    <a:pt x="163" y="152"/>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6" name="Google Shape;126;p13"/>
            <p:cNvSpPr/>
            <p:nvPr/>
          </p:nvSpPr>
          <p:spPr>
            <a:xfrm>
              <a:off x="5159" y="2238"/>
              <a:ext cx="123" cy="103"/>
            </a:xfrm>
            <a:custGeom>
              <a:avLst/>
              <a:gdLst/>
              <a:ahLst/>
              <a:cxnLst/>
              <a:rect l="l" t="t" r="r" b="b"/>
              <a:pathLst>
                <a:path w="266" h="222" extrusionOk="0">
                  <a:moveTo>
                    <a:pt x="2" y="69"/>
                  </a:moveTo>
                  <a:cubicBezTo>
                    <a:pt x="2" y="45"/>
                    <a:pt x="0" y="24"/>
                    <a:pt x="0" y="3"/>
                  </a:cubicBezTo>
                  <a:lnTo>
                    <a:pt x="51" y="3"/>
                  </a:lnTo>
                  <a:lnTo>
                    <a:pt x="54" y="29"/>
                  </a:lnTo>
                  <a:lnTo>
                    <a:pt x="55" y="29"/>
                  </a:lnTo>
                  <a:cubicBezTo>
                    <a:pt x="66" y="12"/>
                    <a:pt x="84" y="0"/>
                    <a:pt x="107" y="0"/>
                  </a:cubicBezTo>
                  <a:cubicBezTo>
                    <a:pt x="132" y="0"/>
                    <a:pt x="148" y="11"/>
                    <a:pt x="155" y="29"/>
                  </a:cubicBezTo>
                  <a:lnTo>
                    <a:pt x="156" y="29"/>
                  </a:lnTo>
                  <a:cubicBezTo>
                    <a:pt x="162" y="21"/>
                    <a:pt x="170" y="13"/>
                    <a:pt x="178" y="7"/>
                  </a:cubicBezTo>
                  <a:cubicBezTo>
                    <a:pt x="187" y="2"/>
                    <a:pt x="198" y="0"/>
                    <a:pt x="209" y="0"/>
                  </a:cubicBezTo>
                  <a:cubicBezTo>
                    <a:pt x="248" y="0"/>
                    <a:pt x="266" y="30"/>
                    <a:pt x="266" y="83"/>
                  </a:cubicBezTo>
                  <a:lnTo>
                    <a:pt x="266" y="222"/>
                  </a:lnTo>
                  <a:lnTo>
                    <a:pt x="207" y="222"/>
                  </a:lnTo>
                  <a:lnTo>
                    <a:pt x="207" y="93"/>
                  </a:lnTo>
                  <a:cubicBezTo>
                    <a:pt x="207" y="68"/>
                    <a:pt x="205" y="48"/>
                    <a:pt x="187" y="48"/>
                  </a:cubicBezTo>
                  <a:cubicBezTo>
                    <a:pt x="176" y="48"/>
                    <a:pt x="169" y="55"/>
                    <a:pt x="165" y="68"/>
                  </a:cubicBezTo>
                  <a:cubicBezTo>
                    <a:pt x="164" y="71"/>
                    <a:pt x="163" y="77"/>
                    <a:pt x="163" y="83"/>
                  </a:cubicBezTo>
                  <a:lnTo>
                    <a:pt x="163" y="222"/>
                  </a:lnTo>
                  <a:lnTo>
                    <a:pt x="105" y="222"/>
                  </a:lnTo>
                  <a:lnTo>
                    <a:pt x="105" y="85"/>
                  </a:lnTo>
                  <a:cubicBezTo>
                    <a:pt x="105" y="69"/>
                    <a:pt x="103" y="48"/>
                    <a:pt x="84" y="48"/>
                  </a:cubicBezTo>
                  <a:cubicBezTo>
                    <a:pt x="75" y="48"/>
                    <a:pt x="66" y="55"/>
                    <a:pt x="62" y="68"/>
                  </a:cubicBezTo>
                  <a:cubicBezTo>
                    <a:pt x="61" y="72"/>
                    <a:pt x="60" y="78"/>
                    <a:pt x="60" y="84"/>
                  </a:cubicBezTo>
                  <a:lnTo>
                    <a:pt x="60"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7" name="Google Shape;127;p13"/>
            <p:cNvSpPr/>
            <p:nvPr/>
          </p:nvSpPr>
          <p:spPr>
            <a:xfrm>
              <a:off x="5343" y="2201"/>
              <a:ext cx="61" cy="140"/>
            </a:xfrm>
            <a:custGeom>
              <a:avLst/>
              <a:gdLst/>
              <a:ahLst/>
              <a:cxnLst/>
              <a:rect l="l" t="t" r="r" b="b"/>
              <a:pathLst>
                <a:path w="61" h="140" extrusionOk="0">
                  <a:moveTo>
                    <a:pt x="0" y="0"/>
                  </a:moveTo>
                  <a:lnTo>
                    <a:pt x="61" y="0"/>
                  </a:lnTo>
                  <a:lnTo>
                    <a:pt x="61" y="24"/>
                  </a:lnTo>
                  <a:lnTo>
                    <a:pt x="27" y="24"/>
                  </a:lnTo>
                  <a:lnTo>
                    <a:pt x="27" y="60"/>
                  </a:lnTo>
                  <a:lnTo>
                    <a:pt x="59" y="60"/>
                  </a:lnTo>
                  <a:lnTo>
                    <a:pt x="59" y="82"/>
                  </a:lnTo>
                  <a:lnTo>
                    <a:pt x="27" y="82"/>
                  </a:lnTo>
                  <a:lnTo>
                    <a:pt x="27" y="140"/>
                  </a:lnTo>
                  <a:lnTo>
                    <a:pt x="0" y="140"/>
                  </a:lnTo>
                  <a:lnTo>
                    <a:pt x="0"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8" name="Google Shape;128;p13"/>
            <p:cNvSpPr/>
            <p:nvPr/>
          </p:nvSpPr>
          <p:spPr>
            <a:xfrm>
              <a:off x="5425" y="2197"/>
              <a:ext cx="76" cy="144"/>
            </a:xfrm>
            <a:custGeom>
              <a:avLst/>
              <a:gdLst/>
              <a:ahLst/>
              <a:cxnLst/>
              <a:rect l="l" t="t" r="r" b="b"/>
              <a:pathLst>
                <a:path w="164" h="310" extrusionOk="0">
                  <a:moveTo>
                    <a:pt x="0" y="0"/>
                  </a:moveTo>
                  <a:lnTo>
                    <a:pt x="59" y="0"/>
                  </a:lnTo>
                  <a:lnTo>
                    <a:pt x="59" y="114"/>
                  </a:lnTo>
                  <a:lnTo>
                    <a:pt x="60" y="114"/>
                  </a:lnTo>
                  <a:cubicBezTo>
                    <a:pt x="65" y="106"/>
                    <a:pt x="71" y="100"/>
                    <a:pt x="79" y="95"/>
                  </a:cubicBezTo>
                  <a:cubicBezTo>
                    <a:pt x="87" y="90"/>
                    <a:pt x="97" y="88"/>
                    <a:pt x="108" y="88"/>
                  </a:cubicBezTo>
                  <a:cubicBezTo>
                    <a:pt x="149" y="88"/>
                    <a:pt x="164" y="122"/>
                    <a:pt x="164" y="177"/>
                  </a:cubicBezTo>
                  <a:lnTo>
                    <a:pt x="164" y="310"/>
                  </a:lnTo>
                  <a:lnTo>
                    <a:pt x="105" y="310"/>
                  </a:lnTo>
                  <a:lnTo>
                    <a:pt x="105" y="177"/>
                  </a:lnTo>
                  <a:cubicBezTo>
                    <a:pt x="105" y="156"/>
                    <a:pt x="101" y="137"/>
                    <a:pt x="84" y="137"/>
                  </a:cubicBezTo>
                  <a:cubicBezTo>
                    <a:pt x="74" y="137"/>
                    <a:pt x="66" y="143"/>
                    <a:pt x="61" y="157"/>
                  </a:cubicBezTo>
                  <a:cubicBezTo>
                    <a:pt x="60" y="161"/>
                    <a:pt x="59" y="169"/>
                    <a:pt x="59" y="174"/>
                  </a:cubicBezTo>
                  <a:lnTo>
                    <a:pt x="59" y="310"/>
                  </a:lnTo>
                  <a:lnTo>
                    <a:pt x="0" y="310"/>
                  </a:lnTo>
                  <a:lnTo>
                    <a:pt x="0"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29" name="Google Shape;129;p13"/>
            <p:cNvSpPr/>
            <p:nvPr/>
          </p:nvSpPr>
          <p:spPr>
            <a:xfrm>
              <a:off x="5520" y="2238"/>
              <a:ext cx="78" cy="104"/>
            </a:xfrm>
            <a:custGeom>
              <a:avLst/>
              <a:gdLst/>
              <a:ahLst/>
              <a:cxnLst/>
              <a:rect l="l" t="t" r="r" b="b"/>
              <a:pathLst>
                <a:path w="168" h="225" extrusionOk="0">
                  <a:moveTo>
                    <a:pt x="58" y="112"/>
                  </a:moveTo>
                  <a:cubicBezTo>
                    <a:pt x="58" y="149"/>
                    <a:pt x="64" y="181"/>
                    <a:pt x="85" y="181"/>
                  </a:cubicBezTo>
                  <a:cubicBezTo>
                    <a:pt x="104" y="181"/>
                    <a:pt x="109" y="144"/>
                    <a:pt x="109" y="112"/>
                  </a:cubicBezTo>
                  <a:cubicBezTo>
                    <a:pt x="109" y="82"/>
                    <a:pt x="104" y="44"/>
                    <a:pt x="84" y="44"/>
                  </a:cubicBezTo>
                  <a:cubicBezTo>
                    <a:pt x="63" y="44"/>
                    <a:pt x="58" y="82"/>
                    <a:pt x="58" y="112"/>
                  </a:cubicBezTo>
                  <a:close/>
                  <a:moveTo>
                    <a:pt x="168" y="112"/>
                  </a:moveTo>
                  <a:cubicBezTo>
                    <a:pt x="168" y="203"/>
                    <a:pt x="117" y="225"/>
                    <a:pt x="84" y="225"/>
                  </a:cubicBezTo>
                  <a:cubicBezTo>
                    <a:pt x="31" y="225"/>
                    <a:pt x="0" y="184"/>
                    <a:pt x="0" y="113"/>
                  </a:cubicBezTo>
                  <a:cubicBezTo>
                    <a:pt x="0" y="34"/>
                    <a:pt x="41" y="0"/>
                    <a:pt x="85" y="0"/>
                  </a:cubicBezTo>
                  <a:cubicBezTo>
                    <a:pt x="136" y="0"/>
                    <a:pt x="168" y="43"/>
                    <a:pt x="168" y="11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0" name="Google Shape;130;p13"/>
            <p:cNvSpPr/>
            <p:nvPr/>
          </p:nvSpPr>
          <p:spPr>
            <a:xfrm>
              <a:off x="5615" y="2238"/>
              <a:ext cx="52" cy="103"/>
            </a:xfrm>
            <a:custGeom>
              <a:avLst/>
              <a:gdLst/>
              <a:ahLst/>
              <a:cxnLst/>
              <a:rect l="l" t="t" r="r" b="b"/>
              <a:pathLst>
                <a:path w="111" h="222" extrusionOk="0">
                  <a:moveTo>
                    <a:pt x="1" y="69"/>
                  </a:moveTo>
                  <a:cubicBezTo>
                    <a:pt x="1" y="47"/>
                    <a:pt x="0" y="23"/>
                    <a:pt x="0" y="3"/>
                  </a:cubicBezTo>
                  <a:lnTo>
                    <a:pt x="51" y="3"/>
                  </a:lnTo>
                  <a:lnTo>
                    <a:pt x="54" y="35"/>
                  </a:lnTo>
                  <a:lnTo>
                    <a:pt x="55" y="35"/>
                  </a:lnTo>
                  <a:cubicBezTo>
                    <a:pt x="65" y="12"/>
                    <a:pt x="83" y="0"/>
                    <a:pt x="99" y="0"/>
                  </a:cubicBezTo>
                  <a:cubicBezTo>
                    <a:pt x="105" y="0"/>
                    <a:pt x="108" y="0"/>
                    <a:pt x="111" y="0"/>
                  </a:cubicBezTo>
                  <a:lnTo>
                    <a:pt x="111" y="59"/>
                  </a:lnTo>
                  <a:cubicBezTo>
                    <a:pt x="108" y="58"/>
                    <a:pt x="104" y="58"/>
                    <a:pt x="99" y="58"/>
                  </a:cubicBezTo>
                  <a:cubicBezTo>
                    <a:pt x="86" y="58"/>
                    <a:pt x="70" y="66"/>
                    <a:pt x="63" y="89"/>
                  </a:cubicBezTo>
                  <a:cubicBezTo>
                    <a:pt x="62" y="94"/>
                    <a:pt x="61" y="102"/>
                    <a:pt x="61" y="111"/>
                  </a:cubicBezTo>
                  <a:lnTo>
                    <a:pt x="61" y="222"/>
                  </a:lnTo>
                  <a:lnTo>
                    <a:pt x="1" y="222"/>
                  </a:lnTo>
                  <a:lnTo>
                    <a:pt x="1" y="69"/>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1" name="Google Shape;131;p13"/>
            <p:cNvSpPr/>
            <p:nvPr/>
          </p:nvSpPr>
          <p:spPr>
            <a:xfrm>
              <a:off x="5679" y="2197"/>
              <a:ext cx="79" cy="145"/>
            </a:xfrm>
            <a:custGeom>
              <a:avLst/>
              <a:gdLst/>
              <a:ahLst/>
              <a:cxnLst/>
              <a:rect l="l" t="t" r="r" b="b"/>
              <a:pathLst>
                <a:path w="170" h="313" extrusionOk="0">
                  <a:moveTo>
                    <a:pt x="61" y="232"/>
                  </a:moveTo>
                  <a:cubicBezTo>
                    <a:pt x="61" y="237"/>
                    <a:pt x="62" y="242"/>
                    <a:pt x="63" y="245"/>
                  </a:cubicBezTo>
                  <a:cubicBezTo>
                    <a:pt x="68" y="261"/>
                    <a:pt x="76" y="266"/>
                    <a:pt x="84" y="266"/>
                  </a:cubicBezTo>
                  <a:cubicBezTo>
                    <a:pt x="103" y="266"/>
                    <a:pt x="111" y="241"/>
                    <a:pt x="111" y="199"/>
                  </a:cubicBezTo>
                  <a:cubicBezTo>
                    <a:pt x="111" y="161"/>
                    <a:pt x="103" y="137"/>
                    <a:pt x="83" y="137"/>
                  </a:cubicBezTo>
                  <a:cubicBezTo>
                    <a:pt x="74" y="137"/>
                    <a:pt x="66" y="146"/>
                    <a:pt x="63" y="157"/>
                  </a:cubicBezTo>
                  <a:cubicBezTo>
                    <a:pt x="62" y="160"/>
                    <a:pt x="61" y="166"/>
                    <a:pt x="61" y="170"/>
                  </a:cubicBezTo>
                  <a:lnTo>
                    <a:pt x="61" y="232"/>
                  </a:lnTo>
                  <a:close/>
                  <a:moveTo>
                    <a:pt x="0" y="310"/>
                  </a:moveTo>
                  <a:cubicBezTo>
                    <a:pt x="1" y="291"/>
                    <a:pt x="2" y="266"/>
                    <a:pt x="2" y="245"/>
                  </a:cubicBezTo>
                  <a:lnTo>
                    <a:pt x="2" y="0"/>
                  </a:lnTo>
                  <a:lnTo>
                    <a:pt x="61" y="0"/>
                  </a:lnTo>
                  <a:lnTo>
                    <a:pt x="61" y="113"/>
                  </a:lnTo>
                  <a:lnTo>
                    <a:pt x="62" y="113"/>
                  </a:lnTo>
                  <a:cubicBezTo>
                    <a:pt x="73" y="97"/>
                    <a:pt x="87" y="88"/>
                    <a:pt x="108" y="88"/>
                  </a:cubicBezTo>
                  <a:cubicBezTo>
                    <a:pt x="150" y="88"/>
                    <a:pt x="170" y="135"/>
                    <a:pt x="170" y="194"/>
                  </a:cubicBezTo>
                  <a:cubicBezTo>
                    <a:pt x="170" y="271"/>
                    <a:pt x="139" y="313"/>
                    <a:pt x="98" y="313"/>
                  </a:cubicBezTo>
                  <a:cubicBezTo>
                    <a:pt x="80" y="313"/>
                    <a:pt x="67" y="306"/>
                    <a:pt x="55" y="284"/>
                  </a:cubicBezTo>
                  <a:lnTo>
                    <a:pt x="54" y="284"/>
                  </a:lnTo>
                  <a:lnTo>
                    <a:pt x="51" y="310"/>
                  </a:lnTo>
                  <a:lnTo>
                    <a:pt x="0" y="31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2" name="Google Shape;132;p13"/>
            <p:cNvSpPr/>
            <p:nvPr/>
          </p:nvSpPr>
          <p:spPr>
            <a:xfrm>
              <a:off x="5771" y="2238"/>
              <a:ext cx="76" cy="104"/>
            </a:xfrm>
            <a:custGeom>
              <a:avLst/>
              <a:gdLst/>
              <a:ahLst/>
              <a:cxnLst/>
              <a:rect l="l" t="t" r="r" b="b"/>
              <a:pathLst>
                <a:path w="164" h="225" extrusionOk="0">
                  <a:moveTo>
                    <a:pt x="103" y="115"/>
                  </a:moveTo>
                  <a:cubicBezTo>
                    <a:pt x="83" y="116"/>
                    <a:pt x="56" y="122"/>
                    <a:pt x="56" y="153"/>
                  </a:cubicBezTo>
                  <a:cubicBezTo>
                    <a:pt x="56" y="174"/>
                    <a:pt x="68" y="183"/>
                    <a:pt x="77" y="183"/>
                  </a:cubicBezTo>
                  <a:cubicBezTo>
                    <a:pt x="86" y="183"/>
                    <a:pt x="97" y="177"/>
                    <a:pt x="101" y="164"/>
                  </a:cubicBezTo>
                  <a:cubicBezTo>
                    <a:pt x="102" y="161"/>
                    <a:pt x="103" y="157"/>
                    <a:pt x="103" y="153"/>
                  </a:cubicBezTo>
                  <a:lnTo>
                    <a:pt x="103" y="115"/>
                  </a:lnTo>
                  <a:close/>
                  <a:moveTo>
                    <a:pt x="111" y="222"/>
                  </a:moveTo>
                  <a:lnTo>
                    <a:pt x="107" y="200"/>
                  </a:lnTo>
                  <a:lnTo>
                    <a:pt x="107" y="200"/>
                  </a:lnTo>
                  <a:cubicBezTo>
                    <a:pt x="94" y="217"/>
                    <a:pt x="77" y="225"/>
                    <a:pt x="58" y="225"/>
                  </a:cubicBezTo>
                  <a:cubicBezTo>
                    <a:pt x="25" y="225"/>
                    <a:pt x="0" y="198"/>
                    <a:pt x="0" y="159"/>
                  </a:cubicBezTo>
                  <a:cubicBezTo>
                    <a:pt x="0" y="102"/>
                    <a:pt x="51" y="78"/>
                    <a:pt x="101" y="77"/>
                  </a:cubicBezTo>
                  <a:lnTo>
                    <a:pt x="101" y="72"/>
                  </a:lnTo>
                  <a:cubicBezTo>
                    <a:pt x="101" y="56"/>
                    <a:pt x="90" y="43"/>
                    <a:pt x="70" y="43"/>
                  </a:cubicBezTo>
                  <a:cubicBezTo>
                    <a:pt x="52" y="43"/>
                    <a:pt x="38" y="47"/>
                    <a:pt x="25" y="56"/>
                  </a:cubicBezTo>
                  <a:lnTo>
                    <a:pt x="14" y="16"/>
                  </a:lnTo>
                  <a:cubicBezTo>
                    <a:pt x="26" y="9"/>
                    <a:pt x="52" y="0"/>
                    <a:pt x="82" y="0"/>
                  </a:cubicBezTo>
                  <a:cubicBezTo>
                    <a:pt x="149" y="0"/>
                    <a:pt x="160" y="46"/>
                    <a:pt x="160" y="90"/>
                  </a:cubicBezTo>
                  <a:lnTo>
                    <a:pt x="160" y="172"/>
                  </a:lnTo>
                  <a:cubicBezTo>
                    <a:pt x="160" y="189"/>
                    <a:pt x="161" y="207"/>
                    <a:pt x="164" y="222"/>
                  </a:cubicBezTo>
                  <a:lnTo>
                    <a:pt x="111" y="222"/>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3" name="Google Shape;133;p13"/>
            <p:cNvSpPr/>
            <p:nvPr/>
          </p:nvSpPr>
          <p:spPr>
            <a:xfrm>
              <a:off x="5867" y="2198"/>
              <a:ext cx="28" cy="143"/>
            </a:xfrm>
            <a:custGeom>
              <a:avLst/>
              <a:gdLst/>
              <a:ahLst/>
              <a:cxnLst/>
              <a:rect l="l" t="t" r="r" b="b"/>
              <a:pathLst>
                <a:path w="61" h="309" extrusionOk="0">
                  <a:moveTo>
                    <a:pt x="1" y="309"/>
                  </a:moveTo>
                  <a:lnTo>
                    <a:pt x="1" y="90"/>
                  </a:lnTo>
                  <a:lnTo>
                    <a:pt x="60" y="90"/>
                  </a:lnTo>
                  <a:lnTo>
                    <a:pt x="60" y="309"/>
                  </a:lnTo>
                  <a:lnTo>
                    <a:pt x="1" y="309"/>
                  </a:lnTo>
                  <a:close/>
                  <a:moveTo>
                    <a:pt x="60" y="32"/>
                  </a:moveTo>
                  <a:cubicBezTo>
                    <a:pt x="61" y="51"/>
                    <a:pt x="47" y="64"/>
                    <a:pt x="29" y="64"/>
                  </a:cubicBezTo>
                  <a:cubicBezTo>
                    <a:pt x="13" y="64"/>
                    <a:pt x="0" y="51"/>
                    <a:pt x="0" y="32"/>
                  </a:cubicBezTo>
                  <a:cubicBezTo>
                    <a:pt x="0" y="12"/>
                    <a:pt x="14" y="0"/>
                    <a:pt x="30" y="0"/>
                  </a:cubicBezTo>
                  <a:cubicBezTo>
                    <a:pt x="47" y="0"/>
                    <a:pt x="60" y="12"/>
                    <a:pt x="60"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4" name="Google Shape;134;p13"/>
            <p:cNvSpPr/>
            <p:nvPr/>
          </p:nvSpPr>
          <p:spPr>
            <a:xfrm>
              <a:off x="5916" y="2238"/>
              <a:ext cx="52" cy="103"/>
            </a:xfrm>
            <a:custGeom>
              <a:avLst/>
              <a:gdLst/>
              <a:ahLst/>
              <a:cxnLst/>
              <a:rect l="l" t="t" r="r" b="b"/>
              <a:pathLst>
                <a:path w="112" h="222" extrusionOk="0">
                  <a:moveTo>
                    <a:pt x="2" y="69"/>
                  </a:moveTo>
                  <a:cubicBezTo>
                    <a:pt x="2" y="47"/>
                    <a:pt x="1" y="23"/>
                    <a:pt x="0" y="3"/>
                  </a:cubicBezTo>
                  <a:lnTo>
                    <a:pt x="51" y="3"/>
                  </a:lnTo>
                  <a:lnTo>
                    <a:pt x="55" y="35"/>
                  </a:lnTo>
                  <a:lnTo>
                    <a:pt x="56" y="35"/>
                  </a:lnTo>
                  <a:cubicBezTo>
                    <a:pt x="66" y="12"/>
                    <a:pt x="83" y="0"/>
                    <a:pt x="100" y="0"/>
                  </a:cubicBezTo>
                  <a:cubicBezTo>
                    <a:pt x="105" y="0"/>
                    <a:pt x="108" y="0"/>
                    <a:pt x="112" y="0"/>
                  </a:cubicBezTo>
                  <a:lnTo>
                    <a:pt x="112" y="59"/>
                  </a:lnTo>
                  <a:cubicBezTo>
                    <a:pt x="108" y="58"/>
                    <a:pt x="104" y="58"/>
                    <a:pt x="100" y="58"/>
                  </a:cubicBezTo>
                  <a:cubicBezTo>
                    <a:pt x="87" y="58"/>
                    <a:pt x="70" y="66"/>
                    <a:pt x="64" y="89"/>
                  </a:cubicBezTo>
                  <a:cubicBezTo>
                    <a:pt x="62" y="94"/>
                    <a:pt x="61" y="102"/>
                    <a:pt x="61" y="111"/>
                  </a:cubicBezTo>
                  <a:lnTo>
                    <a:pt x="61"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5" name="Google Shape;135;p13"/>
            <p:cNvSpPr/>
            <p:nvPr/>
          </p:nvSpPr>
          <p:spPr>
            <a:xfrm>
              <a:off x="5979" y="2212"/>
              <a:ext cx="59" cy="130"/>
            </a:xfrm>
            <a:custGeom>
              <a:avLst/>
              <a:gdLst/>
              <a:ahLst/>
              <a:cxnLst/>
              <a:rect l="l" t="t" r="r" b="b"/>
              <a:pathLst>
                <a:path w="128" h="281" extrusionOk="0">
                  <a:moveTo>
                    <a:pt x="85" y="0"/>
                  </a:moveTo>
                  <a:lnTo>
                    <a:pt x="85" y="59"/>
                  </a:lnTo>
                  <a:lnTo>
                    <a:pt x="128" y="59"/>
                  </a:lnTo>
                  <a:lnTo>
                    <a:pt x="128" y="101"/>
                  </a:lnTo>
                  <a:lnTo>
                    <a:pt x="85" y="101"/>
                  </a:lnTo>
                  <a:lnTo>
                    <a:pt x="85" y="201"/>
                  </a:lnTo>
                  <a:cubicBezTo>
                    <a:pt x="85" y="226"/>
                    <a:pt x="96" y="232"/>
                    <a:pt x="108" y="232"/>
                  </a:cubicBezTo>
                  <a:cubicBezTo>
                    <a:pt x="114" y="232"/>
                    <a:pt x="118" y="232"/>
                    <a:pt x="123" y="231"/>
                  </a:cubicBezTo>
                  <a:lnTo>
                    <a:pt x="123" y="277"/>
                  </a:lnTo>
                  <a:cubicBezTo>
                    <a:pt x="115" y="279"/>
                    <a:pt x="103" y="281"/>
                    <a:pt x="88" y="281"/>
                  </a:cubicBezTo>
                  <a:cubicBezTo>
                    <a:pt x="70" y="281"/>
                    <a:pt x="56" y="277"/>
                    <a:pt x="45" y="267"/>
                  </a:cubicBezTo>
                  <a:cubicBezTo>
                    <a:pt x="33" y="255"/>
                    <a:pt x="26" y="239"/>
                    <a:pt x="26" y="204"/>
                  </a:cubicBezTo>
                  <a:lnTo>
                    <a:pt x="26" y="101"/>
                  </a:lnTo>
                  <a:lnTo>
                    <a:pt x="0" y="101"/>
                  </a:lnTo>
                  <a:lnTo>
                    <a:pt x="0" y="59"/>
                  </a:lnTo>
                  <a:lnTo>
                    <a:pt x="26" y="59"/>
                  </a:lnTo>
                  <a:lnTo>
                    <a:pt x="26" y="14"/>
                  </a:lnTo>
                  <a:lnTo>
                    <a:pt x="85"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6" name="Google Shape;136;p13"/>
            <p:cNvSpPr/>
            <p:nvPr/>
          </p:nvSpPr>
          <p:spPr>
            <a:xfrm>
              <a:off x="4080" y="2428"/>
              <a:ext cx="85" cy="142"/>
            </a:xfrm>
            <a:custGeom>
              <a:avLst/>
              <a:gdLst/>
              <a:ahLst/>
              <a:cxnLst/>
              <a:rect l="l" t="t" r="r" b="b"/>
              <a:pathLst>
                <a:path w="184" h="307" extrusionOk="0">
                  <a:moveTo>
                    <a:pt x="184" y="297"/>
                  </a:moveTo>
                  <a:cubicBezTo>
                    <a:pt x="171" y="302"/>
                    <a:pt x="143" y="307"/>
                    <a:pt x="121" y="307"/>
                  </a:cubicBezTo>
                  <a:cubicBezTo>
                    <a:pt x="87" y="307"/>
                    <a:pt x="61" y="297"/>
                    <a:pt x="40" y="277"/>
                  </a:cubicBezTo>
                  <a:cubicBezTo>
                    <a:pt x="14" y="252"/>
                    <a:pt x="0" y="208"/>
                    <a:pt x="1" y="156"/>
                  </a:cubicBezTo>
                  <a:cubicBezTo>
                    <a:pt x="3" y="46"/>
                    <a:pt x="66" y="0"/>
                    <a:pt x="130" y="0"/>
                  </a:cubicBezTo>
                  <a:cubicBezTo>
                    <a:pt x="153" y="0"/>
                    <a:pt x="170" y="5"/>
                    <a:pt x="179" y="9"/>
                  </a:cubicBezTo>
                  <a:lnTo>
                    <a:pt x="169" y="60"/>
                  </a:lnTo>
                  <a:cubicBezTo>
                    <a:pt x="160" y="55"/>
                    <a:pt x="149" y="53"/>
                    <a:pt x="134" y="53"/>
                  </a:cubicBezTo>
                  <a:cubicBezTo>
                    <a:pt x="94" y="53"/>
                    <a:pt x="62" y="80"/>
                    <a:pt x="62" y="159"/>
                  </a:cubicBezTo>
                  <a:cubicBezTo>
                    <a:pt x="62" y="232"/>
                    <a:pt x="91" y="258"/>
                    <a:pt x="118" y="258"/>
                  </a:cubicBezTo>
                  <a:cubicBezTo>
                    <a:pt x="124" y="258"/>
                    <a:pt x="128" y="257"/>
                    <a:pt x="130" y="256"/>
                  </a:cubicBezTo>
                  <a:lnTo>
                    <a:pt x="130" y="183"/>
                  </a:lnTo>
                  <a:lnTo>
                    <a:pt x="103" y="183"/>
                  </a:lnTo>
                  <a:lnTo>
                    <a:pt x="103" y="136"/>
                  </a:lnTo>
                  <a:lnTo>
                    <a:pt x="184" y="136"/>
                  </a:lnTo>
                  <a:lnTo>
                    <a:pt x="184" y="297"/>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7" name="Google Shape;137;p13"/>
            <p:cNvSpPr/>
            <p:nvPr/>
          </p:nvSpPr>
          <p:spPr>
            <a:xfrm>
              <a:off x="4187" y="2425"/>
              <a:ext cx="76" cy="144"/>
            </a:xfrm>
            <a:custGeom>
              <a:avLst/>
              <a:gdLst/>
              <a:ahLst/>
              <a:cxnLst/>
              <a:rect l="l" t="t" r="r" b="b"/>
              <a:pathLst>
                <a:path w="165" h="310" extrusionOk="0">
                  <a:moveTo>
                    <a:pt x="0" y="0"/>
                  </a:moveTo>
                  <a:lnTo>
                    <a:pt x="59" y="0"/>
                  </a:lnTo>
                  <a:lnTo>
                    <a:pt x="59" y="114"/>
                  </a:lnTo>
                  <a:lnTo>
                    <a:pt x="60" y="114"/>
                  </a:lnTo>
                  <a:cubicBezTo>
                    <a:pt x="65" y="106"/>
                    <a:pt x="72" y="100"/>
                    <a:pt x="79" y="95"/>
                  </a:cubicBezTo>
                  <a:cubicBezTo>
                    <a:pt x="88" y="90"/>
                    <a:pt x="98" y="87"/>
                    <a:pt x="109" y="87"/>
                  </a:cubicBezTo>
                  <a:cubicBezTo>
                    <a:pt x="149" y="87"/>
                    <a:pt x="165" y="121"/>
                    <a:pt x="165" y="177"/>
                  </a:cubicBezTo>
                  <a:lnTo>
                    <a:pt x="165" y="310"/>
                  </a:lnTo>
                  <a:lnTo>
                    <a:pt x="106" y="310"/>
                  </a:lnTo>
                  <a:lnTo>
                    <a:pt x="106" y="177"/>
                  </a:lnTo>
                  <a:cubicBezTo>
                    <a:pt x="106" y="155"/>
                    <a:pt x="102" y="136"/>
                    <a:pt x="84" y="136"/>
                  </a:cubicBezTo>
                  <a:cubicBezTo>
                    <a:pt x="74" y="136"/>
                    <a:pt x="66" y="142"/>
                    <a:pt x="61" y="157"/>
                  </a:cubicBezTo>
                  <a:cubicBezTo>
                    <a:pt x="61" y="161"/>
                    <a:pt x="59" y="169"/>
                    <a:pt x="59" y="174"/>
                  </a:cubicBezTo>
                  <a:lnTo>
                    <a:pt x="59" y="310"/>
                  </a:lnTo>
                  <a:lnTo>
                    <a:pt x="0" y="310"/>
                  </a:lnTo>
                  <a:lnTo>
                    <a:pt x="0"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8" name="Google Shape;138;p13"/>
            <p:cNvSpPr/>
            <p:nvPr/>
          </p:nvSpPr>
          <p:spPr>
            <a:xfrm>
              <a:off x="4281" y="2466"/>
              <a:ext cx="75" cy="104"/>
            </a:xfrm>
            <a:custGeom>
              <a:avLst/>
              <a:gdLst/>
              <a:ahLst/>
              <a:cxnLst/>
              <a:rect l="l" t="t" r="r" b="b"/>
              <a:pathLst>
                <a:path w="163" h="226" extrusionOk="0">
                  <a:moveTo>
                    <a:pt x="102" y="116"/>
                  </a:moveTo>
                  <a:cubicBezTo>
                    <a:pt x="82" y="117"/>
                    <a:pt x="55" y="123"/>
                    <a:pt x="55" y="153"/>
                  </a:cubicBezTo>
                  <a:cubicBezTo>
                    <a:pt x="55" y="175"/>
                    <a:pt x="67" y="183"/>
                    <a:pt x="76" y="183"/>
                  </a:cubicBezTo>
                  <a:cubicBezTo>
                    <a:pt x="86" y="183"/>
                    <a:pt x="97" y="177"/>
                    <a:pt x="101" y="164"/>
                  </a:cubicBezTo>
                  <a:cubicBezTo>
                    <a:pt x="102" y="161"/>
                    <a:pt x="102" y="158"/>
                    <a:pt x="102" y="154"/>
                  </a:cubicBezTo>
                  <a:lnTo>
                    <a:pt x="102" y="116"/>
                  </a:lnTo>
                  <a:close/>
                  <a:moveTo>
                    <a:pt x="110" y="223"/>
                  </a:moveTo>
                  <a:lnTo>
                    <a:pt x="107" y="201"/>
                  </a:lnTo>
                  <a:lnTo>
                    <a:pt x="106" y="201"/>
                  </a:lnTo>
                  <a:cubicBezTo>
                    <a:pt x="94" y="218"/>
                    <a:pt x="77" y="226"/>
                    <a:pt x="57" y="226"/>
                  </a:cubicBezTo>
                  <a:cubicBezTo>
                    <a:pt x="24" y="226"/>
                    <a:pt x="0" y="198"/>
                    <a:pt x="0" y="160"/>
                  </a:cubicBezTo>
                  <a:cubicBezTo>
                    <a:pt x="0" y="102"/>
                    <a:pt x="50" y="79"/>
                    <a:pt x="100" y="78"/>
                  </a:cubicBezTo>
                  <a:lnTo>
                    <a:pt x="100" y="73"/>
                  </a:lnTo>
                  <a:cubicBezTo>
                    <a:pt x="100" y="56"/>
                    <a:pt x="90" y="44"/>
                    <a:pt x="69" y="44"/>
                  </a:cubicBezTo>
                  <a:cubicBezTo>
                    <a:pt x="52" y="44"/>
                    <a:pt x="37" y="48"/>
                    <a:pt x="24" y="56"/>
                  </a:cubicBezTo>
                  <a:lnTo>
                    <a:pt x="13" y="17"/>
                  </a:lnTo>
                  <a:cubicBezTo>
                    <a:pt x="26" y="10"/>
                    <a:pt x="51" y="0"/>
                    <a:pt x="82" y="0"/>
                  </a:cubicBezTo>
                  <a:cubicBezTo>
                    <a:pt x="149" y="0"/>
                    <a:pt x="159" y="47"/>
                    <a:pt x="159" y="91"/>
                  </a:cubicBezTo>
                  <a:lnTo>
                    <a:pt x="159" y="172"/>
                  </a:lnTo>
                  <a:cubicBezTo>
                    <a:pt x="159" y="190"/>
                    <a:pt x="160" y="208"/>
                    <a:pt x="163" y="223"/>
                  </a:cubicBezTo>
                  <a:lnTo>
                    <a:pt x="110" y="22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39" name="Google Shape;139;p13"/>
            <p:cNvSpPr/>
            <p:nvPr/>
          </p:nvSpPr>
          <p:spPr>
            <a:xfrm>
              <a:off x="4377" y="2426"/>
              <a:ext cx="28"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3" y="63"/>
                    <a:pt x="0" y="50"/>
                    <a:pt x="0" y="32"/>
                  </a:cubicBezTo>
                  <a:cubicBezTo>
                    <a:pt x="0" y="12"/>
                    <a:pt x="14" y="0"/>
                    <a:pt x="31" y="0"/>
                  </a:cubicBezTo>
                  <a:cubicBezTo>
                    <a:pt x="48" y="0"/>
                    <a:pt x="61" y="12"/>
                    <a:pt x="61"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0" name="Google Shape;140;p13"/>
            <p:cNvSpPr/>
            <p:nvPr/>
          </p:nvSpPr>
          <p:spPr>
            <a:xfrm>
              <a:off x="4427" y="2466"/>
              <a:ext cx="52" cy="103"/>
            </a:xfrm>
            <a:custGeom>
              <a:avLst/>
              <a:gdLst/>
              <a:ahLst/>
              <a:cxnLst/>
              <a:rect l="l" t="t" r="r" b="b"/>
              <a:pathLst>
                <a:path w="112" h="223" extrusionOk="0">
                  <a:moveTo>
                    <a:pt x="2" y="70"/>
                  </a:moveTo>
                  <a:cubicBezTo>
                    <a:pt x="2" y="48"/>
                    <a:pt x="1" y="24"/>
                    <a:pt x="0" y="4"/>
                  </a:cubicBezTo>
                  <a:lnTo>
                    <a:pt x="51" y="4"/>
                  </a:lnTo>
                  <a:lnTo>
                    <a:pt x="55" y="36"/>
                  </a:lnTo>
                  <a:lnTo>
                    <a:pt x="56" y="36"/>
                  </a:lnTo>
                  <a:cubicBezTo>
                    <a:pt x="66" y="12"/>
                    <a:pt x="83" y="0"/>
                    <a:pt x="100" y="0"/>
                  </a:cubicBezTo>
                  <a:cubicBezTo>
                    <a:pt x="105" y="0"/>
                    <a:pt x="109" y="0"/>
                    <a:pt x="112" y="1"/>
                  </a:cubicBezTo>
                  <a:lnTo>
                    <a:pt x="112" y="59"/>
                  </a:lnTo>
                  <a:cubicBezTo>
                    <a:pt x="109" y="58"/>
                    <a:pt x="105" y="58"/>
                    <a:pt x="100" y="58"/>
                  </a:cubicBezTo>
                  <a:cubicBezTo>
                    <a:pt x="87" y="58"/>
                    <a:pt x="70" y="67"/>
                    <a:pt x="64" y="90"/>
                  </a:cubicBezTo>
                  <a:cubicBezTo>
                    <a:pt x="62" y="95"/>
                    <a:pt x="61" y="102"/>
                    <a:pt x="61" y="112"/>
                  </a:cubicBezTo>
                  <a:lnTo>
                    <a:pt x="61" y="223"/>
                  </a:lnTo>
                  <a:lnTo>
                    <a:pt x="2" y="223"/>
                  </a:lnTo>
                  <a:lnTo>
                    <a:pt x="2" y="7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1" name="Google Shape;141;p13"/>
            <p:cNvSpPr/>
            <p:nvPr/>
          </p:nvSpPr>
          <p:spPr>
            <a:xfrm>
              <a:off x="4493" y="2466"/>
              <a:ext cx="123" cy="103"/>
            </a:xfrm>
            <a:custGeom>
              <a:avLst/>
              <a:gdLst/>
              <a:ahLst/>
              <a:cxnLst/>
              <a:rect l="l" t="t" r="r" b="b"/>
              <a:pathLst>
                <a:path w="266" h="223" extrusionOk="0">
                  <a:moveTo>
                    <a:pt x="2" y="70"/>
                  </a:moveTo>
                  <a:cubicBezTo>
                    <a:pt x="2" y="45"/>
                    <a:pt x="1" y="24"/>
                    <a:pt x="0" y="4"/>
                  </a:cubicBezTo>
                  <a:lnTo>
                    <a:pt x="52" y="4"/>
                  </a:lnTo>
                  <a:lnTo>
                    <a:pt x="54" y="29"/>
                  </a:lnTo>
                  <a:lnTo>
                    <a:pt x="55" y="29"/>
                  </a:lnTo>
                  <a:cubicBezTo>
                    <a:pt x="66" y="13"/>
                    <a:pt x="85" y="0"/>
                    <a:pt x="108" y="0"/>
                  </a:cubicBezTo>
                  <a:cubicBezTo>
                    <a:pt x="132" y="0"/>
                    <a:pt x="148" y="11"/>
                    <a:pt x="156" y="30"/>
                  </a:cubicBezTo>
                  <a:lnTo>
                    <a:pt x="157" y="30"/>
                  </a:lnTo>
                  <a:cubicBezTo>
                    <a:pt x="162" y="21"/>
                    <a:pt x="170" y="13"/>
                    <a:pt x="179" y="8"/>
                  </a:cubicBezTo>
                  <a:cubicBezTo>
                    <a:pt x="188" y="3"/>
                    <a:pt x="198" y="0"/>
                    <a:pt x="210" y="0"/>
                  </a:cubicBezTo>
                  <a:cubicBezTo>
                    <a:pt x="249" y="0"/>
                    <a:pt x="266" y="31"/>
                    <a:pt x="266" y="84"/>
                  </a:cubicBezTo>
                  <a:lnTo>
                    <a:pt x="266" y="223"/>
                  </a:lnTo>
                  <a:lnTo>
                    <a:pt x="208" y="223"/>
                  </a:lnTo>
                  <a:lnTo>
                    <a:pt x="208" y="94"/>
                  </a:lnTo>
                  <a:cubicBezTo>
                    <a:pt x="208" y="69"/>
                    <a:pt x="205" y="49"/>
                    <a:pt x="187" y="49"/>
                  </a:cubicBezTo>
                  <a:cubicBezTo>
                    <a:pt x="177" y="49"/>
                    <a:pt x="169" y="56"/>
                    <a:pt x="165" y="69"/>
                  </a:cubicBezTo>
                  <a:cubicBezTo>
                    <a:pt x="164" y="72"/>
                    <a:pt x="163" y="78"/>
                    <a:pt x="163" y="84"/>
                  </a:cubicBezTo>
                  <a:lnTo>
                    <a:pt x="163" y="223"/>
                  </a:lnTo>
                  <a:lnTo>
                    <a:pt x="105" y="223"/>
                  </a:lnTo>
                  <a:lnTo>
                    <a:pt x="105" y="85"/>
                  </a:lnTo>
                  <a:cubicBezTo>
                    <a:pt x="105" y="70"/>
                    <a:pt x="103" y="49"/>
                    <a:pt x="85" y="49"/>
                  </a:cubicBezTo>
                  <a:cubicBezTo>
                    <a:pt x="76" y="49"/>
                    <a:pt x="67" y="55"/>
                    <a:pt x="63" y="68"/>
                  </a:cubicBezTo>
                  <a:cubicBezTo>
                    <a:pt x="61" y="72"/>
                    <a:pt x="61" y="79"/>
                    <a:pt x="61" y="85"/>
                  </a:cubicBezTo>
                  <a:lnTo>
                    <a:pt x="61" y="223"/>
                  </a:lnTo>
                  <a:lnTo>
                    <a:pt x="2" y="223"/>
                  </a:lnTo>
                  <a:lnTo>
                    <a:pt x="2" y="7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2" name="Google Shape;142;p13"/>
            <p:cNvSpPr/>
            <p:nvPr/>
          </p:nvSpPr>
          <p:spPr>
            <a:xfrm>
              <a:off x="4638" y="2426"/>
              <a:ext cx="28"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4" y="63"/>
                    <a:pt x="0" y="50"/>
                    <a:pt x="1" y="32"/>
                  </a:cubicBezTo>
                  <a:cubicBezTo>
                    <a:pt x="0" y="12"/>
                    <a:pt x="15" y="0"/>
                    <a:pt x="31" y="0"/>
                  </a:cubicBezTo>
                  <a:cubicBezTo>
                    <a:pt x="48" y="0"/>
                    <a:pt x="61" y="12"/>
                    <a:pt x="61"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3" name="Google Shape;143;p13"/>
            <p:cNvSpPr/>
            <p:nvPr/>
          </p:nvSpPr>
          <p:spPr>
            <a:xfrm>
              <a:off x="4689" y="2426"/>
              <a:ext cx="76" cy="144"/>
            </a:xfrm>
            <a:custGeom>
              <a:avLst/>
              <a:gdLst/>
              <a:ahLst/>
              <a:cxnLst/>
              <a:rect l="l" t="t" r="r" b="b"/>
              <a:pathLst>
                <a:path w="165" h="312" extrusionOk="0">
                  <a:moveTo>
                    <a:pt x="146" y="0"/>
                  </a:moveTo>
                  <a:lnTo>
                    <a:pt x="100" y="63"/>
                  </a:lnTo>
                  <a:lnTo>
                    <a:pt x="63" y="63"/>
                  </a:lnTo>
                  <a:lnTo>
                    <a:pt x="94" y="0"/>
                  </a:lnTo>
                  <a:lnTo>
                    <a:pt x="146" y="0"/>
                  </a:lnTo>
                  <a:close/>
                  <a:moveTo>
                    <a:pt x="163" y="242"/>
                  </a:moveTo>
                  <a:cubicBezTo>
                    <a:pt x="163" y="265"/>
                    <a:pt x="164" y="288"/>
                    <a:pt x="165" y="309"/>
                  </a:cubicBezTo>
                  <a:lnTo>
                    <a:pt x="114" y="309"/>
                  </a:lnTo>
                  <a:lnTo>
                    <a:pt x="111" y="285"/>
                  </a:lnTo>
                  <a:lnTo>
                    <a:pt x="110" y="285"/>
                  </a:lnTo>
                  <a:cubicBezTo>
                    <a:pt x="99" y="300"/>
                    <a:pt x="81" y="312"/>
                    <a:pt x="59" y="312"/>
                  </a:cubicBezTo>
                  <a:cubicBezTo>
                    <a:pt x="17" y="312"/>
                    <a:pt x="0" y="281"/>
                    <a:pt x="0" y="222"/>
                  </a:cubicBezTo>
                  <a:lnTo>
                    <a:pt x="0" y="90"/>
                  </a:lnTo>
                  <a:lnTo>
                    <a:pt x="59" y="90"/>
                  </a:lnTo>
                  <a:lnTo>
                    <a:pt x="59" y="216"/>
                  </a:lnTo>
                  <a:cubicBezTo>
                    <a:pt x="59" y="245"/>
                    <a:pt x="65" y="263"/>
                    <a:pt x="81" y="263"/>
                  </a:cubicBezTo>
                  <a:cubicBezTo>
                    <a:pt x="91" y="263"/>
                    <a:pt x="98" y="255"/>
                    <a:pt x="100" y="248"/>
                  </a:cubicBezTo>
                  <a:cubicBezTo>
                    <a:pt x="103" y="244"/>
                    <a:pt x="104" y="237"/>
                    <a:pt x="104" y="229"/>
                  </a:cubicBezTo>
                  <a:lnTo>
                    <a:pt x="104" y="90"/>
                  </a:lnTo>
                  <a:lnTo>
                    <a:pt x="163" y="90"/>
                  </a:lnTo>
                  <a:lnTo>
                    <a:pt x="163" y="242"/>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4" name="Google Shape;144;p13"/>
            <p:cNvSpPr/>
            <p:nvPr/>
          </p:nvSpPr>
          <p:spPr>
            <a:xfrm>
              <a:off x="4787" y="2426"/>
              <a:ext cx="28" cy="143"/>
            </a:xfrm>
            <a:custGeom>
              <a:avLst/>
              <a:gdLst/>
              <a:ahLst/>
              <a:cxnLst/>
              <a:rect l="l" t="t" r="r" b="b"/>
              <a:pathLst>
                <a:path w="61" h="309" extrusionOk="0">
                  <a:moveTo>
                    <a:pt x="1" y="309"/>
                  </a:moveTo>
                  <a:lnTo>
                    <a:pt x="1" y="90"/>
                  </a:lnTo>
                  <a:lnTo>
                    <a:pt x="60" y="90"/>
                  </a:lnTo>
                  <a:lnTo>
                    <a:pt x="60" y="309"/>
                  </a:lnTo>
                  <a:lnTo>
                    <a:pt x="1" y="309"/>
                  </a:lnTo>
                  <a:close/>
                  <a:moveTo>
                    <a:pt x="60" y="32"/>
                  </a:moveTo>
                  <a:cubicBezTo>
                    <a:pt x="61" y="50"/>
                    <a:pt x="47" y="63"/>
                    <a:pt x="29" y="63"/>
                  </a:cubicBezTo>
                  <a:cubicBezTo>
                    <a:pt x="13" y="63"/>
                    <a:pt x="0" y="50"/>
                    <a:pt x="0" y="32"/>
                  </a:cubicBezTo>
                  <a:cubicBezTo>
                    <a:pt x="0" y="12"/>
                    <a:pt x="14" y="0"/>
                    <a:pt x="30" y="0"/>
                  </a:cubicBezTo>
                  <a:cubicBezTo>
                    <a:pt x="47" y="0"/>
                    <a:pt x="60" y="12"/>
                    <a:pt x="60"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5" name="Google Shape;145;p13"/>
            <p:cNvSpPr/>
            <p:nvPr/>
          </p:nvSpPr>
          <p:spPr>
            <a:xfrm>
              <a:off x="4838" y="2425"/>
              <a:ext cx="0" cy="0"/>
            </a:xfrm>
            <a:prstGeom prst="rect">
              <a:avLst/>
            </a:pr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6" name="Google Shape;146;p13"/>
            <p:cNvSpPr/>
            <p:nvPr/>
          </p:nvSpPr>
          <p:spPr>
            <a:xfrm>
              <a:off x="4922" y="2425"/>
              <a:ext cx="78" cy="145"/>
            </a:xfrm>
            <a:custGeom>
              <a:avLst/>
              <a:gdLst/>
              <a:ahLst/>
              <a:cxnLst/>
              <a:rect l="l" t="t" r="r" b="b"/>
              <a:pathLst>
                <a:path w="169" h="313" extrusionOk="0">
                  <a:moveTo>
                    <a:pt x="108" y="175"/>
                  </a:moveTo>
                  <a:cubicBezTo>
                    <a:pt x="108" y="171"/>
                    <a:pt x="108" y="166"/>
                    <a:pt x="108" y="162"/>
                  </a:cubicBezTo>
                  <a:cubicBezTo>
                    <a:pt x="106" y="149"/>
                    <a:pt x="99" y="136"/>
                    <a:pt x="87" y="136"/>
                  </a:cubicBezTo>
                  <a:cubicBezTo>
                    <a:pt x="66" y="136"/>
                    <a:pt x="59" y="166"/>
                    <a:pt x="59" y="202"/>
                  </a:cubicBezTo>
                  <a:cubicBezTo>
                    <a:pt x="59" y="243"/>
                    <a:pt x="70" y="265"/>
                    <a:pt x="86" y="265"/>
                  </a:cubicBezTo>
                  <a:cubicBezTo>
                    <a:pt x="94" y="265"/>
                    <a:pt x="102" y="261"/>
                    <a:pt x="107" y="246"/>
                  </a:cubicBezTo>
                  <a:cubicBezTo>
                    <a:pt x="108" y="243"/>
                    <a:pt x="108" y="238"/>
                    <a:pt x="108" y="233"/>
                  </a:cubicBezTo>
                  <a:lnTo>
                    <a:pt x="108" y="175"/>
                  </a:lnTo>
                  <a:close/>
                  <a:moveTo>
                    <a:pt x="167" y="0"/>
                  </a:moveTo>
                  <a:lnTo>
                    <a:pt x="167" y="245"/>
                  </a:lnTo>
                  <a:cubicBezTo>
                    <a:pt x="167" y="266"/>
                    <a:pt x="168" y="289"/>
                    <a:pt x="169" y="310"/>
                  </a:cubicBezTo>
                  <a:lnTo>
                    <a:pt x="118" y="310"/>
                  </a:lnTo>
                  <a:lnTo>
                    <a:pt x="115" y="285"/>
                  </a:lnTo>
                  <a:lnTo>
                    <a:pt x="114" y="285"/>
                  </a:lnTo>
                  <a:cubicBezTo>
                    <a:pt x="106" y="300"/>
                    <a:pt x="89" y="313"/>
                    <a:pt x="68" y="313"/>
                  </a:cubicBezTo>
                  <a:cubicBezTo>
                    <a:pt x="22" y="313"/>
                    <a:pt x="0" y="262"/>
                    <a:pt x="0" y="200"/>
                  </a:cubicBezTo>
                  <a:cubicBezTo>
                    <a:pt x="0" y="124"/>
                    <a:pt x="33" y="87"/>
                    <a:pt x="71" y="87"/>
                  </a:cubicBezTo>
                  <a:cubicBezTo>
                    <a:pt x="90" y="87"/>
                    <a:pt x="102" y="97"/>
                    <a:pt x="108" y="109"/>
                  </a:cubicBezTo>
                  <a:lnTo>
                    <a:pt x="108" y="109"/>
                  </a:lnTo>
                  <a:lnTo>
                    <a:pt x="108" y="0"/>
                  </a:lnTo>
                  <a:lnTo>
                    <a:pt x="167"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7" name="Google Shape;147;p13"/>
            <p:cNvSpPr/>
            <p:nvPr/>
          </p:nvSpPr>
          <p:spPr>
            <a:xfrm>
              <a:off x="5019" y="2466"/>
              <a:ext cx="78" cy="104"/>
            </a:xfrm>
            <a:custGeom>
              <a:avLst/>
              <a:gdLst/>
              <a:ahLst/>
              <a:cxnLst/>
              <a:rect l="l" t="t" r="r" b="b"/>
              <a:pathLst>
                <a:path w="168" h="226" extrusionOk="0">
                  <a:moveTo>
                    <a:pt x="58" y="113"/>
                  </a:moveTo>
                  <a:cubicBezTo>
                    <a:pt x="58" y="150"/>
                    <a:pt x="64" y="181"/>
                    <a:pt x="85" y="181"/>
                  </a:cubicBezTo>
                  <a:cubicBezTo>
                    <a:pt x="104" y="181"/>
                    <a:pt x="109" y="145"/>
                    <a:pt x="109" y="113"/>
                  </a:cubicBezTo>
                  <a:cubicBezTo>
                    <a:pt x="109" y="83"/>
                    <a:pt x="104" y="45"/>
                    <a:pt x="84" y="45"/>
                  </a:cubicBezTo>
                  <a:cubicBezTo>
                    <a:pt x="62" y="45"/>
                    <a:pt x="58" y="83"/>
                    <a:pt x="58" y="113"/>
                  </a:cubicBezTo>
                  <a:close/>
                  <a:moveTo>
                    <a:pt x="168" y="113"/>
                  </a:moveTo>
                  <a:cubicBezTo>
                    <a:pt x="168" y="204"/>
                    <a:pt x="117" y="226"/>
                    <a:pt x="84" y="226"/>
                  </a:cubicBezTo>
                  <a:cubicBezTo>
                    <a:pt x="31" y="226"/>
                    <a:pt x="0" y="185"/>
                    <a:pt x="0" y="114"/>
                  </a:cubicBezTo>
                  <a:cubicBezTo>
                    <a:pt x="0" y="35"/>
                    <a:pt x="41" y="0"/>
                    <a:pt x="84" y="0"/>
                  </a:cubicBezTo>
                  <a:cubicBezTo>
                    <a:pt x="136" y="0"/>
                    <a:pt x="168" y="44"/>
                    <a:pt x="168" y="113"/>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8" name="Google Shape;148;p13"/>
            <p:cNvSpPr/>
            <p:nvPr/>
          </p:nvSpPr>
          <p:spPr>
            <a:xfrm>
              <a:off x="5150" y="2429"/>
              <a:ext cx="119" cy="140"/>
            </a:xfrm>
            <a:custGeom>
              <a:avLst/>
              <a:gdLst/>
              <a:ahLst/>
              <a:cxnLst/>
              <a:rect l="l" t="t" r="r" b="b"/>
              <a:pathLst>
                <a:path w="255" h="302" extrusionOk="0">
                  <a:moveTo>
                    <a:pt x="197" y="196"/>
                  </a:moveTo>
                  <a:cubicBezTo>
                    <a:pt x="195" y="167"/>
                    <a:pt x="193" y="128"/>
                    <a:pt x="194" y="96"/>
                  </a:cubicBezTo>
                  <a:lnTo>
                    <a:pt x="193" y="96"/>
                  </a:lnTo>
                  <a:cubicBezTo>
                    <a:pt x="187" y="128"/>
                    <a:pt x="179" y="166"/>
                    <a:pt x="173" y="189"/>
                  </a:cubicBezTo>
                  <a:lnTo>
                    <a:pt x="147" y="297"/>
                  </a:lnTo>
                  <a:lnTo>
                    <a:pt x="106" y="297"/>
                  </a:lnTo>
                  <a:lnTo>
                    <a:pt x="80" y="191"/>
                  </a:lnTo>
                  <a:cubicBezTo>
                    <a:pt x="75" y="167"/>
                    <a:pt x="67" y="129"/>
                    <a:pt x="62" y="96"/>
                  </a:cubicBezTo>
                  <a:lnTo>
                    <a:pt x="61" y="96"/>
                  </a:lnTo>
                  <a:cubicBezTo>
                    <a:pt x="60" y="129"/>
                    <a:pt x="58" y="167"/>
                    <a:pt x="56" y="197"/>
                  </a:cubicBezTo>
                  <a:lnTo>
                    <a:pt x="51" y="302"/>
                  </a:lnTo>
                  <a:lnTo>
                    <a:pt x="0" y="302"/>
                  </a:lnTo>
                  <a:lnTo>
                    <a:pt x="22" y="0"/>
                  </a:lnTo>
                  <a:lnTo>
                    <a:pt x="84" y="0"/>
                  </a:lnTo>
                  <a:lnTo>
                    <a:pt x="109" y="109"/>
                  </a:lnTo>
                  <a:cubicBezTo>
                    <a:pt x="117" y="147"/>
                    <a:pt x="125" y="181"/>
                    <a:pt x="130" y="215"/>
                  </a:cubicBezTo>
                  <a:lnTo>
                    <a:pt x="131" y="215"/>
                  </a:lnTo>
                  <a:cubicBezTo>
                    <a:pt x="136" y="181"/>
                    <a:pt x="142" y="147"/>
                    <a:pt x="151" y="109"/>
                  </a:cubicBezTo>
                  <a:lnTo>
                    <a:pt x="174" y="0"/>
                  </a:lnTo>
                  <a:lnTo>
                    <a:pt x="236" y="0"/>
                  </a:lnTo>
                  <a:lnTo>
                    <a:pt x="255" y="302"/>
                  </a:lnTo>
                  <a:lnTo>
                    <a:pt x="202" y="302"/>
                  </a:lnTo>
                  <a:lnTo>
                    <a:pt x="197" y="196"/>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49" name="Google Shape;149;p13"/>
            <p:cNvSpPr/>
            <p:nvPr/>
          </p:nvSpPr>
          <p:spPr>
            <a:xfrm>
              <a:off x="5290" y="2425"/>
              <a:ext cx="76" cy="144"/>
            </a:xfrm>
            <a:custGeom>
              <a:avLst/>
              <a:gdLst/>
              <a:ahLst/>
              <a:cxnLst/>
              <a:rect l="l" t="t" r="r" b="b"/>
              <a:pathLst>
                <a:path w="164" h="310" extrusionOk="0">
                  <a:moveTo>
                    <a:pt x="0" y="0"/>
                  </a:moveTo>
                  <a:lnTo>
                    <a:pt x="59" y="0"/>
                  </a:lnTo>
                  <a:lnTo>
                    <a:pt x="59" y="114"/>
                  </a:lnTo>
                  <a:lnTo>
                    <a:pt x="60" y="114"/>
                  </a:lnTo>
                  <a:cubicBezTo>
                    <a:pt x="65" y="106"/>
                    <a:pt x="71" y="100"/>
                    <a:pt x="79" y="95"/>
                  </a:cubicBezTo>
                  <a:cubicBezTo>
                    <a:pt x="87" y="90"/>
                    <a:pt x="97" y="87"/>
                    <a:pt x="108" y="87"/>
                  </a:cubicBezTo>
                  <a:cubicBezTo>
                    <a:pt x="149" y="87"/>
                    <a:pt x="164" y="121"/>
                    <a:pt x="164" y="177"/>
                  </a:cubicBezTo>
                  <a:lnTo>
                    <a:pt x="164" y="310"/>
                  </a:lnTo>
                  <a:lnTo>
                    <a:pt x="106" y="310"/>
                  </a:lnTo>
                  <a:lnTo>
                    <a:pt x="106" y="177"/>
                  </a:lnTo>
                  <a:cubicBezTo>
                    <a:pt x="106" y="155"/>
                    <a:pt x="102" y="136"/>
                    <a:pt x="84" y="136"/>
                  </a:cubicBezTo>
                  <a:cubicBezTo>
                    <a:pt x="74" y="136"/>
                    <a:pt x="66" y="142"/>
                    <a:pt x="61" y="157"/>
                  </a:cubicBezTo>
                  <a:cubicBezTo>
                    <a:pt x="60" y="161"/>
                    <a:pt x="59" y="169"/>
                    <a:pt x="59" y="174"/>
                  </a:cubicBezTo>
                  <a:lnTo>
                    <a:pt x="59" y="310"/>
                  </a:lnTo>
                  <a:lnTo>
                    <a:pt x="0" y="310"/>
                  </a:lnTo>
                  <a:lnTo>
                    <a:pt x="0" y="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0" name="Google Shape;150;p13"/>
            <p:cNvSpPr/>
            <p:nvPr/>
          </p:nvSpPr>
          <p:spPr>
            <a:xfrm>
              <a:off x="5388" y="2426"/>
              <a:ext cx="76" cy="144"/>
            </a:xfrm>
            <a:custGeom>
              <a:avLst/>
              <a:gdLst/>
              <a:ahLst/>
              <a:cxnLst/>
              <a:rect l="l" t="t" r="r" b="b"/>
              <a:pathLst>
                <a:path w="164" h="312" extrusionOk="0">
                  <a:moveTo>
                    <a:pt x="145" y="0"/>
                  </a:moveTo>
                  <a:lnTo>
                    <a:pt x="100" y="63"/>
                  </a:lnTo>
                  <a:lnTo>
                    <a:pt x="63" y="63"/>
                  </a:lnTo>
                  <a:lnTo>
                    <a:pt x="94" y="0"/>
                  </a:lnTo>
                  <a:lnTo>
                    <a:pt x="145" y="0"/>
                  </a:lnTo>
                  <a:close/>
                  <a:moveTo>
                    <a:pt x="162" y="242"/>
                  </a:moveTo>
                  <a:cubicBezTo>
                    <a:pt x="162" y="265"/>
                    <a:pt x="163" y="288"/>
                    <a:pt x="164" y="309"/>
                  </a:cubicBezTo>
                  <a:lnTo>
                    <a:pt x="113" y="309"/>
                  </a:lnTo>
                  <a:lnTo>
                    <a:pt x="110" y="285"/>
                  </a:lnTo>
                  <a:lnTo>
                    <a:pt x="109" y="285"/>
                  </a:lnTo>
                  <a:cubicBezTo>
                    <a:pt x="99" y="300"/>
                    <a:pt x="81" y="312"/>
                    <a:pt x="58" y="312"/>
                  </a:cubicBezTo>
                  <a:cubicBezTo>
                    <a:pt x="17" y="312"/>
                    <a:pt x="0" y="281"/>
                    <a:pt x="0" y="222"/>
                  </a:cubicBezTo>
                  <a:lnTo>
                    <a:pt x="0" y="90"/>
                  </a:lnTo>
                  <a:lnTo>
                    <a:pt x="59" y="90"/>
                  </a:lnTo>
                  <a:lnTo>
                    <a:pt x="59" y="216"/>
                  </a:lnTo>
                  <a:cubicBezTo>
                    <a:pt x="59" y="245"/>
                    <a:pt x="64" y="263"/>
                    <a:pt x="81" y="263"/>
                  </a:cubicBezTo>
                  <a:cubicBezTo>
                    <a:pt x="91" y="263"/>
                    <a:pt x="97" y="255"/>
                    <a:pt x="100" y="248"/>
                  </a:cubicBezTo>
                  <a:cubicBezTo>
                    <a:pt x="102" y="244"/>
                    <a:pt x="103" y="237"/>
                    <a:pt x="103" y="229"/>
                  </a:cubicBezTo>
                  <a:lnTo>
                    <a:pt x="103" y="90"/>
                  </a:lnTo>
                  <a:lnTo>
                    <a:pt x="162" y="90"/>
                  </a:lnTo>
                  <a:lnTo>
                    <a:pt x="162" y="242"/>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1" name="Google Shape;151;p13"/>
            <p:cNvSpPr/>
            <p:nvPr/>
          </p:nvSpPr>
          <p:spPr>
            <a:xfrm>
              <a:off x="5486" y="2426"/>
              <a:ext cx="28"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4" y="63"/>
                    <a:pt x="0" y="50"/>
                    <a:pt x="1" y="32"/>
                  </a:cubicBezTo>
                  <a:cubicBezTo>
                    <a:pt x="0" y="12"/>
                    <a:pt x="14" y="0"/>
                    <a:pt x="31" y="0"/>
                  </a:cubicBezTo>
                  <a:cubicBezTo>
                    <a:pt x="48" y="0"/>
                    <a:pt x="61" y="12"/>
                    <a:pt x="61"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2" name="Google Shape;152;p13"/>
            <p:cNvSpPr/>
            <p:nvPr/>
          </p:nvSpPr>
          <p:spPr>
            <a:xfrm>
              <a:off x="5537" y="2466"/>
              <a:ext cx="77" cy="103"/>
            </a:xfrm>
            <a:custGeom>
              <a:avLst/>
              <a:gdLst/>
              <a:ahLst/>
              <a:cxnLst/>
              <a:rect l="l" t="t" r="r" b="b"/>
              <a:pathLst>
                <a:path w="166" h="223" extrusionOk="0">
                  <a:moveTo>
                    <a:pt x="2" y="70"/>
                  </a:moveTo>
                  <a:cubicBezTo>
                    <a:pt x="2" y="45"/>
                    <a:pt x="0" y="24"/>
                    <a:pt x="0" y="4"/>
                  </a:cubicBezTo>
                  <a:lnTo>
                    <a:pt x="51" y="4"/>
                  </a:lnTo>
                  <a:lnTo>
                    <a:pt x="53" y="29"/>
                  </a:lnTo>
                  <a:lnTo>
                    <a:pt x="54" y="29"/>
                  </a:lnTo>
                  <a:cubicBezTo>
                    <a:pt x="66" y="11"/>
                    <a:pt x="85" y="0"/>
                    <a:pt x="108" y="0"/>
                  </a:cubicBezTo>
                  <a:cubicBezTo>
                    <a:pt x="149" y="0"/>
                    <a:pt x="166" y="33"/>
                    <a:pt x="166" y="82"/>
                  </a:cubicBezTo>
                  <a:lnTo>
                    <a:pt x="166" y="223"/>
                  </a:lnTo>
                  <a:lnTo>
                    <a:pt x="107" y="223"/>
                  </a:lnTo>
                  <a:lnTo>
                    <a:pt x="107" y="86"/>
                  </a:lnTo>
                  <a:cubicBezTo>
                    <a:pt x="107" y="67"/>
                    <a:pt x="103" y="49"/>
                    <a:pt x="86" y="49"/>
                  </a:cubicBezTo>
                  <a:cubicBezTo>
                    <a:pt x="76" y="49"/>
                    <a:pt x="68" y="56"/>
                    <a:pt x="64" y="69"/>
                  </a:cubicBezTo>
                  <a:cubicBezTo>
                    <a:pt x="62" y="74"/>
                    <a:pt x="60" y="81"/>
                    <a:pt x="60" y="89"/>
                  </a:cubicBezTo>
                  <a:lnTo>
                    <a:pt x="60" y="223"/>
                  </a:lnTo>
                  <a:lnTo>
                    <a:pt x="2" y="223"/>
                  </a:lnTo>
                  <a:lnTo>
                    <a:pt x="2" y="7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3" name="Google Shape;153;p13"/>
            <p:cNvSpPr/>
            <p:nvPr/>
          </p:nvSpPr>
          <p:spPr>
            <a:xfrm>
              <a:off x="5629" y="2440"/>
              <a:ext cx="60" cy="130"/>
            </a:xfrm>
            <a:custGeom>
              <a:avLst/>
              <a:gdLst/>
              <a:ahLst/>
              <a:cxnLst/>
              <a:rect l="l" t="t" r="r" b="b"/>
              <a:pathLst>
                <a:path w="128" h="280" extrusionOk="0">
                  <a:moveTo>
                    <a:pt x="85" y="0"/>
                  </a:moveTo>
                  <a:lnTo>
                    <a:pt x="85" y="59"/>
                  </a:lnTo>
                  <a:lnTo>
                    <a:pt x="128" y="59"/>
                  </a:lnTo>
                  <a:lnTo>
                    <a:pt x="128" y="100"/>
                  </a:lnTo>
                  <a:lnTo>
                    <a:pt x="85" y="100"/>
                  </a:lnTo>
                  <a:lnTo>
                    <a:pt x="85" y="200"/>
                  </a:lnTo>
                  <a:cubicBezTo>
                    <a:pt x="85" y="226"/>
                    <a:pt x="96" y="232"/>
                    <a:pt x="108" y="232"/>
                  </a:cubicBezTo>
                  <a:cubicBezTo>
                    <a:pt x="113" y="232"/>
                    <a:pt x="118" y="232"/>
                    <a:pt x="123" y="231"/>
                  </a:cubicBezTo>
                  <a:lnTo>
                    <a:pt x="123" y="276"/>
                  </a:lnTo>
                  <a:cubicBezTo>
                    <a:pt x="115" y="279"/>
                    <a:pt x="103" y="280"/>
                    <a:pt x="87" y="280"/>
                  </a:cubicBezTo>
                  <a:cubicBezTo>
                    <a:pt x="70" y="280"/>
                    <a:pt x="55" y="276"/>
                    <a:pt x="45" y="266"/>
                  </a:cubicBezTo>
                  <a:cubicBezTo>
                    <a:pt x="33" y="255"/>
                    <a:pt x="26" y="238"/>
                    <a:pt x="26" y="204"/>
                  </a:cubicBezTo>
                  <a:lnTo>
                    <a:pt x="26" y="100"/>
                  </a:lnTo>
                  <a:lnTo>
                    <a:pt x="0" y="100"/>
                  </a:lnTo>
                  <a:lnTo>
                    <a:pt x="0" y="59"/>
                  </a:lnTo>
                  <a:lnTo>
                    <a:pt x="26" y="59"/>
                  </a:lnTo>
                  <a:lnTo>
                    <a:pt x="26" y="14"/>
                  </a:lnTo>
                  <a:lnTo>
                    <a:pt x="85"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4" name="Google Shape;154;p13"/>
            <p:cNvSpPr/>
            <p:nvPr/>
          </p:nvSpPr>
          <p:spPr>
            <a:xfrm>
              <a:off x="5702" y="2466"/>
              <a:ext cx="75" cy="104"/>
            </a:xfrm>
            <a:custGeom>
              <a:avLst/>
              <a:gdLst/>
              <a:ahLst/>
              <a:cxnLst/>
              <a:rect l="l" t="t" r="r" b="b"/>
              <a:pathLst>
                <a:path w="162" h="225" extrusionOk="0">
                  <a:moveTo>
                    <a:pt x="109" y="93"/>
                  </a:moveTo>
                  <a:cubicBezTo>
                    <a:pt x="109" y="65"/>
                    <a:pt x="102" y="43"/>
                    <a:pt x="84" y="43"/>
                  </a:cubicBezTo>
                  <a:cubicBezTo>
                    <a:pt x="65" y="43"/>
                    <a:pt x="57" y="71"/>
                    <a:pt x="57" y="93"/>
                  </a:cubicBezTo>
                  <a:lnTo>
                    <a:pt x="109" y="93"/>
                  </a:lnTo>
                  <a:close/>
                  <a:moveTo>
                    <a:pt x="56" y="134"/>
                  </a:moveTo>
                  <a:cubicBezTo>
                    <a:pt x="57" y="168"/>
                    <a:pt x="77" y="181"/>
                    <a:pt x="103" y="181"/>
                  </a:cubicBezTo>
                  <a:cubicBezTo>
                    <a:pt x="120" y="181"/>
                    <a:pt x="134" y="177"/>
                    <a:pt x="145" y="173"/>
                  </a:cubicBezTo>
                  <a:lnTo>
                    <a:pt x="153" y="215"/>
                  </a:lnTo>
                  <a:cubicBezTo>
                    <a:pt x="138" y="221"/>
                    <a:pt x="115" y="225"/>
                    <a:pt x="92" y="225"/>
                  </a:cubicBezTo>
                  <a:cubicBezTo>
                    <a:pt x="32" y="225"/>
                    <a:pt x="0" y="186"/>
                    <a:pt x="0" y="117"/>
                  </a:cubicBezTo>
                  <a:cubicBezTo>
                    <a:pt x="0" y="44"/>
                    <a:pt x="38" y="0"/>
                    <a:pt x="88" y="0"/>
                  </a:cubicBezTo>
                  <a:cubicBezTo>
                    <a:pt x="135" y="0"/>
                    <a:pt x="162" y="37"/>
                    <a:pt x="162" y="104"/>
                  </a:cubicBezTo>
                  <a:cubicBezTo>
                    <a:pt x="162" y="119"/>
                    <a:pt x="162" y="128"/>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5" name="Google Shape;155;p13"/>
            <p:cNvSpPr/>
            <p:nvPr/>
          </p:nvSpPr>
          <p:spPr>
            <a:xfrm>
              <a:off x="5793" y="2466"/>
              <a:ext cx="78" cy="104"/>
            </a:xfrm>
            <a:custGeom>
              <a:avLst/>
              <a:gdLst/>
              <a:ahLst/>
              <a:cxnLst/>
              <a:rect l="l" t="t" r="r" b="b"/>
              <a:pathLst>
                <a:path w="168" h="226" extrusionOk="0">
                  <a:moveTo>
                    <a:pt x="59" y="113"/>
                  </a:moveTo>
                  <a:cubicBezTo>
                    <a:pt x="59" y="150"/>
                    <a:pt x="65" y="181"/>
                    <a:pt x="86" y="181"/>
                  </a:cubicBezTo>
                  <a:cubicBezTo>
                    <a:pt x="105" y="181"/>
                    <a:pt x="110" y="145"/>
                    <a:pt x="110" y="113"/>
                  </a:cubicBezTo>
                  <a:cubicBezTo>
                    <a:pt x="110" y="83"/>
                    <a:pt x="105" y="45"/>
                    <a:pt x="85" y="45"/>
                  </a:cubicBezTo>
                  <a:cubicBezTo>
                    <a:pt x="63" y="45"/>
                    <a:pt x="59" y="83"/>
                    <a:pt x="59" y="113"/>
                  </a:cubicBezTo>
                  <a:close/>
                  <a:moveTo>
                    <a:pt x="168" y="113"/>
                  </a:moveTo>
                  <a:cubicBezTo>
                    <a:pt x="168" y="204"/>
                    <a:pt x="118" y="226"/>
                    <a:pt x="84" y="226"/>
                  </a:cubicBezTo>
                  <a:cubicBezTo>
                    <a:pt x="32" y="226"/>
                    <a:pt x="0" y="185"/>
                    <a:pt x="0" y="114"/>
                  </a:cubicBezTo>
                  <a:cubicBezTo>
                    <a:pt x="0" y="35"/>
                    <a:pt x="42" y="0"/>
                    <a:pt x="85" y="0"/>
                  </a:cubicBezTo>
                  <a:cubicBezTo>
                    <a:pt x="137" y="0"/>
                    <a:pt x="168" y="44"/>
                    <a:pt x="168" y="113"/>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6" name="Google Shape;156;p13"/>
            <p:cNvSpPr/>
            <p:nvPr/>
          </p:nvSpPr>
          <p:spPr>
            <a:xfrm>
              <a:off x="5889" y="2426"/>
              <a:ext cx="29"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4" y="63"/>
                    <a:pt x="0" y="50"/>
                    <a:pt x="1" y="32"/>
                  </a:cubicBezTo>
                  <a:cubicBezTo>
                    <a:pt x="0" y="12"/>
                    <a:pt x="15" y="0"/>
                    <a:pt x="31" y="0"/>
                  </a:cubicBezTo>
                  <a:cubicBezTo>
                    <a:pt x="48" y="0"/>
                    <a:pt x="61" y="12"/>
                    <a:pt x="61"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7" name="Google Shape;157;p13"/>
            <p:cNvSpPr/>
            <p:nvPr/>
          </p:nvSpPr>
          <p:spPr>
            <a:xfrm>
              <a:off x="5940" y="2466"/>
              <a:ext cx="52" cy="103"/>
            </a:xfrm>
            <a:custGeom>
              <a:avLst/>
              <a:gdLst/>
              <a:ahLst/>
              <a:cxnLst/>
              <a:rect l="l" t="t" r="r" b="b"/>
              <a:pathLst>
                <a:path w="112" h="223" extrusionOk="0">
                  <a:moveTo>
                    <a:pt x="1" y="70"/>
                  </a:moveTo>
                  <a:cubicBezTo>
                    <a:pt x="1" y="48"/>
                    <a:pt x="1" y="24"/>
                    <a:pt x="0" y="4"/>
                  </a:cubicBezTo>
                  <a:lnTo>
                    <a:pt x="51" y="4"/>
                  </a:lnTo>
                  <a:lnTo>
                    <a:pt x="54" y="36"/>
                  </a:lnTo>
                  <a:lnTo>
                    <a:pt x="55" y="36"/>
                  </a:lnTo>
                  <a:cubicBezTo>
                    <a:pt x="65" y="12"/>
                    <a:pt x="83" y="0"/>
                    <a:pt x="99" y="0"/>
                  </a:cubicBezTo>
                  <a:cubicBezTo>
                    <a:pt x="105" y="0"/>
                    <a:pt x="108" y="0"/>
                    <a:pt x="112" y="1"/>
                  </a:cubicBezTo>
                  <a:lnTo>
                    <a:pt x="112" y="59"/>
                  </a:lnTo>
                  <a:cubicBezTo>
                    <a:pt x="108" y="58"/>
                    <a:pt x="104" y="58"/>
                    <a:pt x="99" y="58"/>
                  </a:cubicBezTo>
                  <a:cubicBezTo>
                    <a:pt x="86" y="58"/>
                    <a:pt x="70" y="67"/>
                    <a:pt x="63" y="90"/>
                  </a:cubicBezTo>
                  <a:cubicBezTo>
                    <a:pt x="62" y="95"/>
                    <a:pt x="61" y="102"/>
                    <a:pt x="61" y="112"/>
                  </a:cubicBezTo>
                  <a:lnTo>
                    <a:pt x="61" y="223"/>
                  </a:lnTo>
                  <a:lnTo>
                    <a:pt x="1" y="223"/>
                  </a:lnTo>
                  <a:lnTo>
                    <a:pt x="1" y="70"/>
                  </a:lnTo>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58" name="Google Shape;158;p13"/>
            <p:cNvSpPr/>
            <p:nvPr/>
          </p:nvSpPr>
          <p:spPr>
            <a:xfrm>
              <a:off x="6006" y="2426"/>
              <a:ext cx="42" cy="143"/>
            </a:xfrm>
            <a:custGeom>
              <a:avLst/>
              <a:gdLst/>
              <a:ahLst/>
              <a:cxnLst/>
              <a:rect l="l" t="t" r="r" b="b"/>
              <a:pathLst>
                <a:path w="92" h="309" extrusionOk="0">
                  <a:moveTo>
                    <a:pt x="92" y="0"/>
                  </a:moveTo>
                  <a:lnTo>
                    <a:pt x="46" y="63"/>
                  </a:lnTo>
                  <a:lnTo>
                    <a:pt x="9" y="63"/>
                  </a:lnTo>
                  <a:lnTo>
                    <a:pt x="40" y="0"/>
                  </a:lnTo>
                  <a:lnTo>
                    <a:pt x="92" y="0"/>
                  </a:lnTo>
                  <a:close/>
                  <a:moveTo>
                    <a:pt x="0" y="309"/>
                  </a:moveTo>
                  <a:lnTo>
                    <a:pt x="0" y="90"/>
                  </a:lnTo>
                  <a:lnTo>
                    <a:pt x="59" y="90"/>
                  </a:lnTo>
                  <a:lnTo>
                    <a:pt x="59" y="309"/>
                  </a:lnTo>
                  <a:lnTo>
                    <a:pt x="0" y="30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cxnSp>
          <p:nvCxnSpPr>
            <p:cNvPr id="159" name="Google Shape;159;p13"/>
            <p:cNvCxnSpPr/>
            <p:nvPr/>
          </p:nvCxnSpPr>
          <p:spPr>
            <a:xfrm>
              <a:off x="3964" y="2205"/>
              <a:ext cx="0" cy="300"/>
            </a:xfrm>
            <a:prstGeom prst="straightConnector1">
              <a:avLst/>
            </a:prstGeom>
            <a:noFill/>
            <a:ln w="14275" cap="flat" cmpd="sng">
              <a:solidFill>
                <a:srgbClr val="20406F"/>
              </a:solidFill>
              <a:prstDash val="solid"/>
              <a:miter lim="800000"/>
              <a:headEnd type="none" w="sm" len="sm"/>
              <a:tailEnd type="none" w="sm" len="sm"/>
            </a:ln>
          </p:spPr>
        </p:cxnSp>
      </p:grpSp>
    </p:spTree>
  </p:cSld>
  <p:clrMapOvr>
    <a:masterClrMapping/>
  </p:clrMapOvr>
  <p:extLst>
    <p:ext uri="{DCECCB84-F9BA-43D5-87BE-67443E8EF086}">
      <p15:sldGuideLst xmlns:p15="http://schemas.microsoft.com/office/powerpoint/2012/main">
        <p15:guide id="1" orient="horz" pos="1620">
          <p15:clr>
            <a:srgbClr val="FBAE40"/>
          </p15:clr>
        </p15:guide>
        <p15:guide id="2" pos="497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4"/>
          <p:cNvSpPr txBox="1">
            <a:spLocks noGrp="1"/>
          </p:cNvSpPr>
          <p:nvPr>
            <p:ph type="body" idx="1"/>
          </p:nvPr>
        </p:nvSpPr>
        <p:spPr>
          <a:xfrm>
            <a:off x="386100" y="1697953"/>
            <a:ext cx="7507800" cy="873900"/>
          </a:xfrm>
          <a:prstGeom prst="rect">
            <a:avLst/>
          </a:prstGeom>
        </p:spPr>
        <p:txBody>
          <a:bodyPr spcFirstLastPara="1" wrap="square" lIns="0" tIns="0" rIns="0" bIns="0" anchor="t" anchorCtr="0">
            <a:noAutofit/>
          </a:bodyPr>
          <a:lstStyle/>
          <a:p>
            <a:pPr marL="457200" lvl="0" indent="-361950" algn="l" rtl="0">
              <a:spcBef>
                <a:spcPts val="300"/>
              </a:spcBef>
              <a:spcAft>
                <a:spcPts val="0"/>
              </a:spcAft>
              <a:buSzPts val="2100"/>
              <a:buChar char="●"/>
            </a:pPr>
            <a:r>
              <a:rPr lang="en-GB" sz="2100"/>
              <a:t>Write down the coordinates of as many points as possible that are equidistant from the origin?</a:t>
            </a:r>
            <a:endParaRPr sz="2100"/>
          </a:p>
          <a:p>
            <a:pPr marL="0" lvl="0" indent="0" algn="l" rtl="0">
              <a:spcBef>
                <a:spcPts val="300"/>
              </a:spcBef>
              <a:spcAft>
                <a:spcPts val="0"/>
              </a:spcAft>
              <a:buNone/>
            </a:pPr>
            <a:endParaRPr sz="2100"/>
          </a:p>
        </p:txBody>
      </p:sp>
      <p:sp>
        <p:nvSpPr>
          <p:cNvPr id="165" name="Google Shape;165;p14"/>
          <p:cNvSpPr txBox="1">
            <a:spLocks noGrp="1"/>
          </p:cNvSpPr>
          <p:nvPr>
            <p:ph type="title"/>
          </p:nvPr>
        </p:nvSpPr>
        <p:spPr>
          <a:xfrm>
            <a:off x="386100" y="673200"/>
            <a:ext cx="5912400" cy="594900"/>
          </a:xfrm>
          <a:prstGeom prst="rect">
            <a:avLst/>
          </a:prstGeom>
        </p:spPr>
        <p:txBody>
          <a:bodyPr spcFirstLastPara="1" wrap="square" lIns="0" tIns="0" rIns="0" bIns="0" anchor="b" anchorCtr="0">
            <a:noAutofit/>
          </a:bodyPr>
          <a:lstStyle/>
          <a:p>
            <a:pPr marL="0" lvl="0" indent="457200" algn="l" rtl="0">
              <a:spcBef>
                <a:spcPts val="0"/>
              </a:spcBef>
              <a:spcAft>
                <a:spcPts val="0"/>
              </a:spcAft>
              <a:buNone/>
            </a:pPr>
            <a:r>
              <a:rPr lang="en-GB" sz="2400" smtClean="0"/>
              <a:t>Going </a:t>
            </a:r>
            <a:r>
              <a:rPr lang="en-GB" sz="2400"/>
              <a:t>in circles with </a:t>
            </a:r>
            <a:r>
              <a:rPr lang="en-GB" sz="2400" smtClean="0"/>
              <a:t>Pythagoras</a:t>
            </a:r>
            <a:endParaRPr sz="2400"/>
          </a:p>
        </p:txBody>
      </p:sp>
      <p:pic>
        <p:nvPicPr>
          <p:cNvPr id="166" name="Google Shape;166;p14"/>
          <p:cNvPicPr preferRelativeResize="0"/>
          <p:nvPr/>
        </p:nvPicPr>
        <p:blipFill>
          <a:blip r:embed="rId3">
            <a:alphaModFix/>
          </a:blip>
          <a:stretch>
            <a:fillRect/>
          </a:stretch>
        </p:blipFill>
        <p:spPr>
          <a:xfrm>
            <a:off x="839688" y="2535028"/>
            <a:ext cx="2254767" cy="2266846"/>
          </a:xfrm>
          <a:prstGeom prst="rect">
            <a:avLst/>
          </a:prstGeom>
          <a:noFill/>
          <a:ln>
            <a:noFill/>
          </a:ln>
        </p:spPr>
      </p:pic>
      <p:pic>
        <p:nvPicPr>
          <p:cNvPr id="167" name="Google Shape;167;p14"/>
          <p:cNvPicPr preferRelativeResize="0"/>
          <p:nvPr/>
        </p:nvPicPr>
        <p:blipFill>
          <a:blip r:embed="rId4">
            <a:alphaModFix/>
          </a:blip>
          <a:stretch>
            <a:fillRect/>
          </a:stretch>
        </p:blipFill>
        <p:spPr>
          <a:xfrm>
            <a:off x="7894653" y="824052"/>
            <a:ext cx="734076" cy="873900"/>
          </a:xfrm>
          <a:prstGeom prst="rect">
            <a:avLst/>
          </a:prstGeom>
          <a:noFill/>
          <a:ln>
            <a:noFill/>
          </a:ln>
        </p:spPr>
      </p:pic>
      <p:sp>
        <p:nvSpPr>
          <p:cNvPr id="168" name="Google Shape;168;p14"/>
          <p:cNvSpPr txBox="1">
            <a:spLocks noGrp="1"/>
          </p:cNvSpPr>
          <p:nvPr>
            <p:ph type="sldNum" idx="12"/>
          </p:nvPr>
        </p:nvSpPr>
        <p:spPr>
          <a:xfrm>
            <a:off x="-9527" y="4767263"/>
            <a:ext cx="5949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1</a:t>
            </a:fld>
            <a:endParaRPr/>
          </a:p>
        </p:txBody>
      </p:sp>
      <p:pic>
        <p:nvPicPr>
          <p:cNvPr id="169" name="Google Shape;169;p14"/>
          <p:cNvPicPr preferRelativeResize="0"/>
          <p:nvPr/>
        </p:nvPicPr>
        <p:blipFill>
          <a:blip r:embed="rId5">
            <a:alphaModFix/>
          </a:blip>
          <a:stretch>
            <a:fillRect/>
          </a:stretch>
        </p:blipFill>
        <p:spPr>
          <a:xfrm>
            <a:off x="3726025" y="3001700"/>
            <a:ext cx="5124450" cy="13335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1000" fill="hold"/>
                                        <p:tgtEl>
                                          <p:spTgt spid="16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5" name="Google Shape;175;p15"/>
          <p:cNvSpPr txBox="1">
            <a:spLocks noGrp="1"/>
          </p:cNvSpPr>
          <p:nvPr>
            <p:ph type="body" idx="1"/>
          </p:nvPr>
        </p:nvSpPr>
        <p:spPr>
          <a:xfrm>
            <a:off x="386100" y="1482978"/>
            <a:ext cx="7507800" cy="873900"/>
          </a:xfrm>
          <a:prstGeom prst="rect">
            <a:avLst/>
          </a:prstGeom>
        </p:spPr>
        <p:txBody>
          <a:bodyPr spcFirstLastPara="1" wrap="square" lIns="0" tIns="0" rIns="0" bIns="0" anchor="t" anchorCtr="0">
            <a:noAutofit/>
          </a:bodyPr>
          <a:lstStyle/>
          <a:p>
            <a:pPr marL="457200" lvl="0" indent="-361950" algn="l" rtl="0">
              <a:spcBef>
                <a:spcPts val="300"/>
              </a:spcBef>
              <a:spcAft>
                <a:spcPts val="0"/>
              </a:spcAft>
              <a:buSzPts val="2100"/>
              <a:buChar char="●"/>
            </a:pPr>
            <a:r>
              <a:rPr lang="en-GB" sz="2100"/>
              <a:t>Write down the coordinates of as many points as possible that are equidistant from the point (3, 2)?</a:t>
            </a:r>
            <a:endParaRPr sz="2100"/>
          </a:p>
          <a:p>
            <a:pPr marL="457200" lvl="0" indent="-361950" algn="l" rtl="0">
              <a:spcBef>
                <a:spcPts val="0"/>
              </a:spcBef>
              <a:spcAft>
                <a:spcPts val="0"/>
              </a:spcAft>
              <a:buSzPts val="2100"/>
              <a:buChar char="●"/>
            </a:pPr>
            <a:r>
              <a:rPr lang="en-GB" sz="2100"/>
              <a:t>Do these points fit into an equation? Why does this work?</a:t>
            </a:r>
            <a:endParaRPr sz="2100"/>
          </a:p>
          <a:p>
            <a:pPr marL="0" lvl="0" indent="0" algn="l" rtl="0">
              <a:spcBef>
                <a:spcPts val="300"/>
              </a:spcBef>
              <a:spcAft>
                <a:spcPts val="0"/>
              </a:spcAft>
              <a:buNone/>
            </a:pPr>
            <a:endParaRPr sz="2100"/>
          </a:p>
        </p:txBody>
      </p:sp>
      <p:sp>
        <p:nvSpPr>
          <p:cNvPr id="177" name="Google Shape;177;p15"/>
          <p:cNvSpPr txBox="1">
            <a:spLocks noGrp="1"/>
          </p:cNvSpPr>
          <p:nvPr>
            <p:ph type="sldNum" idx="12"/>
          </p:nvPr>
        </p:nvSpPr>
        <p:spPr>
          <a:xfrm>
            <a:off x="-9527" y="4767263"/>
            <a:ext cx="5949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2</a:t>
            </a:fld>
            <a:endParaRPr/>
          </a:p>
        </p:txBody>
      </p:sp>
      <p:pic>
        <p:nvPicPr>
          <p:cNvPr id="178" name="Google Shape;178;p15"/>
          <p:cNvPicPr preferRelativeResize="0"/>
          <p:nvPr/>
        </p:nvPicPr>
        <p:blipFill>
          <a:blip r:embed="rId3">
            <a:alphaModFix/>
          </a:blip>
          <a:stretch>
            <a:fillRect/>
          </a:stretch>
        </p:blipFill>
        <p:spPr>
          <a:xfrm>
            <a:off x="1035570" y="2571753"/>
            <a:ext cx="2271199" cy="2266848"/>
          </a:xfrm>
          <a:prstGeom prst="rect">
            <a:avLst/>
          </a:prstGeom>
          <a:noFill/>
          <a:ln>
            <a:noFill/>
          </a:ln>
        </p:spPr>
      </p:pic>
      <p:pic>
        <p:nvPicPr>
          <p:cNvPr id="179" name="Google Shape;179;p15"/>
          <p:cNvPicPr preferRelativeResize="0"/>
          <p:nvPr/>
        </p:nvPicPr>
        <p:blipFill>
          <a:blip r:embed="rId4">
            <a:alphaModFix/>
          </a:blip>
          <a:stretch>
            <a:fillRect/>
          </a:stretch>
        </p:blipFill>
        <p:spPr>
          <a:xfrm>
            <a:off x="3625094" y="2571753"/>
            <a:ext cx="5124450" cy="2238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6"/>
          <p:cNvSpPr txBox="1">
            <a:spLocks noGrp="1"/>
          </p:cNvSpPr>
          <p:nvPr>
            <p:ph type="title"/>
          </p:nvPr>
        </p:nvSpPr>
        <p:spPr>
          <a:xfrm>
            <a:off x="386100" y="673212"/>
            <a:ext cx="3942300" cy="594900"/>
          </a:xfrm>
          <a:prstGeom prst="rect">
            <a:avLst/>
          </a:prstGeom>
        </p:spPr>
        <p:txBody>
          <a:bodyPr spcFirstLastPara="1" wrap="square" lIns="0" tIns="0" rIns="0" bIns="0" anchor="b" anchorCtr="0">
            <a:noAutofit/>
          </a:bodyPr>
          <a:lstStyle/>
          <a:p>
            <a:pPr marL="0" lvl="0" indent="0" algn="l" rtl="0">
              <a:spcBef>
                <a:spcPts val="300"/>
              </a:spcBef>
              <a:spcAft>
                <a:spcPts val="0"/>
              </a:spcAft>
              <a:buClr>
                <a:schemeClr val="dk1"/>
              </a:buClr>
              <a:buSzPts val="1100"/>
              <a:buFont typeface="Arial"/>
              <a:buNone/>
            </a:pPr>
            <a:r>
              <a:rPr lang="en-GB" sz="2800">
                <a:solidFill>
                  <a:schemeClr val="dk2"/>
                </a:solidFill>
              </a:rPr>
              <a:t>Group Discussion</a:t>
            </a:r>
            <a:endParaRPr/>
          </a:p>
        </p:txBody>
      </p:sp>
      <p:sp>
        <p:nvSpPr>
          <p:cNvPr id="185" name="Google Shape;185;p16"/>
          <p:cNvSpPr txBox="1">
            <a:spLocks noGrp="1"/>
          </p:cNvSpPr>
          <p:nvPr>
            <p:ph type="body" idx="1"/>
          </p:nvPr>
        </p:nvSpPr>
        <p:spPr>
          <a:xfrm>
            <a:off x="386099" y="1697954"/>
            <a:ext cx="7507800" cy="2772300"/>
          </a:xfrm>
          <a:prstGeom prst="rect">
            <a:avLst/>
          </a:prstGeom>
        </p:spPr>
        <p:txBody>
          <a:bodyPr spcFirstLastPara="1" wrap="square" lIns="0" tIns="0" rIns="0" bIns="0" anchor="t" anchorCtr="0">
            <a:noAutofit/>
          </a:bodyPr>
          <a:lstStyle/>
          <a:p>
            <a:pPr marL="0" lvl="0" indent="0" algn="l" rtl="0">
              <a:spcBef>
                <a:spcPts val="300"/>
              </a:spcBef>
              <a:spcAft>
                <a:spcPts val="0"/>
              </a:spcAft>
              <a:buNone/>
            </a:pPr>
            <a:r>
              <a:rPr lang="en-GB" sz="2000"/>
              <a:t>Should we be able to extend this learning to any size circle with centre (3,2)?</a:t>
            </a:r>
            <a:endParaRPr sz="2000"/>
          </a:p>
          <a:p>
            <a:pPr marL="0" lvl="0" indent="0" algn="l" rtl="0">
              <a:spcBef>
                <a:spcPts val="300"/>
              </a:spcBef>
              <a:spcAft>
                <a:spcPts val="0"/>
              </a:spcAft>
              <a:buNone/>
            </a:pPr>
            <a:r>
              <a:rPr lang="en-GB" sz="2000"/>
              <a:t>How about any circle, with any centre?</a:t>
            </a:r>
            <a:endParaRPr sz="2000"/>
          </a:p>
          <a:p>
            <a:pPr marL="0" lvl="0" indent="0" algn="l" rtl="0">
              <a:spcBef>
                <a:spcPts val="300"/>
              </a:spcBef>
              <a:spcAft>
                <a:spcPts val="0"/>
              </a:spcAft>
              <a:buNone/>
            </a:pPr>
            <a:r>
              <a:rPr lang="en-GB" sz="2000"/>
              <a:t>Can we write an equation like this for any circle?</a:t>
            </a:r>
            <a:endParaRPr sz="2000"/>
          </a:p>
          <a:p>
            <a:pPr marL="0" lvl="0" indent="0" algn="l" rtl="0">
              <a:spcBef>
                <a:spcPts val="3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0" name="Google Shape;190;p17"/>
          <p:cNvPicPr preferRelativeResize="0"/>
          <p:nvPr/>
        </p:nvPicPr>
        <p:blipFill>
          <a:blip r:embed="rId3">
            <a:alphaModFix/>
          </a:blip>
          <a:stretch>
            <a:fillRect/>
          </a:stretch>
        </p:blipFill>
        <p:spPr>
          <a:xfrm>
            <a:off x="379238" y="1438263"/>
            <a:ext cx="4029075" cy="3705225"/>
          </a:xfrm>
          <a:prstGeom prst="rect">
            <a:avLst/>
          </a:prstGeom>
          <a:noFill/>
          <a:ln>
            <a:noFill/>
          </a:ln>
        </p:spPr>
      </p:pic>
      <p:sp>
        <p:nvSpPr>
          <p:cNvPr id="191" name="Google Shape;191;p17"/>
          <p:cNvSpPr txBox="1"/>
          <p:nvPr/>
        </p:nvSpPr>
        <p:spPr>
          <a:xfrm>
            <a:off x="3543475" y="1718775"/>
            <a:ext cx="827400" cy="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solidFill>
                  <a:srgbClr val="FF0000"/>
                </a:solidFill>
              </a:rPr>
              <a:t>A(x,y)</a:t>
            </a:r>
            <a:endParaRPr sz="1800" b="1">
              <a:solidFill>
                <a:srgbClr val="FF0000"/>
              </a:solidFill>
            </a:endParaRPr>
          </a:p>
        </p:txBody>
      </p:sp>
      <p:sp>
        <p:nvSpPr>
          <p:cNvPr id="192" name="Google Shape;192;p17"/>
          <p:cNvSpPr txBox="1"/>
          <p:nvPr/>
        </p:nvSpPr>
        <p:spPr>
          <a:xfrm>
            <a:off x="2531650" y="2297700"/>
            <a:ext cx="345300" cy="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solidFill>
                  <a:srgbClr val="FF0000"/>
                </a:solidFill>
              </a:rPr>
              <a:t>2</a:t>
            </a:r>
            <a:endParaRPr sz="1800" b="1">
              <a:solidFill>
                <a:srgbClr val="FF0000"/>
              </a:solidFill>
            </a:endParaRPr>
          </a:p>
        </p:txBody>
      </p:sp>
      <p:sp>
        <p:nvSpPr>
          <p:cNvPr id="193" name="Google Shape;193;p17"/>
          <p:cNvSpPr txBox="1">
            <a:spLocks noGrp="1"/>
          </p:cNvSpPr>
          <p:nvPr>
            <p:ph type="sldNum" idx="12"/>
          </p:nvPr>
        </p:nvSpPr>
        <p:spPr>
          <a:xfrm>
            <a:off x="-9527" y="4767263"/>
            <a:ext cx="5949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4</a:t>
            </a:fld>
            <a:endParaRPr/>
          </a:p>
        </p:txBody>
      </p:sp>
      <p:sp>
        <p:nvSpPr>
          <p:cNvPr id="194" name="Google Shape;194;p17"/>
          <p:cNvSpPr/>
          <p:nvPr/>
        </p:nvSpPr>
        <p:spPr>
          <a:xfrm flipH="1">
            <a:off x="2345850" y="2164275"/>
            <a:ext cx="951600" cy="1069500"/>
          </a:xfrm>
          <a:prstGeom prst="rtTriangle">
            <a:avLst/>
          </a:prstGeom>
          <a:noFill/>
          <a:ln w="38100" cap="flat" cmpd="sng">
            <a:solidFill>
              <a:srgbClr val="FF00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7"/>
          <p:cNvSpPr txBox="1"/>
          <p:nvPr/>
        </p:nvSpPr>
        <p:spPr>
          <a:xfrm>
            <a:off x="763225" y="464575"/>
            <a:ext cx="6387900" cy="106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400"/>
              <a:t>What is the equation of this circle with centre c and radius 2?</a:t>
            </a:r>
            <a:endParaRPr sz="2400"/>
          </a:p>
        </p:txBody>
      </p:sp>
      <p:sp>
        <p:nvSpPr>
          <p:cNvPr id="196" name="Google Shape;196;p17"/>
          <p:cNvSpPr txBox="1"/>
          <p:nvPr/>
        </p:nvSpPr>
        <p:spPr>
          <a:xfrm>
            <a:off x="1855363" y="3300150"/>
            <a:ext cx="827400" cy="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solidFill>
                  <a:srgbClr val="FF0000"/>
                </a:solidFill>
              </a:rPr>
              <a:t>c(3,2)</a:t>
            </a:r>
            <a:endParaRPr sz="1800" b="1">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Google Shape;201;p18"/>
          <p:cNvPicPr preferRelativeResize="0"/>
          <p:nvPr/>
        </p:nvPicPr>
        <p:blipFill>
          <a:blip r:embed="rId3">
            <a:alphaModFix/>
          </a:blip>
          <a:stretch>
            <a:fillRect/>
          </a:stretch>
        </p:blipFill>
        <p:spPr>
          <a:xfrm>
            <a:off x="351175" y="1438275"/>
            <a:ext cx="3835784" cy="3705225"/>
          </a:xfrm>
          <a:prstGeom prst="rect">
            <a:avLst/>
          </a:prstGeom>
          <a:noFill/>
          <a:ln>
            <a:noFill/>
          </a:ln>
        </p:spPr>
      </p:pic>
      <p:sp>
        <p:nvSpPr>
          <p:cNvPr id="202" name="Google Shape;202;p18"/>
          <p:cNvSpPr txBox="1"/>
          <p:nvPr/>
        </p:nvSpPr>
        <p:spPr>
          <a:xfrm>
            <a:off x="1855363" y="3300150"/>
            <a:ext cx="827400" cy="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solidFill>
                  <a:srgbClr val="FF0000"/>
                </a:solidFill>
              </a:rPr>
              <a:t>c(h,k)</a:t>
            </a:r>
            <a:endParaRPr sz="1800" b="1">
              <a:solidFill>
                <a:srgbClr val="FF0000"/>
              </a:solidFill>
            </a:endParaRPr>
          </a:p>
        </p:txBody>
      </p:sp>
      <p:sp>
        <p:nvSpPr>
          <p:cNvPr id="203" name="Google Shape;203;p18"/>
          <p:cNvSpPr txBox="1"/>
          <p:nvPr/>
        </p:nvSpPr>
        <p:spPr>
          <a:xfrm>
            <a:off x="3655875" y="1718775"/>
            <a:ext cx="827400" cy="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solidFill>
                  <a:srgbClr val="FF0000"/>
                </a:solidFill>
              </a:rPr>
              <a:t>B(x,y)</a:t>
            </a:r>
            <a:endParaRPr sz="1800" b="1">
              <a:solidFill>
                <a:srgbClr val="FF0000"/>
              </a:solidFill>
            </a:endParaRPr>
          </a:p>
        </p:txBody>
      </p:sp>
      <p:sp>
        <p:nvSpPr>
          <p:cNvPr id="204" name="Google Shape;204;p18"/>
          <p:cNvSpPr txBox="1"/>
          <p:nvPr/>
        </p:nvSpPr>
        <p:spPr>
          <a:xfrm>
            <a:off x="2527525" y="2349000"/>
            <a:ext cx="345300" cy="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solidFill>
                  <a:srgbClr val="FF0000"/>
                </a:solidFill>
              </a:rPr>
              <a:t>r</a:t>
            </a:r>
            <a:endParaRPr sz="1800" b="1">
              <a:solidFill>
                <a:srgbClr val="FF0000"/>
              </a:solidFill>
            </a:endParaRPr>
          </a:p>
        </p:txBody>
      </p:sp>
      <p:sp>
        <p:nvSpPr>
          <p:cNvPr id="205" name="Google Shape;205;p18"/>
          <p:cNvSpPr/>
          <p:nvPr/>
        </p:nvSpPr>
        <p:spPr>
          <a:xfrm flipH="1">
            <a:off x="2308400" y="2164275"/>
            <a:ext cx="1111500" cy="1069500"/>
          </a:xfrm>
          <a:prstGeom prst="rtTriangle">
            <a:avLst/>
          </a:prstGeom>
          <a:noFill/>
          <a:ln w="38100" cap="flat" cmpd="sng">
            <a:solidFill>
              <a:srgbClr val="FF00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8"/>
          <p:cNvSpPr txBox="1"/>
          <p:nvPr/>
        </p:nvSpPr>
        <p:spPr>
          <a:xfrm>
            <a:off x="763225" y="464575"/>
            <a:ext cx="6387900" cy="106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400"/>
              <a:t>What is the equation of this circle with centre c and radius r?</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9"/>
          <p:cNvSpPr txBox="1">
            <a:spLocks noGrp="1"/>
          </p:cNvSpPr>
          <p:nvPr>
            <p:ph type="sldNum" idx="12"/>
          </p:nvPr>
        </p:nvSpPr>
        <p:spPr>
          <a:xfrm>
            <a:off x="-9527" y="4767263"/>
            <a:ext cx="5949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6</a:t>
            </a:fld>
            <a:endParaRPr/>
          </a:p>
        </p:txBody>
      </p:sp>
      <p:sp>
        <p:nvSpPr>
          <p:cNvPr id="212" name="Google Shape;212;p19"/>
          <p:cNvSpPr txBox="1">
            <a:spLocks noGrp="1"/>
          </p:cNvSpPr>
          <p:nvPr>
            <p:ph type="title"/>
          </p:nvPr>
        </p:nvSpPr>
        <p:spPr>
          <a:xfrm>
            <a:off x="386100" y="673212"/>
            <a:ext cx="3942300" cy="594900"/>
          </a:xfrm>
          <a:prstGeom prst="rect">
            <a:avLst/>
          </a:prstGeom>
        </p:spPr>
        <p:txBody>
          <a:bodyPr spcFirstLastPara="1" wrap="square" lIns="0" tIns="0" rIns="0" bIns="0" anchor="b" anchorCtr="0">
            <a:noAutofit/>
          </a:bodyPr>
          <a:lstStyle/>
          <a:p>
            <a:pPr marL="0" lvl="0" indent="0" algn="l" rtl="0">
              <a:spcBef>
                <a:spcPts val="300"/>
              </a:spcBef>
              <a:spcAft>
                <a:spcPts val="0"/>
              </a:spcAft>
              <a:buNone/>
            </a:pPr>
            <a:r>
              <a:rPr lang="en-GB" sz="2800">
                <a:solidFill>
                  <a:schemeClr val="dk2"/>
                </a:solidFill>
              </a:rPr>
              <a:t>Class Discussion</a:t>
            </a:r>
            <a:endParaRPr/>
          </a:p>
        </p:txBody>
      </p:sp>
      <p:sp>
        <p:nvSpPr>
          <p:cNvPr id="213" name="Google Shape;213;p19"/>
          <p:cNvSpPr txBox="1"/>
          <p:nvPr/>
        </p:nvSpPr>
        <p:spPr>
          <a:xfrm>
            <a:off x="287923" y="1831337"/>
            <a:ext cx="7648800" cy="23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a:t>Summarise your learning from </a:t>
            </a:r>
            <a:r>
              <a:rPr lang="en-GB" sz="2000" smtClean="0"/>
              <a:t>today’s </a:t>
            </a:r>
            <a:r>
              <a:rPr lang="en-GB" sz="2000"/>
              <a:t>lesson</a:t>
            </a:r>
            <a:endParaRPr sz="20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On-screen Show (16:9)</PresentationFormat>
  <Paragraphs>34</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Simple Light</vt:lpstr>
      <vt:lpstr>Going in circles with Pythagoras</vt:lpstr>
      <vt:lpstr>PowerPoint Presentation</vt:lpstr>
      <vt:lpstr>Group Discussion</vt:lpstr>
      <vt:lpstr>PowerPoint Presentation</vt:lpstr>
      <vt:lpstr>PowerPoint Presentation</vt:lpstr>
      <vt:lpstr>Class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Going in circles with Pythagoras</dc:title>
  <cp:lastModifiedBy>Warren McIntyre</cp:lastModifiedBy>
  <cp:revision>3</cp:revision>
  <dcterms:modified xsi:type="dcterms:W3CDTF">2020-11-25T17:25:39Z</dcterms:modified>
</cp:coreProperties>
</file>