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9"/>
  </p:notesMasterIdLst>
  <p:sldIdLst>
    <p:sldId id="257" r:id="rId2"/>
    <p:sldId id="258" r:id="rId3"/>
    <p:sldId id="260" r:id="rId4"/>
    <p:sldId id="261" r:id="rId5"/>
    <p:sldId id="262" r:id="rId6"/>
    <p:sldId id="263" r:id="rId7"/>
    <p:sldId id="264"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FC922D-709A-43FD-A2BB-41B9130F9602}">
  <a:tblStyle styleId="{10FC922D-709A-43FD-A2BB-41B9130F96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4" autoAdjust="0"/>
    <p:restoredTop sz="96625" autoAdjust="0"/>
  </p:normalViewPr>
  <p:slideViewPr>
    <p:cSldViewPr snapToGrid="0">
      <p:cViewPr>
        <p:scale>
          <a:sx n="100" d="100"/>
          <a:sy n="100" d="100"/>
        </p:scale>
        <p:origin x="49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9d2c7bb8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9d2c7bb8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586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144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355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37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9d2c7bb8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9d2c7bb8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4653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120"/>
        <p:cNvGrpSpPr/>
        <p:nvPr/>
      </p:nvGrpSpPr>
      <p:grpSpPr>
        <a:xfrm>
          <a:off x="0" y="0"/>
          <a:ext cx="0" cy="0"/>
          <a:chOff x="0" y="0"/>
          <a:chExt cx="0" cy="0"/>
        </a:xfrm>
      </p:grpSpPr>
      <p:sp>
        <p:nvSpPr>
          <p:cNvPr id="121" name="Google Shape;121;p3"/>
          <p:cNvSpPr/>
          <p:nvPr/>
        </p:nvSpPr>
        <p:spPr>
          <a:xfrm>
            <a:off x="0" y="0"/>
            <a:ext cx="9153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2" name="Google Shape;122;p3"/>
          <p:cNvSpPr txBox="1">
            <a:spLocks noGrp="1"/>
          </p:cNvSpPr>
          <p:nvPr>
            <p:ph type="title"/>
          </p:nvPr>
        </p:nvSpPr>
        <p:spPr>
          <a:xfrm>
            <a:off x="386100" y="673200"/>
            <a:ext cx="5585400" cy="594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Calibri"/>
              <a:buNone/>
              <a:defRPr sz="2800">
                <a:solidFill>
                  <a:schemeClr val="accent2"/>
                </a:solidFill>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23" name="Google Shape;123;p3"/>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3"/>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3"/>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000"/>
              <a:buNone/>
              <a:defRPr sz="2000">
                <a:solidFill>
                  <a:schemeClr val="dk2"/>
                </a:solidFill>
              </a:defRPr>
            </a:lvl1pPr>
            <a:lvl2pPr marL="914400" lvl="1" indent="-228600" algn="l">
              <a:lnSpc>
                <a:spcPct val="90000"/>
              </a:lnSpc>
              <a:spcBef>
                <a:spcPts val="300"/>
              </a:spcBef>
              <a:spcAft>
                <a:spcPts val="0"/>
              </a:spcAft>
              <a:buClr>
                <a:schemeClr val="accent1"/>
              </a:buClr>
              <a:buSzPts val="1500"/>
              <a:buNone/>
              <a:defRPr sz="1500">
                <a:solidFill>
                  <a:schemeClr val="accent1"/>
                </a:solidFill>
              </a:defRPr>
            </a:lvl2pPr>
            <a:lvl3pPr marL="1371600" lvl="2" indent="-285750" algn="l">
              <a:lnSpc>
                <a:spcPct val="90000"/>
              </a:lnSpc>
              <a:spcBef>
                <a:spcPts val="300"/>
              </a:spcBef>
              <a:spcAft>
                <a:spcPts val="0"/>
              </a:spcAft>
              <a:buClr>
                <a:schemeClr val="accent1"/>
              </a:buClr>
              <a:buSzPts val="900"/>
              <a:buChar char="•"/>
              <a:defRPr sz="900" b="0">
                <a:solidFill>
                  <a:schemeClr val="accent1"/>
                </a:solidFill>
              </a:defRPr>
            </a:lvl3pPr>
            <a:lvl4pPr marL="1828800" lvl="3" indent="-279400" algn="l">
              <a:lnSpc>
                <a:spcPct val="90000"/>
              </a:lnSpc>
              <a:spcBef>
                <a:spcPts val="300"/>
              </a:spcBef>
              <a:spcAft>
                <a:spcPts val="0"/>
              </a:spcAft>
              <a:buClr>
                <a:schemeClr val="dk2"/>
              </a:buClr>
              <a:buSzPts val="800"/>
              <a:buChar char="•"/>
              <a:defRPr sz="800">
                <a:solidFill>
                  <a:schemeClr val="dk2"/>
                </a:solidFill>
              </a:defRPr>
            </a:lvl4pPr>
            <a:lvl5pPr marL="2286000" lvl="4" indent="-228600" algn="l">
              <a:lnSpc>
                <a:spcPct val="90000"/>
              </a:lnSpc>
              <a:spcBef>
                <a:spcPts val="600"/>
              </a:spcBef>
              <a:spcAft>
                <a:spcPts val="0"/>
              </a:spcAft>
              <a:buClr>
                <a:schemeClr val="dk2"/>
              </a:buClr>
              <a:buSzPts val="1100"/>
              <a:buNone/>
              <a:defRPr sz="1100">
                <a:solidFill>
                  <a:schemeClr val="dk2"/>
                </a:solidFill>
              </a:defRPr>
            </a:lvl5pPr>
            <a:lvl6pPr marL="2743200" lvl="5" indent="-317500" algn="l">
              <a:lnSpc>
                <a:spcPct val="90000"/>
              </a:lnSpc>
              <a:spcBef>
                <a:spcPts val="400"/>
              </a:spcBef>
              <a:spcAft>
                <a:spcPts val="0"/>
              </a:spcAft>
              <a:buClr>
                <a:schemeClr val="dk2"/>
              </a:buClr>
              <a:buSzPts val="1400"/>
              <a:buChar char="•"/>
              <a:defRPr>
                <a:solidFill>
                  <a:schemeClr val="dk2"/>
                </a:solidFill>
              </a:defRPr>
            </a:lvl6pPr>
            <a:lvl7pPr marL="3200400" lvl="6" indent="-317500" algn="l">
              <a:lnSpc>
                <a:spcPct val="90000"/>
              </a:lnSpc>
              <a:spcBef>
                <a:spcPts val="400"/>
              </a:spcBef>
              <a:spcAft>
                <a:spcPts val="0"/>
              </a:spcAft>
              <a:buClr>
                <a:schemeClr val="dk2"/>
              </a:buClr>
              <a:buSzPts val="1400"/>
              <a:buChar char="•"/>
              <a:defRPr>
                <a:solidFill>
                  <a:schemeClr val="dk2"/>
                </a:solidFill>
              </a:defRPr>
            </a:lvl7pPr>
            <a:lvl8pPr marL="3657600" lvl="7" indent="-317500" algn="l">
              <a:lnSpc>
                <a:spcPct val="90000"/>
              </a:lnSpc>
              <a:spcBef>
                <a:spcPts val="400"/>
              </a:spcBef>
              <a:spcAft>
                <a:spcPts val="0"/>
              </a:spcAft>
              <a:buClr>
                <a:schemeClr val="dk2"/>
              </a:buClr>
              <a:buSzPts val="1400"/>
              <a:buChar char="•"/>
              <a:defRPr>
                <a:solidFill>
                  <a:schemeClr val="dk2"/>
                </a:solidFill>
              </a:defRPr>
            </a:lvl8pPr>
            <a:lvl9pPr marL="4114800" lvl="8" indent="-317500" algn="l">
              <a:lnSpc>
                <a:spcPct val="90000"/>
              </a:lnSpc>
              <a:spcBef>
                <a:spcPts val="400"/>
              </a:spcBef>
              <a:spcAft>
                <a:spcPts val="0"/>
              </a:spcAft>
              <a:buClr>
                <a:schemeClr val="dk2"/>
              </a:buClr>
              <a:buSzPts val="1400"/>
              <a:buChar char="•"/>
              <a:defRPr>
                <a:solidFill>
                  <a:schemeClr val="dk2"/>
                </a:solidFill>
              </a:defRPr>
            </a:lvl9pPr>
          </a:lstStyle>
          <a:p>
            <a:endParaRPr/>
          </a:p>
        </p:txBody>
      </p:sp>
      <p:grpSp>
        <p:nvGrpSpPr>
          <p:cNvPr id="127" name="Google Shape;127;p3"/>
          <p:cNvGrpSpPr/>
          <p:nvPr/>
        </p:nvGrpSpPr>
        <p:grpSpPr>
          <a:xfrm>
            <a:off x="-1530678" y="2991542"/>
            <a:ext cx="1404225" cy="2177095"/>
            <a:chOff x="6195941" y="562596"/>
            <a:chExt cx="1872300" cy="2902793"/>
          </a:xfrm>
        </p:grpSpPr>
        <p:grpSp>
          <p:nvGrpSpPr>
            <p:cNvPr id="128" name="Google Shape;128;p3"/>
            <p:cNvGrpSpPr/>
            <p:nvPr/>
          </p:nvGrpSpPr>
          <p:grpSpPr>
            <a:xfrm>
              <a:off x="6195941" y="832605"/>
              <a:ext cx="1872300" cy="2632784"/>
              <a:chOff x="-1872716" y="660661"/>
              <a:chExt cx="1872300" cy="1974637"/>
            </a:xfrm>
          </p:grpSpPr>
          <p:sp>
            <p:nvSpPr>
              <p:cNvPr id="129" name="Google Shape;129;p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30" name="Google Shape;130;p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31" name="Google Shape;131;p3"/>
            <p:cNvGrpSpPr/>
            <p:nvPr/>
          </p:nvGrpSpPr>
          <p:grpSpPr>
            <a:xfrm>
              <a:off x="6303954" y="562596"/>
              <a:ext cx="540000" cy="540000"/>
              <a:chOff x="6303954" y="562596"/>
              <a:chExt cx="540000" cy="540000"/>
            </a:xfrm>
          </p:grpSpPr>
          <p:sp>
            <p:nvSpPr>
              <p:cNvPr id="132" name="Google Shape;132;p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3" name="Google Shape;133;p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34" name="Google Shape;134;p3"/>
          <p:cNvSpPr/>
          <p:nvPr/>
        </p:nvSpPr>
        <p:spPr>
          <a:xfrm>
            <a:off x="918101" y="2027696"/>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35" name="Google Shape;135;p3"/>
          <p:cNvGrpSpPr/>
          <p:nvPr/>
        </p:nvGrpSpPr>
        <p:grpSpPr>
          <a:xfrm>
            <a:off x="7916400" y="221400"/>
            <a:ext cx="893994" cy="358950"/>
            <a:chOff x="1899" y="899"/>
            <a:chExt cx="4163" cy="1671"/>
          </a:xfrm>
        </p:grpSpPr>
        <p:sp>
          <p:nvSpPr>
            <p:cNvPr id="136" name="Google Shape;136;p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 name="Google Shape;137;p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 name="Google Shape;138;p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 name="Google Shape;139;p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 name="Google Shape;140;p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 name="Google Shape;141;p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 name="Google Shape;142;p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 name="Google Shape;143;p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 name="Google Shape;144;p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 name="Google Shape;145;p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 name="Google Shape;146;p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 name="Google Shape;147;p3"/>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 name="Google Shape;148;p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 name="Google Shape;149;p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 name="Google Shape;150;p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 name="Google Shape;151;p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 name="Google Shape;152;p3"/>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 name="Google Shape;153;p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 name="Google Shape;154;p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 name="Google Shape;155;p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 name="Google Shape;156;p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 name="Google Shape;157;p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 name="Google Shape;158;p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 name="Google Shape;159;p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 name="Google Shape;160;p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 name="Google Shape;162;p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 name="Google Shape;163;p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 name="Google Shape;164;p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 name="Google Shape;165;p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 name="Google Shape;166;p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 name="Google Shape;167;p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 name="Google Shape;168;p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 name="Google Shape;169;p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 name="Google Shape;170;p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 name="Google Shape;171;p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 name="Google Shape;172;p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 name="Google Shape;173;p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 name="Google Shape;184;p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 name="Google Shape;185;p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 name="Google Shape;186;p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 name="Google Shape;187;p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 name="Google Shape;188;p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 name="Google Shape;189;p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 name="Google Shape;190;p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 name="Google Shape;191;p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 name="Google Shape;192;p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 name="Google Shape;193;p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 name="Google Shape;194;p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 name="Google Shape;195;p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 name="Google Shape;196;p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 name="Google Shape;198;p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 name="Google Shape;199;p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 name="Google Shape;200;p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 name="Google Shape;201;p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 name="Google Shape;202;p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 name="Google Shape;203;p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 name="Google Shape;204;p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 name="Google Shape;205;p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 name="Google Shape;206;p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 name="Google Shape;207;p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 name="Google Shape;208;p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 name="Google Shape;209;p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 name="Google Shape;210;p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 name="Google Shape;211;p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 name="Google Shape;212;p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 name="Google Shape;213;p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 name="Google Shape;214;p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3"/>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 name="Google Shape;216;p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 name="Google Shape;217;p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 name="Google Shape;218;p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 name="Google Shape;219;p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 name="Google Shape;220;p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 name="Google Shape;221;p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 name="Google Shape;222;p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 name="Google Shape;223;p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 name="Google Shape;224;p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 name="Google Shape;225;p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 name="Google Shape;226;p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 name="Google Shape;227;p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 name="Google Shape;228;p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29" name="Google Shape;229;p3"/>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2"/>
        <p:cNvGrpSpPr/>
        <p:nvPr/>
      </p:nvGrpSpPr>
      <p:grpSpPr>
        <a:xfrm>
          <a:off x="0" y="0"/>
          <a:ext cx="0" cy="0"/>
          <a:chOff x="0" y="0"/>
          <a:chExt cx="0" cy="0"/>
        </a:xfrm>
      </p:grpSpPr>
      <p:sp>
        <p:nvSpPr>
          <p:cNvPr id="1133" name="Google Shape;1133;p12"/>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4" name="Google Shape;1134;p12"/>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5" name="Google Shape;1135;p1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4"/>
          <p:cNvSpPr/>
          <p:nvPr/>
        </p:nvSpPr>
        <p:spPr>
          <a:xfrm rot="5400000" flipH="1">
            <a:off x="524429" y="-524251"/>
            <a:ext cx="5143500" cy="6192000"/>
          </a:xfrm>
          <a:prstGeom prst="rect">
            <a:avLst/>
          </a:prstGeom>
          <a:gradFill>
            <a:gsLst>
              <a:gs pos="0">
                <a:srgbClr val="000000"/>
              </a:gs>
              <a:gs pos="100000">
                <a:srgbClr val="000000">
                  <a:alpha val="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2" name="Google Shape;232;p4"/>
          <p:cNvSpPr/>
          <p:nvPr/>
        </p:nvSpPr>
        <p:spPr>
          <a:xfrm rot="10800000" flipH="1">
            <a:off x="0" y="17"/>
            <a:ext cx="9144000" cy="1529700"/>
          </a:xfrm>
          <a:prstGeom prst="rect">
            <a:avLst/>
          </a:prstGeom>
          <a:gradFill>
            <a:gsLst>
              <a:gs pos="0">
                <a:srgbClr val="000000"/>
              </a:gs>
              <a:gs pos="100000">
                <a:srgbClr val="000000">
                  <a:alpha val="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3" name="Google Shape;233;p4"/>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4" name="Google Shape;234;p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35" name="Google Shape;235;p4"/>
          <p:cNvGrpSpPr/>
          <p:nvPr/>
        </p:nvGrpSpPr>
        <p:grpSpPr>
          <a:xfrm>
            <a:off x="7915032" y="222489"/>
            <a:ext cx="895960" cy="359739"/>
            <a:chOff x="1899" y="899"/>
            <a:chExt cx="4163" cy="1671"/>
          </a:xfrm>
        </p:grpSpPr>
        <p:sp>
          <p:nvSpPr>
            <p:cNvPr id="236" name="Google Shape;236;p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 name="Google Shape;237;p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 name="Google Shape;238;p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 name="Google Shape;239;p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 name="Google Shape;240;p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 name="Google Shape;241;p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p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 name="Google Shape;243;p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 name="Google Shape;244;p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 name="Google Shape;245;p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 name="Google Shape;246;p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 name="Google Shape;247;p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 name="Google Shape;248;p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 name="Google Shape;249;p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 name="Google Shape;250;p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 name="Google Shape;251;p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 name="Google Shape;252;p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3" name="Google Shape;253;p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 name="Google Shape;254;p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 name="Google Shape;255;p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 name="Google Shape;256;p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 name="Google Shape;257;p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 name="Google Shape;258;p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 name="Google Shape;259;p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 name="Google Shape;260;p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 name="Google Shape;261;p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 name="Google Shape;262;p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 name="Google Shape;263;p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 name="Google Shape;264;p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 name="Google Shape;265;p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 name="Google Shape;266;p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 name="Google Shape;267;p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 name="Google Shape;268;p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 name="Google Shape;269;p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 name="Google Shape;270;p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 name="Google Shape;271;p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 name="Google Shape;272;p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 name="Google Shape;273;p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 name="Google Shape;274;p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5" name="Google Shape;275;p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 name="Google Shape;276;p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 name="Google Shape;277;p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 name="Google Shape;278;p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 name="Google Shape;279;p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 name="Google Shape;280;p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 name="Google Shape;281;p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 name="Google Shape;282;p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 name="Google Shape;283;p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 name="Google Shape;285;p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 name="Google Shape;288;p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 name="Google Shape;289;p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p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 name="Google Shape;299;p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 name="Google Shape;300;p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 name="Google Shape;301;p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p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 name="Google Shape;303;p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 name="Google Shape;304;p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p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7" name="Google Shape;307;p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8" name="Google Shape;308;p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 name="Google Shape;317;p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 name="Google Shape;318;p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 name="Google Shape;319;p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 name="Google Shape;321;p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 name="Google Shape;322;p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 name="Google Shape;323;p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 name="Google Shape;324;p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 name="Google Shape;325;p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 name="Google Shape;326;p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29" name="Google Shape;329;p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30" name="Google Shape;330;p4"/>
          <p:cNvGrpSpPr/>
          <p:nvPr/>
        </p:nvGrpSpPr>
        <p:grpSpPr>
          <a:xfrm>
            <a:off x="-1530678" y="2991542"/>
            <a:ext cx="1404225" cy="2177095"/>
            <a:chOff x="6195941" y="562596"/>
            <a:chExt cx="1872300" cy="2902793"/>
          </a:xfrm>
        </p:grpSpPr>
        <p:grpSp>
          <p:nvGrpSpPr>
            <p:cNvPr id="331" name="Google Shape;331;p4"/>
            <p:cNvGrpSpPr/>
            <p:nvPr/>
          </p:nvGrpSpPr>
          <p:grpSpPr>
            <a:xfrm>
              <a:off x="6195941" y="832605"/>
              <a:ext cx="1872300" cy="2632784"/>
              <a:chOff x="-1872716" y="660661"/>
              <a:chExt cx="1872300" cy="1974637"/>
            </a:xfrm>
          </p:grpSpPr>
          <p:sp>
            <p:nvSpPr>
              <p:cNvPr id="332" name="Google Shape;332;p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33" name="Google Shape;333;p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34" name="Google Shape;334;p4"/>
            <p:cNvGrpSpPr/>
            <p:nvPr/>
          </p:nvGrpSpPr>
          <p:grpSpPr>
            <a:xfrm>
              <a:off x="6303954" y="562596"/>
              <a:ext cx="540000" cy="540000"/>
              <a:chOff x="6303954" y="562596"/>
              <a:chExt cx="540000" cy="540000"/>
            </a:xfrm>
          </p:grpSpPr>
          <p:sp>
            <p:nvSpPr>
              <p:cNvPr id="335" name="Google Shape;335;p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36" name="Google Shape;336;p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37" name="Google Shape;337;p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 name="Google Shape;338;p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 name="Google Shape;339;p4"/>
          <p:cNvSpPr txBox="1">
            <a:spLocks noGrp="1"/>
          </p:cNvSpPr>
          <p:nvPr>
            <p:ph type="title"/>
          </p:nvPr>
        </p:nvSpPr>
        <p:spPr>
          <a:xfrm>
            <a:off x="386100" y="326237"/>
            <a:ext cx="3564300" cy="941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0" name="Google Shape;340;p4"/>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4"/>
          <p:cNvSpPr txBox="1">
            <a:spLocks noGrp="1"/>
          </p:cNvSpPr>
          <p:nvPr>
            <p:ph type="body" idx="1"/>
          </p:nvPr>
        </p:nvSpPr>
        <p:spPr>
          <a:xfrm>
            <a:off x="386100" y="2328723"/>
            <a:ext cx="3564300" cy="2143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lt1"/>
              </a:buClr>
              <a:buSzPts val="2000"/>
              <a:buNone/>
              <a:defRPr sz="2000">
                <a:solidFill>
                  <a:schemeClr val="lt1"/>
                </a:solidFill>
              </a:defRPr>
            </a:lvl1pPr>
            <a:lvl2pPr marL="914400" lvl="1" indent="-228600" algn="l">
              <a:lnSpc>
                <a:spcPct val="90000"/>
              </a:lnSpc>
              <a:spcBef>
                <a:spcPts val="300"/>
              </a:spcBef>
              <a:spcAft>
                <a:spcPts val="0"/>
              </a:spcAft>
              <a:buClr>
                <a:schemeClr val="lt1"/>
              </a:buClr>
              <a:buSzPts val="1400"/>
              <a:buNone/>
              <a:defRPr>
                <a:solidFill>
                  <a:schemeClr val="lt1"/>
                </a:solidFill>
              </a:defRPr>
            </a:lvl2pPr>
            <a:lvl3pPr marL="1371600" lvl="2" indent="-317500" algn="l">
              <a:lnSpc>
                <a:spcPct val="90000"/>
              </a:lnSpc>
              <a:spcBef>
                <a:spcPts val="300"/>
              </a:spcBef>
              <a:spcAft>
                <a:spcPts val="0"/>
              </a:spcAft>
              <a:buClr>
                <a:schemeClr val="lt1"/>
              </a:buClr>
              <a:buSzPts val="1400"/>
              <a:buChar char="•"/>
              <a:defRPr>
                <a:solidFill>
                  <a:schemeClr val="lt1"/>
                </a:solidFill>
              </a:defRPr>
            </a:lvl3pPr>
            <a:lvl4pPr marL="1828800" lvl="3" indent="-304800" algn="l">
              <a:lnSpc>
                <a:spcPct val="90000"/>
              </a:lnSpc>
              <a:spcBef>
                <a:spcPts val="300"/>
              </a:spcBef>
              <a:spcAft>
                <a:spcPts val="0"/>
              </a:spcAft>
              <a:buClr>
                <a:schemeClr val="lt1"/>
              </a:buClr>
              <a:buSzPts val="1200"/>
              <a:buChar char="•"/>
              <a:defRPr>
                <a:solidFill>
                  <a:schemeClr val="lt1"/>
                </a:solidFill>
              </a:defRPr>
            </a:lvl4pPr>
            <a:lvl5pPr marL="2286000" lvl="4" indent="-228600" algn="l">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42" name="Google Shape;342;p4"/>
          <p:cNvGrpSpPr/>
          <p:nvPr/>
        </p:nvGrpSpPr>
        <p:grpSpPr>
          <a:xfrm>
            <a:off x="-1530678" y="653649"/>
            <a:ext cx="1026225" cy="1698128"/>
            <a:chOff x="-1836712" y="2937191"/>
            <a:chExt cx="1368300" cy="2264171"/>
          </a:xfrm>
        </p:grpSpPr>
        <p:pic>
          <p:nvPicPr>
            <p:cNvPr id="343" name="Google Shape;343;p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44" name="Google Shape;344;p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45" name="Google Shape;345;p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346"/>
        <p:cNvGrpSpPr/>
        <p:nvPr/>
      </p:nvGrpSpPr>
      <p:grpSpPr>
        <a:xfrm>
          <a:off x="0" y="0"/>
          <a:ext cx="0" cy="0"/>
          <a:chOff x="0" y="0"/>
          <a:chExt cx="0" cy="0"/>
        </a:xfrm>
      </p:grpSpPr>
      <p:sp>
        <p:nvSpPr>
          <p:cNvPr id="347" name="Google Shape;347;p5"/>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 name="Google Shape;348;p5"/>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9" name="Google Shape;349;p5"/>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0" name="Google Shape;350;p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51" name="Google Shape;351;p5"/>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2" name="Google Shape;352;p5"/>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lt1"/>
              </a:buClr>
              <a:buSzPts val="2000"/>
              <a:buNone/>
              <a:defRPr sz="2000">
                <a:solidFill>
                  <a:schemeClr val="lt1"/>
                </a:solidFill>
              </a:defRPr>
            </a:lvl1pPr>
            <a:lvl2pPr marL="914400" lvl="1" indent="-228600" algn="l">
              <a:lnSpc>
                <a:spcPct val="90000"/>
              </a:lnSpc>
              <a:spcBef>
                <a:spcPts val="300"/>
              </a:spcBef>
              <a:spcAft>
                <a:spcPts val="0"/>
              </a:spcAft>
              <a:buClr>
                <a:schemeClr val="lt1"/>
              </a:buClr>
              <a:buSzPts val="1400"/>
              <a:buNone/>
              <a:defRPr>
                <a:solidFill>
                  <a:schemeClr val="lt1"/>
                </a:solidFill>
              </a:defRPr>
            </a:lvl2pPr>
            <a:lvl3pPr marL="1371600" lvl="2" indent="-317500" algn="l">
              <a:lnSpc>
                <a:spcPct val="90000"/>
              </a:lnSpc>
              <a:spcBef>
                <a:spcPts val="300"/>
              </a:spcBef>
              <a:spcAft>
                <a:spcPts val="0"/>
              </a:spcAft>
              <a:buClr>
                <a:schemeClr val="lt1"/>
              </a:buClr>
              <a:buSzPts val="1400"/>
              <a:buChar char="•"/>
              <a:defRPr>
                <a:solidFill>
                  <a:schemeClr val="lt1"/>
                </a:solidFill>
              </a:defRPr>
            </a:lvl3pPr>
            <a:lvl4pPr marL="1828800" lvl="3" indent="-304800" algn="l">
              <a:lnSpc>
                <a:spcPct val="90000"/>
              </a:lnSpc>
              <a:spcBef>
                <a:spcPts val="300"/>
              </a:spcBef>
              <a:spcAft>
                <a:spcPts val="0"/>
              </a:spcAft>
              <a:buClr>
                <a:schemeClr val="lt1"/>
              </a:buClr>
              <a:buSzPts val="1200"/>
              <a:buChar char="•"/>
              <a:defRPr>
                <a:solidFill>
                  <a:schemeClr val="lt1"/>
                </a:solidFill>
              </a:defRPr>
            </a:lvl4pPr>
            <a:lvl5pPr marL="2286000" lvl="4" indent="-228600" algn="l">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53" name="Google Shape;353;p5"/>
          <p:cNvGrpSpPr/>
          <p:nvPr/>
        </p:nvGrpSpPr>
        <p:grpSpPr>
          <a:xfrm>
            <a:off x="-1530678" y="2991542"/>
            <a:ext cx="1404225" cy="2177095"/>
            <a:chOff x="6195941" y="562596"/>
            <a:chExt cx="1872300" cy="2902793"/>
          </a:xfrm>
        </p:grpSpPr>
        <p:grpSp>
          <p:nvGrpSpPr>
            <p:cNvPr id="354" name="Google Shape;354;p5"/>
            <p:cNvGrpSpPr/>
            <p:nvPr/>
          </p:nvGrpSpPr>
          <p:grpSpPr>
            <a:xfrm>
              <a:off x="6195941" y="832605"/>
              <a:ext cx="1872300" cy="2632784"/>
              <a:chOff x="-1872716" y="660661"/>
              <a:chExt cx="1872300" cy="1974637"/>
            </a:xfrm>
          </p:grpSpPr>
          <p:sp>
            <p:nvSpPr>
              <p:cNvPr id="355" name="Google Shape;355;p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56" name="Google Shape;356;p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57" name="Google Shape;357;p5"/>
            <p:cNvGrpSpPr/>
            <p:nvPr/>
          </p:nvGrpSpPr>
          <p:grpSpPr>
            <a:xfrm>
              <a:off x="6303954" y="562596"/>
              <a:ext cx="540000" cy="540000"/>
              <a:chOff x="6303954" y="562596"/>
              <a:chExt cx="540000" cy="540000"/>
            </a:xfrm>
          </p:grpSpPr>
          <p:sp>
            <p:nvSpPr>
              <p:cNvPr id="358" name="Google Shape;358;p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59" name="Google Shape;359;p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360" name="Google Shape;360;p5"/>
          <p:cNvGrpSpPr/>
          <p:nvPr/>
        </p:nvGrpSpPr>
        <p:grpSpPr>
          <a:xfrm>
            <a:off x="-1449668" y="146875"/>
            <a:ext cx="1026225" cy="2044304"/>
            <a:chOff x="-1555624" y="1196393"/>
            <a:chExt cx="1368300" cy="2725739"/>
          </a:xfrm>
        </p:grpSpPr>
        <p:grpSp>
          <p:nvGrpSpPr>
            <p:cNvPr id="361" name="Google Shape;361;p5"/>
            <p:cNvGrpSpPr/>
            <p:nvPr/>
          </p:nvGrpSpPr>
          <p:grpSpPr>
            <a:xfrm>
              <a:off x="-1555624" y="1488707"/>
              <a:ext cx="1368300" cy="2433425"/>
              <a:chOff x="-1836712" y="3275837"/>
              <a:chExt cx="1368300" cy="2433425"/>
            </a:xfrm>
          </p:grpSpPr>
          <p:sp>
            <p:nvSpPr>
              <p:cNvPr id="362" name="Google Shape;362;p5"/>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63" name="Google Shape;363;p5"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64" name="Google Shape;364;p5"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65" name="Google Shape;365;p5"/>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66" name="Google Shape;366;p5"/>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67" name="Google Shape;367;p5"/>
          <p:cNvGrpSpPr/>
          <p:nvPr/>
        </p:nvGrpSpPr>
        <p:grpSpPr>
          <a:xfrm>
            <a:off x="7915032" y="222489"/>
            <a:ext cx="895960" cy="359739"/>
            <a:chOff x="1899" y="899"/>
            <a:chExt cx="4163" cy="1671"/>
          </a:xfrm>
        </p:grpSpPr>
        <p:sp>
          <p:nvSpPr>
            <p:cNvPr id="368" name="Google Shape;368;p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 name="Google Shape;371;p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 name="Google Shape;372;p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 name="Google Shape;373;p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 name="Google Shape;374;p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 name="Google Shape;375;p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 name="Google Shape;376;p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7" name="Google Shape;377;p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 name="Google Shape;378;p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 name="Google Shape;379;p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 name="Google Shape;380;p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 name="Google Shape;381;p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 name="Google Shape;382;p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 name="Google Shape;383;p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 name="Google Shape;384;p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 name="Google Shape;385;p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 name="Google Shape;386;p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 name="Google Shape;387;p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 name="Google Shape;388;p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 name="Google Shape;389;p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 name="Google Shape;390;p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 name="Google Shape;391;p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 name="Google Shape;392;p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 name="Google Shape;394;p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 name="Google Shape;396;p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 name="Google Shape;397;p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 name="Google Shape;398;p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 name="Google Shape;399;p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 name="Google Shape;400;p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 name="Google Shape;401;p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p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 name="Google Shape;403;p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 name="Google Shape;404;p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 name="Google Shape;405;p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 name="Google Shape;409;p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 name="Google Shape;410;p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1" name="Google Shape;411;p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 name="Google Shape;412;p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 name="Google Shape;413;p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 name="Google Shape;414;p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 name="Google Shape;415;p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 name="Google Shape;416;p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 name="Google Shape;417;p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 name="Google Shape;418;p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 name="Google Shape;419;p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 name="Google Shape;420;p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 name="Google Shape;421;p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 name="Google Shape;436;p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 name="Google Shape;437;p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 name="Google Shape;444;p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 name="Google Shape;445;p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 name="Google Shape;446;p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 name="Google Shape;447;p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 name="Google Shape;448;p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 name="Google Shape;449;p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 name="Google Shape;450;p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 name="Google Shape;451;p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 name="Google Shape;452;p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 name="Google Shape;453;p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 name="Google Shape;454;p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 name="Google Shape;455;p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 name="Google Shape;456;p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 name="Google Shape;457;p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61" name="Google Shape;461;p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62"/>
        <p:cNvGrpSpPr/>
        <p:nvPr/>
      </p:nvGrpSpPr>
      <p:grpSpPr>
        <a:xfrm>
          <a:off x="0" y="0"/>
          <a:ext cx="0" cy="0"/>
          <a:chOff x="0" y="0"/>
          <a:chExt cx="0" cy="0"/>
        </a:xfrm>
      </p:grpSpPr>
      <p:sp>
        <p:nvSpPr>
          <p:cNvPr id="463" name="Google Shape;463;p6"/>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 name="Google Shape;464;p6"/>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5" name="Google Shape;465;p6"/>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6" name="Google Shape;466;p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7" name="Google Shape;467;p6"/>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lt1"/>
              </a:buClr>
              <a:buSzPts val="2000"/>
              <a:buNone/>
              <a:defRPr sz="2000" b="1">
                <a:solidFill>
                  <a:schemeClr val="lt1"/>
                </a:solidFill>
              </a:defRPr>
            </a:lvl1pPr>
            <a:lvl2pPr marL="914400" lvl="1" indent="-228600" algn="ctr">
              <a:lnSpc>
                <a:spcPct val="90000"/>
              </a:lnSpc>
              <a:spcBef>
                <a:spcPts val="300"/>
              </a:spcBef>
              <a:spcAft>
                <a:spcPts val="0"/>
              </a:spcAft>
              <a:buClr>
                <a:schemeClr val="lt1"/>
              </a:buClr>
              <a:buSzPts val="1400"/>
              <a:buNone/>
              <a:defRPr>
                <a:solidFill>
                  <a:schemeClr val="lt1"/>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468" name="Google Shape;468;p6"/>
          <p:cNvGrpSpPr/>
          <p:nvPr/>
        </p:nvGrpSpPr>
        <p:grpSpPr>
          <a:xfrm>
            <a:off x="7915032" y="222489"/>
            <a:ext cx="895960" cy="359739"/>
            <a:chOff x="1899" y="899"/>
            <a:chExt cx="4163" cy="1671"/>
          </a:xfrm>
        </p:grpSpPr>
        <p:sp>
          <p:nvSpPr>
            <p:cNvPr id="469" name="Google Shape;469;p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 name="Google Shape;477;p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 name="Google Shape;478;p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9" name="Google Shape;479;p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 name="Google Shape;480;p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 name="Google Shape;481;p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 name="Google Shape;482;p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 name="Google Shape;483;p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 name="Google Shape;484;p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 name="Google Shape;485;p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 name="Google Shape;486;p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 name="Google Shape;487;p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 name="Google Shape;488;p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 name="Google Shape;489;p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0" name="Google Shape;490;p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 name="Google Shape;491;p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 name="Google Shape;492;p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 name="Google Shape;493;p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 name="Google Shape;494;p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 name="Google Shape;495;p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 name="Google Shape;497;p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 name="Google Shape;498;p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 name="Google Shape;499;p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 name="Google Shape;500;p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1" name="Google Shape;501;p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2" name="Google Shape;502;p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3" name="Google Shape;503;p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4" name="Google Shape;504;p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5" name="Google Shape;505;p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6" name="Google Shape;506;p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7" name="Google Shape;507;p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8" name="Google Shape;508;p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9" name="Google Shape;509;p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0" name="Google Shape;510;p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1" name="Google Shape;511;p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2" name="Google Shape;512;p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3" name="Google Shape;513;p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4" name="Google Shape;514;p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5" name="Google Shape;515;p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6" name="Google Shape;516;p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7" name="Google Shape;517;p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8" name="Google Shape;518;p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9" name="Google Shape;519;p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0" name="Google Shape;520;p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1" name="Google Shape;521;p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2" name="Google Shape;522;p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3" name="Google Shape;523;p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4" name="Google Shape;524;p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5" name="Google Shape;525;p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6" name="Google Shape;526;p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7" name="Google Shape;527;p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8" name="Google Shape;528;p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9" name="Google Shape;529;p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0" name="Google Shape;530;p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1" name="Google Shape;531;p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2" name="Google Shape;532;p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3" name="Google Shape;533;p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4" name="Google Shape;534;p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5" name="Google Shape;535;p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6" name="Google Shape;536;p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7" name="Google Shape;537;p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8" name="Google Shape;538;p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9" name="Google Shape;539;p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0" name="Google Shape;540;p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1" name="Google Shape;541;p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2" name="Google Shape;542;p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3" name="Google Shape;543;p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4" name="Google Shape;544;p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5" name="Google Shape;545;p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6" name="Google Shape;546;p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7" name="Google Shape;547;p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8" name="Google Shape;548;p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9" name="Google Shape;549;p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0" name="Google Shape;550;p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1" name="Google Shape;551;p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2" name="Google Shape;552;p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3" name="Google Shape;553;p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4" name="Google Shape;554;p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5" name="Google Shape;555;p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6" name="Google Shape;556;p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7" name="Google Shape;557;p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8" name="Google Shape;558;p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9" name="Google Shape;559;p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0" name="Google Shape;560;p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1" name="Google Shape;561;p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562" name="Google Shape;562;p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563" name="Google Shape;563;p6"/>
          <p:cNvSpPr txBox="1">
            <a:spLocks noGrp="1"/>
          </p:cNvSpPr>
          <p:nvPr>
            <p:ph type="title"/>
          </p:nvPr>
        </p:nvSpPr>
        <p:spPr>
          <a:xfrm>
            <a:off x="671678" y="641288"/>
            <a:ext cx="7244100" cy="9417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564" name="Google Shape;564;p6"/>
          <p:cNvGrpSpPr/>
          <p:nvPr/>
        </p:nvGrpSpPr>
        <p:grpSpPr>
          <a:xfrm>
            <a:off x="-1530678" y="2991542"/>
            <a:ext cx="1404225" cy="2177095"/>
            <a:chOff x="6195941" y="562596"/>
            <a:chExt cx="1872300" cy="2902793"/>
          </a:xfrm>
        </p:grpSpPr>
        <p:grpSp>
          <p:nvGrpSpPr>
            <p:cNvPr id="565" name="Google Shape;565;p6"/>
            <p:cNvGrpSpPr/>
            <p:nvPr/>
          </p:nvGrpSpPr>
          <p:grpSpPr>
            <a:xfrm>
              <a:off x="6195941" y="832605"/>
              <a:ext cx="1872300" cy="2632784"/>
              <a:chOff x="-1872716" y="660661"/>
              <a:chExt cx="1872300" cy="1974637"/>
            </a:xfrm>
          </p:grpSpPr>
          <p:sp>
            <p:nvSpPr>
              <p:cNvPr id="566" name="Google Shape;566;p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567" name="Google Shape;567;p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68" name="Google Shape;568;p6"/>
            <p:cNvGrpSpPr/>
            <p:nvPr/>
          </p:nvGrpSpPr>
          <p:grpSpPr>
            <a:xfrm>
              <a:off x="6303954" y="562596"/>
              <a:ext cx="540000" cy="540000"/>
              <a:chOff x="6303954" y="562596"/>
              <a:chExt cx="540000" cy="540000"/>
            </a:xfrm>
          </p:grpSpPr>
          <p:sp>
            <p:nvSpPr>
              <p:cNvPr id="569" name="Google Shape;569;p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70" name="Google Shape;570;p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71" name="Google Shape;571;p6"/>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lt1"/>
              </a:buClr>
              <a:buSzPts val="2000"/>
              <a:buNone/>
              <a:defRPr sz="2000" b="1">
                <a:solidFill>
                  <a:schemeClr val="lt1"/>
                </a:solidFill>
              </a:defRPr>
            </a:lvl1pPr>
            <a:lvl2pPr marL="914400" lvl="1" indent="-228600" algn="ctr">
              <a:lnSpc>
                <a:spcPct val="90000"/>
              </a:lnSpc>
              <a:spcBef>
                <a:spcPts val="300"/>
              </a:spcBef>
              <a:spcAft>
                <a:spcPts val="0"/>
              </a:spcAft>
              <a:buClr>
                <a:schemeClr val="lt1"/>
              </a:buClr>
              <a:buSzPts val="1400"/>
              <a:buNone/>
              <a:defRPr>
                <a:solidFill>
                  <a:schemeClr val="lt1"/>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p6"/>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lt1"/>
              </a:buClr>
              <a:buSzPts val="2000"/>
              <a:buNone/>
              <a:defRPr sz="2000" b="1">
                <a:solidFill>
                  <a:schemeClr val="lt1"/>
                </a:solidFill>
              </a:defRPr>
            </a:lvl1pPr>
            <a:lvl2pPr marL="914400" lvl="1" indent="-228600" algn="ctr">
              <a:lnSpc>
                <a:spcPct val="90000"/>
              </a:lnSpc>
              <a:spcBef>
                <a:spcPts val="300"/>
              </a:spcBef>
              <a:spcAft>
                <a:spcPts val="0"/>
              </a:spcAft>
              <a:buClr>
                <a:schemeClr val="lt1"/>
              </a:buClr>
              <a:buSzPts val="1400"/>
              <a:buNone/>
              <a:defRPr>
                <a:solidFill>
                  <a:schemeClr val="lt1"/>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3" name="Google Shape;573;p6"/>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lt1"/>
              </a:buClr>
              <a:buSzPts val="2000"/>
              <a:buNone/>
              <a:defRPr sz="2000" b="1">
                <a:solidFill>
                  <a:schemeClr val="lt1"/>
                </a:solidFill>
              </a:defRPr>
            </a:lvl1pPr>
            <a:lvl2pPr marL="914400" lvl="1" indent="-228600" algn="ctr">
              <a:lnSpc>
                <a:spcPct val="90000"/>
              </a:lnSpc>
              <a:spcBef>
                <a:spcPts val="300"/>
              </a:spcBef>
              <a:spcAft>
                <a:spcPts val="0"/>
              </a:spcAft>
              <a:buClr>
                <a:schemeClr val="lt1"/>
              </a:buClr>
              <a:buSzPts val="1400"/>
              <a:buNone/>
              <a:defRPr>
                <a:solidFill>
                  <a:schemeClr val="lt1"/>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lt1"/>
              </a:buClr>
              <a:buSzPts val="1500"/>
              <a:buNone/>
              <a:defRPr>
                <a:solidFill>
                  <a:schemeClr val="lt1"/>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574" name="Google Shape;574;p6"/>
          <p:cNvGrpSpPr/>
          <p:nvPr/>
        </p:nvGrpSpPr>
        <p:grpSpPr>
          <a:xfrm>
            <a:off x="-1449668" y="146875"/>
            <a:ext cx="1026225" cy="2044304"/>
            <a:chOff x="-1555624" y="1196393"/>
            <a:chExt cx="1368300" cy="2725739"/>
          </a:xfrm>
        </p:grpSpPr>
        <p:grpSp>
          <p:nvGrpSpPr>
            <p:cNvPr id="575" name="Google Shape;575;p6"/>
            <p:cNvGrpSpPr/>
            <p:nvPr/>
          </p:nvGrpSpPr>
          <p:grpSpPr>
            <a:xfrm>
              <a:off x="-1555624" y="1488707"/>
              <a:ext cx="1368300" cy="2433425"/>
              <a:chOff x="-1836712" y="3275837"/>
              <a:chExt cx="1368300" cy="2433425"/>
            </a:xfrm>
          </p:grpSpPr>
          <p:sp>
            <p:nvSpPr>
              <p:cNvPr id="576" name="Google Shape;576;p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577" name="Google Shape;577;p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578" name="Google Shape;578;p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579" name="Google Shape;579;p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580"/>
        <p:cNvGrpSpPr/>
        <p:nvPr/>
      </p:nvGrpSpPr>
      <p:grpSpPr>
        <a:xfrm>
          <a:off x="0" y="0"/>
          <a:ext cx="0" cy="0"/>
          <a:chOff x="0" y="0"/>
          <a:chExt cx="0" cy="0"/>
        </a:xfrm>
      </p:grpSpPr>
      <p:sp>
        <p:nvSpPr>
          <p:cNvPr id="581" name="Google Shape;581;p7"/>
          <p:cNvSpPr/>
          <p:nvPr/>
        </p:nvSpPr>
        <p:spPr>
          <a:xfrm>
            <a:off x="-2700" y="0"/>
            <a:ext cx="91536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82" name="Google Shape;582;p7"/>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3" name="Google Shape;583;p7"/>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4" name="Google Shape;584;p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85" name="Google Shape;585;p7"/>
          <p:cNvSpPr txBox="1">
            <a:spLocks noGrp="1"/>
          </p:cNvSpPr>
          <p:nvPr>
            <p:ph type="title"/>
          </p:nvPr>
        </p:nvSpPr>
        <p:spPr>
          <a:xfrm>
            <a:off x="5221340" y="1842356"/>
            <a:ext cx="3468300" cy="1446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000"/>
              <a:buFont typeface="Calibri"/>
              <a:buNone/>
              <a:defRPr sz="3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6" name="Google Shape;586;p7"/>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800"/>
              <a:buNone/>
              <a:defRPr sz="2800">
                <a:solidFill>
                  <a:schemeClr val="dk2"/>
                </a:solidFill>
              </a:defRPr>
            </a:lvl1pPr>
            <a:lvl2pPr marL="914400" lvl="1" indent="-228600" algn="l">
              <a:lnSpc>
                <a:spcPct val="90000"/>
              </a:lnSpc>
              <a:spcBef>
                <a:spcPts val="300"/>
              </a:spcBef>
              <a:spcAft>
                <a:spcPts val="0"/>
              </a:spcAft>
              <a:buClr>
                <a:schemeClr val="dk2"/>
              </a:buClr>
              <a:buSzPts val="1400"/>
              <a:buNone/>
              <a:defRPr sz="1400">
                <a:solidFill>
                  <a:schemeClr val="dk2"/>
                </a:solidFill>
              </a:defRPr>
            </a:lvl2pPr>
            <a:lvl3pPr marL="1371600" lvl="2" indent="-317500" algn="l">
              <a:lnSpc>
                <a:spcPct val="90000"/>
              </a:lnSpc>
              <a:spcBef>
                <a:spcPts val="300"/>
              </a:spcBef>
              <a:spcAft>
                <a:spcPts val="0"/>
              </a:spcAft>
              <a:buSzPts val="1400"/>
              <a:buChar char="•"/>
              <a:defRPr>
                <a:solidFill>
                  <a:srgbClr val="FF0000"/>
                </a:solidFill>
              </a:defRPr>
            </a:lvl3pPr>
            <a:lvl4pPr marL="1828800" lvl="3" indent="-304800" algn="l">
              <a:lnSpc>
                <a:spcPct val="90000"/>
              </a:lnSpc>
              <a:spcBef>
                <a:spcPts val="300"/>
              </a:spcBef>
              <a:spcAft>
                <a:spcPts val="0"/>
              </a:spcAft>
              <a:buSzPts val="1200"/>
              <a:buChar char="•"/>
              <a:defRPr>
                <a:solidFill>
                  <a:srgbClr val="FF0000"/>
                </a:solidFill>
              </a:defRPr>
            </a:lvl4pPr>
            <a:lvl5pPr marL="2286000" lvl="4" indent="-228600" algn="l">
              <a:lnSpc>
                <a:spcPct val="90000"/>
              </a:lnSpc>
              <a:spcBef>
                <a:spcPts val="600"/>
              </a:spcBef>
              <a:spcAft>
                <a:spcPts val="0"/>
              </a:spcAft>
              <a:buClr>
                <a:srgbClr val="FF0000"/>
              </a:buClr>
              <a:buSzPts val="1500"/>
              <a:buNone/>
              <a:defRPr>
                <a:solidFill>
                  <a:srgbClr val="FF0000"/>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587" name="Google Shape;587;p7"/>
          <p:cNvGrpSpPr/>
          <p:nvPr/>
        </p:nvGrpSpPr>
        <p:grpSpPr>
          <a:xfrm>
            <a:off x="5221340" y="819718"/>
            <a:ext cx="1861928" cy="747587"/>
            <a:chOff x="1899" y="899"/>
            <a:chExt cx="4163" cy="1671"/>
          </a:xfrm>
        </p:grpSpPr>
        <p:sp>
          <p:nvSpPr>
            <p:cNvPr id="588" name="Google Shape;588;p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9" name="Google Shape;589;p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0" name="Google Shape;590;p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1" name="Google Shape;591;p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2" name="Google Shape;592;p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3" name="Google Shape;593;p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4" name="Google Shape;594;p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5" name="Google Shape;595;p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6" name="Google Shape;596;p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7" name="Google Shape;597;p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8" name="Google Shape;598;p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9" name="Google Shape;599;p7"/>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0" name="Google Shape;600;p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1" name="Google Shape;601;p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2" name="Google Shape;602;p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3" name="Google Shape;603;p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4" name="Google Shape;604;p7"/>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5" name="Google Shape;605;p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6" name="Google Shape;606;p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7" name="Google Shape;607;p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8" name="Google Shape;608;p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9" name="Google Shape;609;p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0" name="Google Shape;610;p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1" name="Google Shape;611;p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2" name="Google Shape;612;p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3" name="Google Shape;613;p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4" name="Google Shape;614;p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5" name="Google Shape;615;p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6" name="Google Shape;616;p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7" name="Google Shape;617;p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8" name="Google Shape;618;p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9" name="Google Shape;619;p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0" name="Google Shape;620;p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1" name="Google Shape;621;p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2" name="Google Shape;622;p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3" name="Google Shape;623;p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4" name="Google Shape;624;p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5" name="Google Shape;625;p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6" name="Google Shape;626;p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7" name="Google Shape;627;p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8" name="Google Shape;628;p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9" name="Google Shape;629;p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0" name="Google Shape;630;p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1" name="Google Shape;631;p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2" name="Google Shape;632;p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3" name="Google Shape;633;p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4" name="Google Shape;634;p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5" name="Google Shape;635;p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6" name="Google Shape;636;p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7" name="Google Shape;637;p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8" name="Google Shape;638;p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9" name="Google Shape;639;p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0" name="Google Shape;640;p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1" name="Google Shape;641;p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2" name="Google Shape;642;p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3" name="Google Shape;643;p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4" name="Google Shape;644;p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5" name="Google Shape;645;p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6" name="Google Shape;646;p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7" name="Google Shape;647;p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8" name="Google Shape;648;p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9" name="Google Shape;649;p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0" name="Google Shape;650;p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1" name="Google Shape;651;p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2" name="Google Shape;652;p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3" name="Google Shape;653;p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4" name="Google Shape;654;p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5" name="Google Shape;655;p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6" name="Google Shape;656;p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7" name="Google Shape;657;p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8" name="Google Shape;658;p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9" name="Google Shape;659;p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0" name="Google Shape;660;p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1" name="Google Shape;661;p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2" name="Google Shape;662;p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3" name="Google Shape;663;p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4" name="Google Shape;664;p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5" name="Google Shape;665;p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6" name="Google Shape;666;p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7" name="Google Shape;667;p7"/>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8" name="Google Shape;668;p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9" name="Google Shape;669;p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0" name="Google Shape;670;p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1" name="Google Shape;671;p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2" name="Google Shape;672;p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3" name="Google Shape;673;p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4" name="Google Shape;674;p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5" name="Google Shape;675;p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6" name="Google Shape;676;p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7" name="Google Shape;677;p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8" name="Google Shape;678;p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9" name="Google Shape;679;p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0" name="Google Shape;680;p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681" name="Google Shape;681;p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grpSp>
        <p:nvGrpSpPr>
          <p:cNvPr id="682" name="Google Shape;682;p7"/>
          <p:cNvGrpSpPr/>
          <p:nvPr/>
        </p:nvGrpSpPr>
        <p:grpSpPr>
          <a:xfrm>
            <a:off x="-1748091" y="135389"/>
            <a:ext cx="6661786" cy="4665596"/>
            <a:chOff x="8589113" y="1245357"/>
            <a:chExt cx="1009132" cy="706748"/>
          </a:xfrm>
        </p:grpSpPr>
        <p:sp>
          <p:nvSpPr>
            <p:cNvPr id="683" name="Google Shape;683;p7"/>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4" name="Google Shape;684;p7"/>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5" name="Google Shape;685;p7"/>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686" name="Google Shape;686;p7"/>
          <p:cNvPicPr preferRelativeResize="0"/>
          <p:nvPr/>
        </p:nvPicPr>
        <p:blipFill rotWithShape="1">
          <a:blip r:embed="rId2">
            <a:alphaModFix/>
          </a:blip>
          <a:srcRect/>
          <a:stretch/>
        </p:blipFill>
        <p:spPr>
          <a:xfrm>
            <a:off x="7422523" y="945098"/>
            <a:ext cx="1282667" cy="519529"/>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7"/>
                                        </p:tgtEl>
                                        <p:attrNameLst>
                                          <p:attrName>style.visibility</p:attrName>
                                        </p:attrNameLst>
                                      </p:cBhvr>
                                      <p:to>
                                        <p:strVal val="visible"/>
                                      </p:to>
                                    </p:set>
                                    <p:animEffect transition="in" filter="fade">
                                      <p:cBhvr>
                                        <p:cTn id="11" dur="500"/>
                                        <p:tgtEl>
                                          <p:spTgt spid="587"/>
                                        </p:tgtEl>
                                      </p:cBhvr>
                                    </p:animEffect>
                                  </p:childTnLst>
                                </p:cTn>
                              </p:par>
                              <p:par>
                                <p:cTn id="12" presetID="10" presetClass="entr" presetSubtype="0" fill="hold" nodeType="withEffect">
                                  <p:stCondLst>
                                    <p:cond delay="0"/>
                                  </p:stCondLst>
                                  <p:childTnLst>
                                    <p:set>
                                      <p:cBhvr>
                                        <p:cTn id="13" dur="1" fill="hold">
                                          <p:stCondLst>
                                            <p:cond delay="0"/>
                                          </p:stCondLst>
                                        </p:cTn>
                                        <p:tgtEl>
                                          <p:spTgt spid="585"/>
                                        </p:tgtEl>
                                        <p:attrNameLst>
                                          <p:attrName>style.visibility</p:attrName>
                                        </p:attrNameLst>
                                      </p:cBhvr>
                                      <p:to>
                                        <p:strVal val="visible"/>
                                      </p:to>
                                    </p:set>
                                    <p:animEffect transition="in" filter="fade">
                                      <p:cBhvr>
                                        <p:cTn id="14" dur="500"/>
                                        <p:tgtEl>
                                          <p:spTgt spid="585"/>
                                        </p:tgtEl>
                                      </p:cBhvr>
                                    </p:animEffect>
                                  </p:childTnLst>
                                </p:cTn>
                              </p:par>
                              <p:par>
                                <p:cTn id="15" presetID="10" presetClass="entr" presetSubtype="0" fill="hold" nodeType="withEffect">
                                  <p:stCondLst>
                                    <p:cond delay="0"/>
                                  </p:stCondLst>
                                  <p:childTnLst>
                                    <p:set>
                                      <p:cBhvr>
                                        <p:cTn id="16" dur="1" fill="hold">
                                          <p:stCondLst>
                                            <p:cond delay="0"/>
                                          </p:stCondLst>
                                        </p:cTn>
                                        <p:tgtEl>
                                          <p:spTgt spid="586">
                                            <p:txEl>
                                              <p:pRg st="0" end="0"/>
                                            </p:txEl>
                                          </p:spTgt>
                                        </p:tgtEl>
                                        <p:attrNameLst>
                                          <p:attrName>style.visibility</p:attrName>
                                        </p:attrNameLst>
                                      </p:cBhvr>
                                      <p:to>
                                        <p:strVal val="visible"/>
                                      </p:to>
                                    </p:set>
                                    <p:animEffect transition="in" filter="fade">
                                      <p:cBhvr>
                                        <p:cTn id="17" dur="500"/>
                                        <p:tgtEl>
                                          <p:spTgt spid="58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86">
                                            <p:txEl>
                                              <p:pRg st="1" end="1"/>
                                            </p:txEl>
                                          </p:spTgt>
                                        </p:tgtEl>
                                        <p:attrNameLst>
                                          <p:attrName>style.visibility</p:attrName>
                                        </p:attrNameLst>
                                      </p:cBhvr>
                                      <p:to>
                                        <p:strVal val="visible"/>
                                      </p:to>
                                    </p:set>
                                    <p:animEffect transition="in" filter="fade">
                                      <p:cBhvr>
                                        <p:cTn id="20" dur="500"/>
                                        <p:tgtEl>
                                          <p:spTgt spid="58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86">
                                            <p:txEl>
                                              <p:pRg st="2" end="2"/>
                                            </p:txEl>
                                          </p:spTgt>
                                        </p:tgtEl>
                                        <p:attrNameLst>
                                          <p:attrName>style.visibility</p:attrName>
                                        </p:attrNameLst>
                                      </p:cBhvr>
                                      <p:to>
                                        <p:strVal val="visible"/>
                                      </p:to>
                                    </p:set>
                                    <p:animEffect transition="in" filter="fade">
                                      <p:cBhvr>
                                        <p:cTn id="23" dur="500"/>
                                        <p:tgtEl>
                                          <p:spTgt spid="58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86">
                                            <p:txEl>
                                              <p:pRg st="3" end="3"/>
                                            </p:txEl>
                                          </p:spTgt>
                                        </p:tgtEl>
                                        <p:attrNameLst>
                                          <p:attrName>style.visibility</p:attrName>
                                        </p:attrNameLst>
                                      </p:cBhvr>
                                      <p:to>
                                        <p:strVal val="visible"/>
                                      </p:to>
                                    </p:set>
                                    <p:animEffect transition="in" filter="fade">
                                      <p:cBhvr>
                                        <p:cTn id="26" dur="500"/>
                                        <p:tgtEl>
                                          <p:spTgt spid="58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86">
                                            <p:txEl>
                                              <p:pRg st="4" end="4"/>
                                            </p:txEl>
                                          </p:spTgt>
                                        </p:tgtEl>
                                        <p:attrNameLst>
                                          <p:attrName>style.visibility</p:attrName>
                                        </p:attrNameLst>
                                      </p:cBhvr>
                                      <p:to>
                                        <p:strVal val="visible"/>
                                      </p:to>
                                    </p:set>
                                    <p:animEffect transition="in" filter="fade">
                                      <p:cBhvr>
                                        <p:cTn id="29" dur="500"/>
                                        <p:tgtEl>
                                          <p:spTgt spid="58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86">
                                            <p:txEl>
                                              <p:pRg st="5" end="5"/>
                                            </p:txEl>
                                          </p:spTgt>
                                        </p:tgtEl>
                                        <p:attrNameLst>
                                          <p:attrName>style.visibility</p:attrName>
                                        </p:attrNameLst>
                                      </p:cBhvr>
                                      <p:to>
                                        <p:strVal val="visible"/>
                                      </p:to>
                                    </p:set>
                                    <p:animEffect transition="in" filter="fade">
                                      <p:cBhvr>
                                        <p:cTn id="32" dur="500"/>
                                        <p:tgtEl>
                                          <p:spTgt spid="58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86">
                                            <p:txEl>
                                              <p:pRg st="6" end="6"/>
                                            </p:txEl>
                                          </p:spTgt>
                                        </p:tgtEl>
                                        <p:attrNameLst>
                                          <p:attrName>style.visibility</p:attrName>
                                        </p:attrNameLst>
                                      </p:cBhvr>
                                      <p:to>
                                        <p:strVal val="visible"/>
                                      </p:to>
                                    </p:set>
                                    <p:animEffect transition="in" filter="fade">
                                      <p:cBhvr>
                                        <p:cTn id="35" dur="500"/>
                                        <p:tgtEl>
                                          <p:spTgt spid="58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86">
                                            <p:txEl>
                                              <p:pRg st="7" end="7"/>
                                            </p:txEl>
                                          </p:spTgt>
                                        </p:tgtEl>
                                        <p:attrNameLst>
                                          <p:attrName>style.visibility</p:attrName>
                                        </p:attrNameLst>
                                      </p:cBhvr>
                                      <p:to>
                                        <p:strVal val="visible"/>
                                      </p:to>
                                    </p:set>
                                    <p:animEffect transition="in" filter="fade">
                                      <p:cBhvr>
                                        <p:cTn id="38" dur="500"/>
                                        <p:tgtEl>
                                          <p:spTgt spid="58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86">
                                            <p:txEl>
                                              <p:pRg st="8" end="8"/>
                                            </p:txEl>
                                          </p:spTgt>
                                        </p:tgtEl>
                                        <p:attrNameLst>
                                          <p:attrName>style.visibility</p:attrName>
                                        </p:attrNameLst>
                                      </p:cBhvr>
                                      <p:to>
                                        <p:strVal val="visible"/>
                                      </p:to>
                                    </p:set>
                                    <p:animEffect transition="in" filter="fade">
                                      <p:cBhvr>
                                        <p:cTn id="41" dur="500"/>
                                        <p:tgtEl>
                                          <p:spTgt spid="586">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86"/>
                                        </p:tgtEl>
                                        <p:attrNameLst>
                                          <p:attrName>style.visibility</p:attrName>
                                        </p:attrNameLst>
                                      </p:cBhvr>
                                      <p:to>
                                        <p:strVal val="visible"/>
                                      </p:to>
                                    </p:set>
                                    <p:animEffect transition="in" filter="fade">
                                      <p:cBhvr>
                                        <p:cTn id="45" dur="10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687"/>
        <p:cNvGrpSpPr/>
        <p:nvPr/>
      </p:nvGrpSpPr>
      <p:grpSpPr>
        <a:xfrm>
          <a:off x="0" y="0"/>
          <a:ext cx="0" cy="0"/>
          <a:chOff x="0" y="0"/>
          <a:chExt cx="0" cy="0"/>
        </a:xfrm>
      </p:grpSpPr>
      <p:sp>
        <p:nvSpPr>
          <p:cNvPr id="688" name="Google Shape;688;p8"/>
          <p:cNvSpPr/>
          <p:nvPr/>
        </p:nvSpPr>
        <p:spPr>
          <a:xfrm>
            <a:off x="-2700" y="0"/>
            <a:ext cx="91536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9" name="Google Shape;689;p8"/>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Calibri"/>
              <a:buNone/>
              <a:defRPr sz="28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0" name="Google Shape;690;p8"/>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1" name="Google Shape;691;p8"/>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2" name="Google Shape;692;p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93" name="Google Shape;693;p8"/>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4" name="Google Shape;694;p8"/>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000"/>
              <a:buNone/>
              <a:defRPr sz="2000">
                <a:solidFill>
                  <a:schemeClr val="dk2"/>
                </a:solidFill>
              </a:defRPr>
            </a:lvl1pPr>
            <a:lvl2pPr marL="914400" lvl="1" indent="-228600" algn="l">
              <a:lnSpc>
                <a:spcPct val="90000"/>
              </a:lnSpc>
              <a:spcBef>
                <a:spcPts val="300"/>
              </a:spcBef>
              <a:spcAft>
                <a:spcPts val="0"/>
              </a:spcAft>
              <a:buClr>
                <a:schemeClr val="dk2"/>
              </a:buClr>
              <a:buSzPts val="1400"/>
              <a:buNone/>
              <a:defRPr>
                <a:solidFill>
                  <a:schemeClr val="dk2"/>
                </a:solidFill>
              </a:defRPr>
            </a:lvl2pPr>
            <a:lvl3pPr marL="1371600" lvl="2" indent="-317500" algn="l">
              <a:lnSpc>
                <a:spcPct val="90000"/>
              </a:lnSpc>
              <a:spcBef>
                <a:spcPts val="300"/>
              </a:spcBef>
              <a:spcAft>
                <a:spcPts val="0"/>
              </a:spcAft>
              <a:buClr>
                <a:schemeClr val="accent2"/>
              </a:buClr>
              <a:buSzPts val="1400"/>
              <a:buChar char="•"/>
              <a:defRPr>
                <a:solidFill>
                  <a:schemeClr val="dk2"/>
                </a:solidFill>
              </a:defRPr>
            </a:lvl3pPr>
            <a:lvl4pPr marL="1828800" lvl="3" indent="-304800" algn="l">
              <a:lnSpc>
                <a:spcPct val="90000"/>
              </a:lnSpc>
              <a:spcBef>
                <a:spcPts val="300"/>
              </a:spcBef>
              <a:spcAft>
                <a:spcPts val="0"/>
              </a:spcAft>
              <a:buClr>
                <a:schemeClr val="accent2"/>
              </a:buClr>
              <a:buSzPts val="1200"/>
              <a:buChar char="•"/>
              <a:defRPr>
                <a:solidFill>
                  <a:schemeClr val="dk2"/>
                </a:solidFill>
              </a:defRPr>
            </a:lvl4pPr>
            <a:lvl5pPr marL="2286000" lvl="4" indent="-228600" algn="l">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695" name="Google Shape;695;p8"/>
          <p:cNvGrpSpPr/>
          <p:nvPr/>
        </p:nvGrpSpPr>
        <p:grpSpPr>
          <a:xfrm>
            <a:off x="-1530678" y="2991542"/>
            <a:ext cx="1404225" cy="2177095"/>
            <a:chOff x="6195941" y="562596"/>
            <a:chExt cx="1872300" cy="2902793"/>
          </a:xfrm>
        </p:grpSpPr>
        <p:grpSp>
          <p:nvGrpSpPr>
            <p:cNvPr id="696" name="Google Shape;696;p8"/>
            <p:cNvGrpSpPr/>
            <p:nvPr/>
          </p:nvGrpSpPr>
          <p:grpSpPr>
            <a:xfrm>
              <a:off x="6195941" y="832605"/>
              <a:ext cx="1872300" cy="2632784"/>
              <a:chOff x="-1872716" y="660661"/>
              <a:chExt cx="1872300" cy="1974637"/>
            </a:xfrm>
          </p:grpSpPr>
          <p:sp>
            <p:nvSpPr>
              <p:cNvPr id="697" name="Google Shape;697;p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698" name="Google Shape;698;p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99" name="Google Shape;699;p8"/>
            <p:cNvGrpSpPr/>
            <p:nvPr/>
          </p:nvGrpSpPr>
          <p:grpSpPr>
            <a:xfrm>
              <a:off x="6303954" y="562596"/>
              <a:ext cx="540000" cy="540000"/>
              <a:chOff x="6303954" y="562596"/>
              <a:chExt cx="540000" cy="540000"/>
            </a:xfrm>
          </p:grpSpPr>
          <p:sp>
            <p:nvSpPr>
              <p:cNvPr id="700" name="Google Shape;700;p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01" name="Google Shape;701;p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702" name="Google Shape;702;p8"/>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03" name="Google Shape;703;p8"/>
          <p:cNvGrpSpPr/>
          <p:nvPr/>
        </p:nvGrpSpPr>
        <p:grpSpPr>
          <a:xfrm>
            <a:off x="7916400" y="221400"/>
            <a:ext cx="893994" cy="358950"/>
            <a:chOff x="1899" y="899"/>
            <a:chExt cx="4163" cy="1671"/>
          </a:xfrm>
        </p:grpSpPr>
        <p:sp>
          <p:nvSpPr>
            <p:cNvPr id="704" name="Google Shape;704;p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5" name="Google Shape;705;p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6" name="Google Shape;706;p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7" name="Google Shape;707;p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8" name="Google Shape;708;p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9" name="Google Shape;709;p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0" name="Google Shape;710;p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1" name="Google Shape;711;p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2" name="Google Shape;712;p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3" name="Google Shape;713;p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4" name="Google Shape;714;p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5" name="Google Shape;715;p8"/>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6" name="Google Shape;716;p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7" name="Google Shape;717;p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8" name="Google Shape;718;p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9" name="Google Shape;719;p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0" name="Google Shape;720;p8"/>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1" name="Google Shape;721;p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6" name="Google Shape;726;p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7" name="Google Shape;727;p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8" name="Google Shape;728;p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9" name="Google Shape;729;p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0" name="Google Shape;730;p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1" name="Google Shape;731;p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2" name="Google Shape;732;p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3" name="Google Shape;733;p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4" name="Google Shape;734;p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5" name="Google Shape;735;p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6" name="Google Shape;736;p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1" name="Google Shape;741;p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2" name="Google Shape;742;p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3" name="Google Shape;743;p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4" name="Google Shape;744;p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5" name="Google Shape;745;p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6" name="Google Shape;746;p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7" name="Google Shape;747;p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8" name="Google Shape;748;p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9" name="Google Shape;749;p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0" name="Google Shape;750;p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1" name="Google Shape;751;p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2" name="Google Shape;752;p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3" name="Google Shape;753;p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4" name="Google Shape;754;p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5" name="Google Shape;755;p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6" name="Google Shape;756;p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7" name="Google Shape;757;p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8" name="Google Shape;758;p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9" name="Google Shape;759;p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0" name="Google Shape;760;p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1" name="Google Shape;761;p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2" name="Google Shape;762;p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3" name="Google Shape;763;p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6" name="Google Shape;766;p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7" name="Google Shape;767;p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8" name="Google Shape;768;p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9" name="Google Shape;769;p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0" name="Google Shape;770;p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1" name="Google Shape;771;p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2" name="Google Shape;772;p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3" name="Google Shape;773;p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4" name="Google Shape;774;p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5" name="Google Shape;775;p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6" name="Google Shape;776;p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7" name="Google Shape;777;p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8" name="Google Shape;778;p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9" name="Google Shape;779;p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0" name="Google Shape;780;p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1" name="Google Shape;781;p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2" name="Google Shape;782;p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3" name="Google Shape;783;p8"/>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4" name="Google Shape;784;p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5" name="Google Shape;785;p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6" name="Google Shape;786;p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7" name="Google Shape;787;p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8" name="Google Shape;788;p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9" name="Google Shape;789;p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0" name="Google Shape;790;p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1" name="Google Shape;791;p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2" name="Google Shape;792;p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3" name="Google Shape;793;p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4" name="Google Shape;794;p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5" name="Google Shape;795;p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6" name="Google Shape;796;p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797" name="Google Shape;797;p8"/>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798"/>
        <p:cNvGrpSpPr/>
        <p:nvPr/>
      </p:nvGrpSpPr>
      <p:grpSpPr>
        <a:xfrm>
          <a:off x="0" y="0"/>
          <a:ext cx="0" cy="0"/>
          <a:chOff x="0" y="0"/>
          <a:chExt cx="0" cy="0"/>
        </a:xfrm>
      </p:grpSpPr>
      <p:sp>
        <p:nvSpPr>
          <p:cNvPr id="799" name="Google Shape;799;p9"/>
          <p:cNvSpPr/>
          <p:nvPr/>
        </p:nvSpPr>
        <p:spPr>
          <a:xfrm>
            <a:off x="-2700" y="0"/>
            <a:ext cx="91536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0" name="Google Shape;800;p9"/>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1" name="Google Shape;801;p9"/>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2" name="Google Shape;802;p9"/>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3" name="Google Shape;803;p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04" name="Google Shape;804;p9"/>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dk2"/>
              </a:buClr>
              <a:buSzPts val="2000"/>
              <a:buNone/>
              <a:defRPr sz="2000" b="1">
                <a:solidFill>
                  <a:schemeClr val="dk2"/>
                </a:solidFill>
              </a:defRPr>
            </a:lvl1pPr>
            <a:lvl2pPr marL="914400" lvl="1" indent="-228600" algn="ctr">
              <a:lnSpc>
                <a:spcPct val="90000"/>
              </a:lnSpc>
              <a:spcBef>
                <a:spcPts val="300"/>
              </a:spcBef>
              <a:spcAft>
                <a:spcPts val="0"/>
              </a:spcAft>
              <a:buClr>
                <a:schemeClr val="dk2"/>
              </a:buClr>
              <a:buSzPts val="1400"/>
              <a:buNone/>
              <a:defRPr>
                <a:solidFill>
                  <a:schemeClr val="dk2"/>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5" name="Google Shape;805;p9"/>
          <p:cNvSpPr txBox="1">
            <a:spLocks noGrp="1"/>
          </p:cNvSpPr>
          <p:nvPr>
            <p:ph type="title"/>
          </p:nvPr>
        </p:nvSpPr>
        <p:spPr>
          <a:xfrm>
            <a:off x="671678" y="641288"/>
            <a:ext cx="7244100" cy="9417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accent2"/>
              </a:buClr>
              <a:buSzPts val="2800"/>
              <a:buFont typeface="Calibri"/>
              <a:buNone/>
              <a:defRPr sz="28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806" name="Google Shape;806;p9"/>
          <p:cNvGrpSpPr/>
          <p:nvPr/>
        </p:nvGrpSpPr>
        <p:grpSpPr>
          <a:xfrm>
            <a:off x="-1530678" y="2991542"/>
            <a:ext cx="1404225" cy="2177095"/>
            <a:chOff x="6195941" y="562596"/>
            <a:chExt cx="1872300" cy="2902793"/>
          </a:xfrm>
        </p:grpSpPr>
        <p:grpSp>
          <p:nvGrpSpPr>
            <p:cNvPr id="807" name="Google Shape;807;p9"/>
            <p:cNvGrpSpPr/>
            <p:nvPr/>
          </p:nvGrpSpPr>
          <p:grpSpPr>
            <a:xfrm>
              <a:off x="6195941" y="832605"/>
              <a:ext cx="1872300" cy="2632784"/>
              <a:chOff x="-1872716" y="660661"/>
              <a:chExt cx="1872300" cy="1974637"/>
            </a:xfrm>
          </p:grpSpPr>
          <p:sp>
            <p:nvSpPr>
              <p:cNvPr id="808" name="Google Shape;808;p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809" name="Google Shape;809;p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810" name="Google Shape;810;p9"/>
            <p:cNvGrpSpPr/>
            <p:nvPr/>
          </p:nvGrpSpPr>
          <p:grpSpPr>
            <a:xfrm>
              <a:off x="6303954" y="562596"/>
              <a:ext cx="540000" cy="540000"/>
              <a:chOff x="6303954" y="562596"/>
              <a:chExt cx="540000" cy="540000"/>
            </a:xfrm>
          </p:grpSpPr>
          <p:sp>
            <p:nvSpPr>
              <p:cNvPr id="811" name="Google Shape;811;p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812" name="Google Shape;812;p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813" name="Google Shape;813;p9"/>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dk2"/>
              </a:buClr>
              <a:buSzPts val="2000"/>
              <a:buNone/>
              <a:defRPr sz="2000" b="1">
                <a:solidFill>
                  <a:schemeClr val="dk2"/>
                </a:solidFill>
              </a:defRPr>
            </a:lvl1pPr>
            <a:lvl2pPr marL="914400" lvl="1" indent="-228600" algn="ctr">
              <a:lnSpc>
                <a:spcPct val="90000"/>
              </a:lnSpc>
              <a:spcBef>
                <a:spcPts val="300"/>
              </a:spcBef>
              <a:spcAft>
                <a:spcPts val="0"/>
              </a:spcAft>
              <a:buClr>
                <a:schemeClr val="dk2"/>
              </a:buClr>
              <a:buSzPts val="1400"/>
              <a:buNone/>
              <a:defRPr>
                <a:solidFill>
                  <a:schemeClr val="dk2"/>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4" name="Google Shape;814;p9"/>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dk2"/>
              </a:buClr>
              <a:buSzPts val="2000"/>
              <a:buNone/>
              <a:defRPr sz="2000" b="1">
                <a:solidFill>
                  <a:schemeClr val="dk2"/>
                </a:solidFill>
              </a:defRPr>
            </a:lvl1pPr>
            <a:lvl2pPr marL="914400" lvl="1" indent="-228600" algn="ctr">
              <a:lnSpc>
                <a:spcPct val="90000"/>
              </a:lnSpc>
              <a:spcBef>
                <a:spcPts val="300"/>
              </a:spcBef>
              <a:spcAft>
                <a:spcPts val="0"/>
              </a:spcAft>
              <a:buClr>
                <a:schemeClr val="dk2"/>
              </a:buClr>
              <a:buSzPts val="1400"/>
              <a:buNone/>
              <a:defRPr>
                <a:solidFill>
                  <a:schemeClr val="dk2"/>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5" name="Google Shape;815;p9"/>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300"/>
              </a:spcBef>
              <a:spcAft>
                <a:spcPts val="0"/>
              </a:spcAft>
              <a:buClr>
                <a:schemeClr val="dk2"/>
              </a:buClr>
              <a:buSzPts val="2000"/>
              <a:buNone/>
              <a:defRPr sz="2000" b="1">
                <a:solidFill>
                  <a:schemeClr val="dk2"/>
                </a:solidFill>
              </a:defRPr>
            </a:lvl1pPr>
            <a:lvl2pPr marL="914400" lvl="1" indent="-228600" algn="ctr">
              <a:lnSpc>
                <a:spcPct val="90000"/>
              </a:lnSpc>
              <a:spcBef>
                <a:spcPts val="300"/>
              </a:spcBef>
              <a:spcAft>
                <a:spcPts val="0"/>
              </a:spcAft>
              <a:buClr>
                <a:schemeClr val="dk2"/>
              </a:buClr>
              <a:buSzPts val="1400"/>
              <a:buNone/>
              <a:defRPr>
                <a:solidFill>
                  <a:schemeClr val="dk2"/>
                </a:solidFill>
              </a:defRPr>
            </a:lvl2pPr>
            <a:lvl3pPr marL="1371600" lvl="2" indent="-317500" algn="ctr">
              <a:lnSpc>
                <a:spcPct val="90000"/>
              </a:lnSpc>
              <a:spcBef>
                <a:spcPts val="300"/>
              </a:spcBef>
              <a:spcAft>
                <a:spcPts val="0"/>
              </a:spcAft>
              <a:buClr>
                <a:schemeClr val="lt1"/>
              </a:buClr>
              <a:buSzPts val="1400"/>
              <a:buChar char="•"/>
              <a:defRPr>
                <a:solidFill>
                  <a:srgbClr val="FF0000"/>
                </a:solidFill>
              </a:defRPr>
            </a:lvl3pPr>
            <a:lvl4pPr marL="1828800" lvl="3" indent="-304800" algn="ctr">
              <a:lnSpc>
                <a:spcPct val="90000"/>
              </a:lnSpc>
              <a:spcBef>
                <a:spcPts val="300"/>
              </a:spcBef>
              <a:spcAft>
                <a:spcPts val="0"/>
              </a:spcAft>
              <a:buClr>
                <a:schemeClr val="lt1"/>
              </a:buClr>
              <a:buSzPts val="1200"/>
              <a:buChar char="•"/>
              <a:defRPr>
                <a:solidFill>
                  <a:srgbClr val="FF0000"/>
                </a:solidFill>
              </a:defRPr>
            </a:lvl4pPr>
            <a:lvl5pPr marL="2286000" lvl="4" indent="-228600" algn="ctr">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816" name="Google Shape;816;p9"/>
          <p:cNvGrpSpPr/>
          <p:nvPr/>
        </p:nvGrpSpPr>
        <p:grpSpPr>
          <a:xfrm>
            <a:off x="7916400" y="221400"/>
            <a:ext cx="893994" cy="358950"/>
            <a:chOff x="1899" y="899"/>
            <a:chExt cx="4163" cy="1671"/>
          </a:xfrm>
        </p:grpSpPr>
        <p:sp>
          <p:nvSpPr>
            <p:cNvPr id="817" name="Google Shape;817;p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8" name="Google Shape;818;p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9" name="Google Shape;819;p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0" name="Google Shape;820;p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1" name="Google Shape;821;p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2" name="Google Shape;822;p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3" name="Google Shape;823;p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4" name="Google Shape;824;p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5" name="Google Shape;825;p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6" name="Google Shape;826;p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7" name="Google Shape;827;p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8" name="Google Shape;828;p9"/>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9" name="Google Shape;829;p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0" name="Google Shape;830;p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1" name="Google Shape;831;p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2" name="Google Shape;832;p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3" name="Google Shape;833;p9"/>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4" name="Google Shape;834;p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5" name="Google Shape;835;p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9" name="Google Shape;839;p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0" name="Google Shape;840;p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1" name="Google Shape;841;p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2" name="Google Shape;842;p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3" name="Google Shape;843;p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4" name="Google Shape;844;p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5" name="Google Shape;845;p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6" name="Google Shape;846;p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7" name="Google Shape;847;p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8" name="Google Shape;848;p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9" name="Google Shape;849;p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2" name="Google Shape;852;p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3" name="Google Shape;863;p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4" name="Google Shape;864;p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5" name="Google Shape;865;p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6" name="Google Shape;866;p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7" name="Google Shape;867;p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8" name="Google Shape;868;p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9" name="Google Shape;869;p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0" name="Google Shape;870;p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1" name="Google Shape;871;p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6" name="Google Shape;876;p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7" name="Google Shape;877;p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8" name="Google Shape;878;p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0" name="Google Shape;880;p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3" name="Google Shape;883;p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4" name="Google Shape;884;p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5" name="Google Shape;885;p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6" name="Google Shape;886;p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7" name="Google Shape;887;p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8" name="Google Shape;888;p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9" name="Google Shape;889;p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0" name="Google Shape;890;p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1" name="Google Shape;891;p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2" name="Google Shape;892;p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3" name="Google Shape;893;p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9"/>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7" name="Google Shape;897;p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8" name="Google Shape;898;p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5" name="Google Shape;905;p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6" name="Google Shape;906;p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910" name="Google Shape;910;p9"/>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slides">
  <p:cSld name="Title and content">
    <p:bg>
      <p:bgPr>
        <a:solidFill>
          <a:schemeClr val="lt1"/>
        </a:solidFill>
        <a:effectLst/>
      </p:bgPr>
    </p:bg>
    <p:spTree>
      <p:nvGrpSpPr>
        <p:cNvPr id="1" name="Shape 911"/>
        <p:cNvGrpSpPr/>
        <p:nvPr/>
      </p:nvGrpSpPr>
      <p:grpSpPr>
        <a:xfrm>
          <a:off x="0" y="0"/>
          <a:ext cx="0" cy="0"/>
          <a:chOff x="0" y="0"/>
          <a:chExt cx="0" cy="0"/>
        </a:xfrm>
      </p:grpSpPr>
      <p:sp>
        <p:nvSpPr>
          <p:cNvPr id="912" name="Google Shape;912;p10"/>
          <p:cNvSpPr/>
          <p:nvPr/>
        </p:nvSpPr>
        <p:spPr>
          <a:xfrm>
            <a:off x="0" y="0"/>
            <a:ext cx="9153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13" name="Google Shape;913;p10"/>
          <p:cNvSpPr txBox="1">
            <a:spLocks noGrp="1"/>
          </p:cNvSpPr>
          <p:nvPr>
            <p:ph type="title"/>
          </p:nvPr>
        </p:nvSpPr>
        <p:spPr>
          <a:xfrm>
            <a:off x="386100" y="673200"/>
            <a:ext cx="4745700" cy="594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Calibri"/>
              <a:buNone/>
              <a:defRPr sz="28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4" name="Google Shape;914;p10"/>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5" name="Google Shape;915;p10"/>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6" name="Google Shape;916;p1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17" name="Google Shape;917;p10"/>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000"/>
              <a:buNone/>
              <a:defRPr sz="2000">
                <a:solidFill>
                  <a:schemeClr val="dk2"/>
                </a:solidFill>
              </a:defRPr>
            </a:lvl1pPr>
            <a:lvl2pPr marL="914400" lvl="1" indent="-228600" algn="l">
              <a:lnSpc>
                <a:spcPct val="90000"/>
              </a:lnSpc>
              <a:spcBef>
                <a:spcPts val="300"/>
              </a:spcBef>
              <a:spcAft>
                <a:spcPts val="0"/>
              </a:spcAft>
              <a:buClr>
                <a:schemeClr val="dk2"/>
              </a:buClr>
              <a:buSzPts val="1400"/>
              <a:buNone/>
              <a:defRPr>
                <a:solidFill>
                  <a:schemeClr val="dk2"/>
                </a:solidFill>
              </a:defRPr>
            </a:lvl2pPr>
            <a:lvl3pPr marL="1371600" lvl="2" indent="-317500" algn="l">
              <a:lnSpc>
                <a:spcPct val="90000"/>
              </a:lnSpc>
              <a:spcBef>
                <a:spcPts val="300"/>
              </a:spcBef>
              <a:spcAft>
                <a:spcPts val="0"/>
              </a:spcAft>
              <a:buClr>
                <a:schemeClr val="accent2"/>
              </a:buClr>
              <a:buSzPts val="1400"/>
              <a:buChar char="•"/>
              <a:defRPr>
                <a:solidFill>
                  <a:schemeClr val="dk2"/>
                </a:solidFill>
              </a:defRPr>
            </a:lvl3pPr>
            <a:lvl4pPr marL="1828800" lvl="3" indent="-304800" algn="l">
              <a:lnSpc>
                <a:spcPct val="90000"/>
              </a:lnSpc>
              <a:spcBef>
                <a:spcPts val="300"/>
              </a:spcBef>
              <a:spcAft>
                <a:spcPts val="0"/>
              </a:spcAft>
              <a:buClr>
                <a:schemeClr val="accent2"/>
              </a:buClr>
              <a:buSzPts val="1200"/>
              <a:buChar char="•"/>
              <a:defRPr>
                <a:solidFill>
                  <a:schemeClr val="dk2"/>
                </a:solidFill>
              </a:defRPr>
            </a:lvl4pPr>
            <a:lvl5pPr marL="2286000" lvl="4" indent="-228600" algn="l">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918" name="Google Shape;918;p10"/>
          <p:cNvGrpSpPr/>
          <p:nvPr/>
        </p:nvGrpSpPr>
        <p:grpSpPr>
          <a:xfrm>
            <a:off x="-1530678" y="2991542"/>
            <a:ext cx="1404225" cy="2177095"/>
            <a:chOff x="6195941" y="562596"/>
            <a:chExt cx="1872300" cy="2902793"/>
          </a:xfrm>
        </p:grpSpPr>
        <p:grpSp>
          <p:nvGrpSpPr>
            <p:cNvPr id="919" name="Google Shape;919;p10"/>
            <p:cNvGrpSpPr/>
            <p:nvPr/>
          </p:nvGrpSpPr>
          <p:grpSpPr>
            <a:xfrm>
              <a:off x="6195941" y="832605"/>
              <a:ext cx="1872300" cy="2632784"/>
              <a:chOff x="-1872716" y="660661"/>
              <a:chExt cx="1872300" cy="1974637"/>
            </a:xfrm>
          </p:grpSpPr>
          <p:sp>
            <p:nvSpPr>
              <p:cNvPr id="920" name="Google Shape;920;p1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921" name="Google Shape;921;p1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922" name="Google Shape;922;p10"/>
            <p:cNvGrpSpPr/>
            <p:nvPr/>
          </p:nvGrpSpPr>
          <p:grpSpPr>
            <a:xfrm>
              <a:off x="6303954" y="562596"/>
              <a:ext cx="540000" cy="540000"/>
              <a:chOff x="6303954" y="562596"/>
              <a:chExt cx="540000" cy="540000"/>
            </a:xfrm>
          </p:grpSpPr>
          <p:sp>
            <p:nvSpPr>
              <p:cNvPr id="923" name="Google Shape;923;p1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24" name="Google Shape;924;p1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925" name="Google Shape;925;p10"/>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26" name="Google Shape;926;p10"/>
          <p:cNvGrpSpPr/>
          <p:nvPr/>
        </p:nvGrpSpPr>
        <p:grpSpPr>
          <a:xfrm>
            <a:off x="7916400" y="221400"/>
            <a:ext cx="893994" cy="358950"/>
            <a:chOff x="1899" y="899"/>
            <a:chExt cx="4163" cy="1671"/>
          </a:xfrm>
        </p:grpSpPr>
        <p:sp>
          <p:nvSpPr>
            <p:cNvPr id="927" name="Google Shape;927;p1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1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1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1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1" name="Google Shape;931;p1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2" name="Google Shape;932;p1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3" name="Google Shape;933;p1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4" name="Google Shape;934;p1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1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6" name="Google Shape;936;p1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7" name="Google Shape;937;p1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8" name="Google Shape;938;p10"/>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9" name="Google Shape;939;p1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0" name="Google Shape;940;p1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1" name="Google Shape;941;p1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2" name="Google Shape;942;p1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3" name="Google Shape;943;p10"/>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4" name="Google Shape;944;p1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5" name="Google Shape;945;p1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6" name="Google Shape;946;p1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7" name="Google Shape;947;p1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8" name="Google Shape;948;p1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9" name="Google Shape;949;p1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1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1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2" name="Google Shape;952;p1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3" name="Google Shape;953;p1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1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1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1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1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8" name="Google Shape;958;p1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9" name="Google Shape;959;p1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0" name="Google Shape;960;p1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1" name="Google Shape;961;p1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2" name="Google Shape;962;p1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3" name="Google Shape;963;p1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4" name="Google Shape;964;p1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5" name="Google Shape;965;p1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6" name="Google Shape;966;p1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7" name="Google Shape;967;p1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8" name="Google Shape;968;p1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1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1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1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1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1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1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5" name="Google Shape;975;p1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6" name="Google Shape;976;p1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7" name="Google Shape;977;p1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8" name="Google Shape;978;p1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9" name="Google Shape;979;p1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0" name="Google Shape;980;p1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1" name="Google Shape;981;p1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2" name="Google Shape;982;p1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3" name="Google Shape;983;p1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4" name="Google Shape;984;p1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5" name="Google Shape;985;p1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1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1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8" name="Google Shape;988;p1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9" name="Google Shape;989;p1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0" name="Google Shape;990;p1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1" name="Google Shape;991;p1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2" name="Google Shape;992;p1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3" name="Google Shape;993;p1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4" name="Google Shape;994;p1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5" name="Google Shape;995;p1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6" name="Google Shape;996;p1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7" name="Google Shape;997;p1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8" name="Google Shape;998;p1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9" name="Google Shape;999;p1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0" name="Google Shape;1000;p1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1" name="Google Shape;1001;p1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2" name="Google Shape;1002;p1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3" name="Google Shape;1003;p1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4" name="Google Shape;1004;p1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5" name="Google Shape;1005;p1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6" name="Google Shape;1006;p10"/>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7" name="Google Shape;1007;p1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8" name="Google Shape;1008;p1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9" name="Google Shape;1009;p1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0" name="Google Shape;1010;p1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1" name="Google Shape;1011;p1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2" name="Google Shape;1012;p1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3" name="Google Shape;1013;p1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4" name="Google Shape;1014;p1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5" name="Google Shape;1015;p1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6" name="Google Shape;1016;p1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7" name="Google Shape;1017;p1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8" name="Google Shape;1018;p1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9" name="Google Shape;1019;p1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20" name="Google Shape;1020;p1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1021"/>
        <p:cNvGrpSpPr/>
        <p:nvPr/>
      </p:nvGrpSpPr>
      <p:grpSpPr>
        <a:xfrm>
          <a:off x="0" y="0"/>
          <a:ext cx="0" cy="0"/>
          <a:chOff x="0" y="0"/>
          <a:chExt cx="0" cy="0"/>
        </a:xfrm>
      </p:grpSpPr>
      <p:sp>
        <p:nvSpPr>
          <p:cNvPr id="1022" name="Google Shape;1022;p11"/>
          <p:cNvSpPr/>
          <p:nvPr/>
        </p:nvSpPr>
        <p:spPr>
          <a:xfrm>
            <a:off x="0" y="0"/>
            <a:ext cx="9153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3" name="Google Shape;1023;p11"/>
          <p:cNvSpPr txBox="1">
            <a:spLocks noGrp="1"/>
          </p:cNvSpPr>
          <p:nvPr>
            <p:ph type="title"/>
          </p:nvPr>
        </p:nvSpPr>
        <p:spPr>
          <a:xfrm>
            <a:off x="386100" y="673200"/>
            <a:ext cx="5118900" cy="594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800"/>
              <a:buFont typeface="Calibri"/>
              <a:buNone/>
              <a:defRPr sz="28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4" name="Google Shape;1024;p11"/>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5" name="Google Shape;1025;p11"/>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6" name="Google Shape;1026;p1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27" name="Google Shape;1027;p11"/>
          <p:cNvSpPr txBox="1">
            <a:spLocks noGrp="1"/>
          </p:cNvSpPr>
          <p:nvPr>
            <p:ph type="body" idx="1"/>
          </p:nvPr>
        </p:nvSpPr>
        <p:spPr>
          <a:xfrm>
            <a:off x="386099" y="1697954"/>
            <a:ext cx="3591300" cy="2772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000"/>
              <a:buNone/>
              <a:defRPr sz="2000">
                <a:solidFill>
                  <a:schemeClr val="dk2"/>
                </a:solidFill>
              </a:defRPr>
            </a:lvl1pPr>
            <a:lvl2pPr marL="914400" lvl="1" indent="-228600" algn="l">
              <a:lnSpc>
                <a:spcPct val="90000"/>
              </a:lnSpc>
              <a:spcBef>
                <a:spcPts val="300"/>
              </a:spcBef>
              <a:spcAft>
                <a:spcPts val="0"/>
              </a:spcAft>
              <a:buClr>
                <a:schemeClr val="dk2"/>
              </a:buClr>
              <a:buSzPts val="1400"/>
              <a:buNone/>
              <a:defRPr>
                <a:solidFill>
                  <a:schemeClr val="dk2"/>
                </a:solidFill>
              </a:defRPr>
            </a:lvl2pPr>
            <a:lvl3pPr marL="1371600" lvl="2" indent="-317500" algn="l">
              <a:lnSpc>
                <a:spcPct val="90000"/>
              </a:lnSpc>
              <a:spcBef>
                <a:spcPts val="300"/>
              </a:spcBef>
              <a:spcAft>
                <a:spcPts val="0"/>
              </a:spcAft>
              <a:buClr>
                <a:schemeClr val="accent2"/>
              </a:buClr>
              <a:buSzPts val="1400"/>
              <a:buChar char="•"/>
              <a:defRPr>
                <a:solidFill>
                  <a:schemeClr val="dk2"/>
                </a:solidFill>
              </a:defRPr>
            </a:lvl3pPr>
            <a:lvl4pPr marL="1828800" lvl="3" indent="-304800" algn="l">
              <a:lnSpc>
                <a:spcPct val="90000"/>
              </a:lnSpc>
              <a:spcBef>
                <a:spcPts val="300"/>
              </a:spcBef>
              <a:spcAft>
                <a:spcPts val="0"/>
              </a:spcAft>
              <a:buClr>
                <a:schemeClr val="accent2"/>
              </a:buClr>
              <a:buSzPts val="1200"/>
              <a:buChar char="•"/>
              <a:defRPr>
                <a:solidFill>
                  <a:schemeClr val="dk2"/>
                </a:solidFill>
              </a:defRPr>
            </a:lvl4pPr>
            <a:lvl5pPr marL="2286000" lvl="4" indent="-228600" algn="l">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28" name="Google Shape;1028;p11"/>
          <p:cNvGrpSpPr/>
          <p:nvPr/>
        </p:nvGrpSpPr>
        <p:grpSpPr>
          <a:xfrm>
            <a:off x="-1530678" y="2991542"/>
            <a:ext cx="1404225" cy="2177095"/>
            <a:chOff x="6195941" y="562596"/>
            <a:chExt cx="1872300" cy="2902793"/>
          </a:xfrm>
        </p:grpSpPr>
        <p:grpSp>
          <p:nvGrpSpPr>
            <p:cNvPr id="1029" name="Google Shape;1029;p11"/>
            <p:cNvGrpSpPr/>
            <p:nvPr/>
          </p:nvGrpSpPr>
          <p:grpSpPr>
            <a:xfrm>
              <a:off x="6195941" y="832605"/>
              <a:ext cx="1872300" cy="2632784"/>
              <a:chOff x="-1872716" y="660661"/>
              <a:chExt cx="1872300" cy="1974637"/>
            </a:xfrm>
          </p:grpSpPr>
          <p:sp>
            <p:nvSpPr>
              <p:cNvPr id="1030" name="Google Shape;1030;p1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031" name="Google Shape;1031;p1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032" name="Google Shape;1032;p11"/>
            <p:cNvGrpSpPr/>
            <p:nvPr/>
          </p:nvGrpSpPr>
          <p:grpSpPr>
            <a:xfrm>
              <a:off x="6303954" y="562596"/>
              <a:ext cx="540000" cy="540000"/>
              <a:chOff x="6303954" y="562596"/>
              <a:chExt cx="540000" cy="540000"/>
            </a:xfrm>
          </p:grpSpPr>
          <p:sp>
            <p:nvSpPr>
              <p:cNvPr id="1033" name="Google Shape;1033;p1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034" name="Google Shape;1034;p1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035" name="Google Shape;1035;p11"/>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11"/>
          <p:cNvSpPr txBox="1">
            <a:spLocks noGrp="1"/>
          </p:cNvSpPr>
          <p:nvPr>
            <p:ph type="body" idx="2"/>
          </p:nvPr>
        </p:nvSpPr>
        <p:spPr>
          <a:xfrm>
            <a:off x="4290608" y="1697954"/>
            <a:ext cx="3591300" cy="2772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2000"/>
              <a:buNone/>
              <a:defRPr sz="2000">
                <a:solidFill>
                  <a:schemeClr val="dk2"/>
                </a:solidFill>
              </a:defRPr>
            </a:lvl1pPr>
            <a:lvl2pPr marL="914400" lvl="1" indent="-228600" algn="l">
              <a:lnSpc>
                <a:spcPct val="90000"/>
              </a:lnSpc>
              <a:spcBef>
                <a:spcPts val="300"/>
              </a:spcBef>
              <a:spcAft>
                <a:spcPts val="0"/>
              </a:spcAft>
              <a:buClr>
                <a:schemeClr val="dk2"/>
              </a:buClr>
              <a:buSzPts val="1400"/>
              <a:buNone/>
              <a:defRPr>
                <a:solidFill>
                  <a:schemeClr val="dk2"/>
                </a:solidFill>
              </a:defRPr>
            </a:lvl2pPr>
            <a:lvl3pPr marL="1371600" lvl="2" indent="-317500" algn="l">
              <a:lnSpc>
                <a:spcPct val="90000"/>
              </a:lnSpc>
              <a:spcBef>
                <a:spcPts val="300"/>
              </a:spcBef>
              <a:spcAft>
                <a:spcPts val="0"/>
              </a:spcAft>
              <a:buClr>
                <a:schemeClr val="accent2"/>
              </a:buClr>
              <a:buSzPts val="1400"/>
              <a:buChar char="•"/>
              <a:defRPr>
                <a:solidFill>
                  <a:schemeClr val="dk2"/>
                </a:solidFill>
              </a:defRPr>
            </a:lvl3pPr>
            <a:lvl4pPr marL="1828800" lvl="3" indent="-304800" algn="l">
              <a:lnSpc>
                <a:spcPct val="90000"/>
              </a:lnSpc>
              <a:spcBef>
                <a:spcPts val="300"/>
              </a:spcBef>
              <a:spcAft>
                <a:spcPts val="0"/>
              </a:spcAft>
              <a:buClr>
                <a:schemeClr val="accent2"/>
              </a:buClr>
              <a:buSzPts val="1200"/>
              <a:buChar char="•"/>
              <a:defRPr>
                <a:solidFill>
                  <a:schemeClr val="dk2"/>
                </a:solidFill>
              </a:defRPr>
            </a:lvl4pPr>
            <a:lvl5pPr marL="2286000" lvl="4" indent="-228600" algn="l">
              <a:lnSpc>
                <a:spcPct val="90000"/>
              </a:lnSpc>
              <a:spcBef>
                <a:spcPts val="600"/>
              </a:spcBef>
              <a:spcAft>
                <a:spcPts val="0"/>
              </a:spcAft>
              <a:buClr>
                <a:schemeClr val="dk2"/>
              </a:buClr>
              <a:buSzPts val="1500"/>
              <a:buNone/>
              <a:defRPr>
                <a:solidFill>
                  <a:schemeClr val="dk2"/>
                </a:solidFill>
              </a:defRPr>
            </a:lvl5pPr>
            <a:lvl6pPr marL="2743200" lvl="5" indent="-317500" algn="l">
              <a:lnSpc>
                <a:spcPct val="90000"/>
              </a:lnSpc>
              <a:spcBef>
                <a:spcPts val="400"/>
              </a:spcBef>
              <a:spcAft>
                <a:spcPts val="0"/>
              </a:spcAft>
              <a:buClr>
                <a:srgbClr val="FF0000"/>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37" name="Google Shape;1037;p11"/>
          <p:cNvGrpSpPr/>
          <p:nvPr/>
        </p:nvGrpSpPr>
        <p:grpSpPr>
          <a:xfrm>
            <a:off x="7916400" y="221400"/>
            <a:ext cx="893994" cy="358950"/>
            <a:chOff x="1899" y="899"/>
            <a:chExt cx="4163" cy="1671"/>
          </a:xfrm>
        </p:grpSpPr>
        <p:sp>
          <p:nvSpPr>
            <p:cNvPr id="1038" name="Google Shape;1038;p1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1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1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1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1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1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1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1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6" name="Google Shape;1046;p1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7" name="Google Shape;1047;p1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8" name="Google Shape;1048;p1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9" name="Google Shape;1049;p11"/>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0" name="Google Shape;1050;p1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1" name="Google Shape;1051;p1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2" name="Google Shape;1052;p1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3" name="Google Shape;1053;p1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4" name="Google Shape;1054;p11"/>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5" name="Google Shape;1055;p1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6" name="Google Shape;1056;p1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7" name="Google Shape;1057;p1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8" name="Google Shape;1058;p1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9" name="Google Shape;1059;p1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0" name="Google Shape;1060;p1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1" name="Google Shape;1061;p1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2" name="Google Shape;1062;p1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3" name="Google Shape;1063;p1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4" name="Google Shape;1064;p1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5" name="Google Shape;1065;p1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6" name="Google Shape;1066;p1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7" name="Google Shape;1067;p1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8" name="Google Shape;1068;p1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9" name="Google Shape;1069;p1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0" name="Google Shape;1070;p1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1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2" name="Google Shape;1072;p1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3" name="Google Shape;1073;p1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4" name="Google Shape;1074;p1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5" name="Google Shape;1075;p1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6" name="Google Shape;1076;p1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7" name="Google Shape;1077;p1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8" name="Google Shape;1078;p1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9" name="Google Shape;1079;p1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0" name="Google Shape;1080;p1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1" name="Google Shape;1081;p1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2" name="Google Shape;1082;p1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3" name="Google Shape;1083;p1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4" name="Google Shape;1084;p1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5" name="Google Shape;1085;p1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1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1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8" name="Google Shape;1088;p1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9" name="Google Shape;1089;p1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0" name="Google Shape;1090;p1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1" name="Google Shape;1091;p1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2" name="Google Shape;1092;p1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3" name="Google Shape;1093;p1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4" name="Google Shape;1094;p1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5" name="Google Shape;1095;p1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6" name="Google Shape;1096;p1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7" name="Google Shape;1097;p1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8" name="Google Shape;1098;p1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9" name="Google Shape;1099;p1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1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1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1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1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4" name="Google Shape;1104;p1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5" name="Google Shape;1105;p1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6" name="Google Shape;1106;p1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7" name="Google Shape;1107;p1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8" name="Google Shape;1108;p1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9" name="Google Shape;1109;p1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0" name="Google Shape;1110;p1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1" name="Google Shape;1111;p1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2" name="Google Shape;1112;p1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3" name="Google Shape;1113;p1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4" name="Google Shape;1114;p1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5" name="Google Shape;1115;p1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6" name="Google Shape;1116;p1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7" name="Google Shape;1117;p11"/>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8" name="Google Shape;1118;p1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9" name="Google Shape;1119;p1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0" name="Google Shape;1120;p1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1" name="Google Shape;1121;p1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2" name="Google Shape;1122;p1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3" name="Google Shape;1123;p1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4" name="Google Shape;1124;p1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5" name="Google Shape;1125;p1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6" name="Google Shape;1126;p1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1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8" name="Google Shape;1128;p1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9" name="Google Shape;1129;p1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0" name="Google Shape;1130;p1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31" name="Google Shape;1131;p1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521550" y="4872453"/>
            <a:ext cx="4185600" cy="12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21550" y="4812406"/>
            <a:ext cx="4185600" cy="12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7"/>
          <p:cNvSpPr txBox="1">
            <a:spLocks noGrp="1"/>
          </p:cNvSpPr>
          <p:nvPr>
            <p:ph type="title"/>
          </p:nvPr>
        </p:nvSpPr>
        <p:spPr>
          <a:xfrm>
            <a:off x="2285027" y="261097"/>
            <a:ext cx="3709945"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smtClean="0"/>
              <a:t>Casio fx-83GT Calculator</a:t>
            </a:r>
            <a:endParaRPr dirty="0"/>
          </a:p>
        </p:txBody>
      </p:sp>
      <p:sp>
        <p:nvSpPr>
          <p:cNvPr id="1267" name="Google Shape;1267;p17"/>
          <p:cNvSpPr txBox="1">
            <a:spLocks noGrp="1"/>
          </p:cNvSpPr>
          <p:nvPr>
            <p:ph type="body" idx="1"/>
          </p:nvPr>
        </p:nvSpPr>
        <p:spPr>
          <a:xfrm>
            <a:off x="566280" y="1393621"/>
            <a:ext cx="7507800" cy="3234000"/>
          </a:xfrm>
          <a:prstGeom prst="rect">
            <a:avLst/>
          </a:prstGeom>
        </p:spPr>
        <p:txBody>
          <a:bodyPr spcFirstLastPara="1" wrap="square" lIns="0" tIns="0" rIns="0" bIns="0" anchor="t" anchorCtr="0">
            <a:noAutofit/>
          </a:bodyPr>
          <a:lstStyle/>
          <a:p>
            <a:pPr marL="0" lvl="0" indent="0" algn="l" rtl="0">
              <a:lnSpc>
                <a:spcPct val="150000"/>
              </a:lnSpc>
              <a:spcBef>
                <a:spcPts val="300"/>
              </a:spcBef>
              <a:spcAft>
                <a:spcPts val="0"/>
              </a:spcAft>
              <a:buNone/>
            </a:pPr>
            <a:r>
              <a:rPr lang="en-IE" dirty="0" smtClean="0"/>
              <a:t>This presentation will go through how to calculate:</a:t>
            </a:r>
          </a:p>
          <a:p>
            <a:pPr lvl="0" indent="-457200">
              <a:lnSpc>
                <a:spcPct val="150000"/>
              </a:lnSpc>
              <a:buAutoNum type="arabicPeriod"/>
            </a:pPr>
            <a:r>
              <a:rPr lang="en-IE" dirty="0" smtClean="0"/>
              <a:t>Standard deviation </a:t>
            </a:r>
            <a:r>
              <a:rPr lang="en-IE" dirty="0"/>
              <a:t>(</a:t>
            </a:r>
            <a:r>
              <a:rPr lang="el-GR" dirty="0"/>
              <a:t>σ</a:t>
            </a:r>
            <a:r>
              <a:rPr lang="en-IE" dirty="0"/>
              <a:t>) </a:t>
            </a:r>
            <a:r>
              <a:rPr lang="en-IE" dirty="0" smtClean="0"/>
              <a:t>from a list of numbers.</a:t>
            </a:r>
          </a:p>
          <a:p>
            <a:pPr lvl="0" indent="-457200" algn="l" rtl="0">
              <a:lnSpc>
                <a:spcPct val="150000"/>
              </a:lnSpc>
              <a:spcBef>
                <a:spcPts val="300"/>
              </a:spcBef>
              <a:spcAft>
                <a:spcPts val="0"/>
              </a:spcAft>
              <a:buAutoNum type="arabicPeriod"/>
            </a:pPr>
            <a:r>
              <a:rPr lang="en-IE" dirty="0" smtClean="0"/>
              <a:t>Standard deviation (</a:t>
            </a:r>
            <a:r>
              <a:rPr lang="el-GR" dirty="0" smtClean="0"/>
              <a:t>σ</a:t>
            </a:r>
            <a:r>
              <a:rPr lang="en-IE" dirty="0" smtClean="0"/>
              <a:t>) from a frequency table.</a:t>
            </a:r>
          </a:p>
          <a:p>
            <a:pPr lvl="0" indent="-457200" algn="l" rtl="0">
              <a:lnSpc>
                <a:spcPct val="150000"/>
              </a:lnSpc>
              <a:spcBef>
                <a:spcPts val="300"/>
              </a:spcBef>
              <a:spcAft>
                <a:spcPts val="0"/>
              </a:spcAft>
              <a:buAutoNum type="arabicPeriod"/>
            </a:pPr>
            <a:r>
              <a:rPr lang="en-IE" dirty="0" smtClean="0"/>
              <a:t>Correlation coefficient (r).</a:t>
            </a:r>
            <a:endParaRPr dirty="0"/>
          </a:p>
          <a:p>
            <a:pPr marL="0" lvl="0" indent="0" algn="l" rtl="0">
              <a:lnSpc>
                <a:spcPct val="115000"/>
              </a:lnSpc>
              <a:spcBef>
                <a:spcPts val="30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3985" t="2618" r="25194" b="3532"/>
          <a:stretch/>
        </p:blipFill>
        <p:spPr>
          <a:xfrm>
            <a:off x="6792940" y="1117095"/>
            <a:ext cx="1840697" cy="3787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2" name="Picture 1"/>
          <p:cNvPicPr>
            <a:picLocks noChangeAspect="1"/>
          </p:cNvPicPr>
          <p:nvPr/>
        </p:nvPicPr>
        <p:blipFill rotWithShape="1">
          <a:blip r:embed="rId3"/>
          <a:srcRect l="-1" r="807"/>
          <a:stretch/>
        </p:blipFill>
        <p:spPr>
          <a:xfrm>
            <a:off x="6766784" y="833562"/>
            <a:ext cx="2006600"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4"/>
          <a:srcRect l="328" t="430"/>
          <a:stretch/>
        </p:blipFill>
        <p:spPr>
          <a:xfrm>
            <a:off x="6763656" y="833562"/>
            <a:ext cx="2028775"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rotWithShape="1">
          <a:blip r:embed="rId5"/>
          <a:srcRect t="540" r="684" b="500"/>
          <a:stretch/>
        </p:blipFill>
        <p:spPr>
          <a:xfrm>
            <a:off x="6769200" y="821355"/>
            <a:ext cx="2004183" cy="4181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72" name="Google Shape;1272;p18"/>
          <p:cNvSpPr txBox="1">
            <a:spLocks noGrp="1"/>
          </p:cNvSpPr>
          <p:nvPr>
            <p:ph type="title"/>
          </p:nvPr>
        </p:nvSpPr>
        <p:spPr>
          <a:xfrm>
            <a:off x="1451537" y="1069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200" dirty="0" smtClean="0"/>
              <a:t>1. Set the calculator to univariate statistics mode</a:t>
            </a:r>
            <a:endParaRPr sz="22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sp>
        <p:nvSpPr>
          <p:cNvPr id="3" name="Rounded Rectangle 2"/>
          <p:cNvSpPr/>
          <p:nvPr/>
        </p:nvSpPr>
        <p:spPr>
          <a:xfrm>
            <a:off x="8287168" y="3566583"/>
            <a:ext cx="341645" cy="4233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ounded Rectangle 7"/>
          <p:cNvSpPr/>
          <p:nvPr/>
        </p:nvSpPr>
        <p:spPr>
          <a:xfrm>
            <a:off x="8059406" y="2237950"/>
            <a:ext cx="371790" cy="3725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7279217" y="4238609"/>
            <a:ext cx="348110" cy="2963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 Placeholder 5"/>
          <p:cNvSpPr>
            <a:spLocks noGrp="1"/>
          </p:cNvSpPr>
          <p:nvPr>
            <p:ph type="body" idx="1"/>
          </p:nvPr>
        </p:nvSpPr>
        <p:spPr>
          <a:xfrm>
            <a:off x="482683" y="1697955"/>
            <a:ext cx="3349738" cy="449364"/>
          </a:xfrm>
        </p:spPr>
        <p:txBody>
          <a:bodyPr/>
          <a:lstStyle/>
          <a:p>
            <a:r>
              <a:rPr lang="en-IE" dirty="0" smtClean="0"/>
              <a:t>Press “AC”</a:t>
            </a:r>
          </a:p>
        </p:txBody>
      </p:sp>
      <p:sp>
        <p:nvSpPr>
          <p:cNvPr id="11" name="Rounded Rectangle 10"/>
          <p:cNvSpPr/>
          <p:nvPr/>
        </p:nvSpPr>
        <p:spPr>
          <a:xfrm>
            <a:off x="6940690" y="4243158"/>
            <a:ext cx="338527" cy="2963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Placeholder 5"/>
          <p:cNvSpPr txBox="1">
            <a:spLocks/>
          </p:cNvSpPr>
          <p:nvPr/>
        </p:nvSpPr>
        <p:spPr>
          <a:xfrm>
            <a:off x="482683" y="2180857"/>
            <a:ext cx="3349738"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Press “MENU”</a:t>
            </a:r>
            <a:br>
              <a:rPr lang="en-IE" dirty="0" smtClean="0"/>
            </a:br>
            <a:endParaRPr lang="en-IE" dirty="0" smtClean="0"/>
          </a:p>
        </p:txBody>
      </p:sp>
      <p:sp>
        <p:nvSpPr>
          <p:cNvPr id="13" name="Text Placeholder 5"/>
          <p:cNvSpPr txBox="1">
            <a:spLocks/>
          </p:cNvSpPr>
          <p:nvPr/>
        </p:nvSpPr>
        <p:spPr>
          <a:xfrm>
            <a:off x="482683" y="2646458"/>
            <a:ext cx="334973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Select “2” for statistics</a:t>
            </a:r>
          </a:p>
        </p:txBody>
      </p:sp>
      <p:sp>
        <p:nvSpPr>
          <p:cNvPr id="14" name="Text Placeholder 5"/>
          <p:cNvSpPr txBox="1">
            <a:spLocks/>
          </p:cNvSpPr>
          <p:nvPr/>
        </p:nvSpPr>
        <p:spPr>
          <a:xfrm>
            <a:off x="482683" y="3115928"/>
            <a:ext cx="3349738" cy="4358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Select “1” for 1-Variable</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6" grpId="0" build="p"/>
      <p:bldP spid="11"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2" name="Picture 1"/>
          <p:cNvPicPr>
            <a:picLocks noChangeAspect="1"/>
          </p:cNvPicPr>
          <p:nvPr/>
        </p:nvPicPr>
        <p:blipFill rotWithShape="1">
          <a:blip r:embed="rId3"/>
          <a:srcRect t="1012"/>
          <a:stretch/>
        </p:blipFill>
        <p:spPr>
          <a:xfrm>
            <a:off x="6909491" y="1103638"/>
            <a:ext cx="1921800" cy="3939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72" name="Google Shape;1272;p18"/>
          <p:cNvSpPr txBox="1">
            <a:spLocks noGrp="1"/>
          </p:cNvSpPr>
          <p:nvPr>
            <p:ph type="title"/>
          </p:nvPr>
        </p:nvSpPr>
        <p:spPr>
          <a:xfrm>
            <a:off x="1451537" y="1831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400" dirty="0" smtClean="0"/>
              <a:t>1. Standard Deviation from a List of Numbers</a:t>
            </a:r>
            <a:endParaRPr sz="2400" dirty="0"/>
          </a:p>
        </p:txBody>
      </p:sp>
      <p:sp>
        <p:nvSpPr>
          <p:cNvPr id="4" name="Google Shape;1267;p17"/>
          <p:cNvSpPr txBox="1">
            <a:spLocks noGrp="1"/>
          </p:cNvSpPr>
          <p:nvPr>
            <p:ph type="body" idx="1"/>
          </p:nvPr>
        </p:nvSpPr>
        <p:spPr>
          <a:xfrm>
            <a:off x="346541" y="1273120"/>
            <a:ext cx="3514259" cy="723514"/>
          </a:xfrm>
          <a:prstGeom prst="rect">
            <a:avLst/>
          </a:prstGeom>
          <a:ln>
            <a:solidFill>
              <a:schemeClr val="bg2"/>
            </a:solidFill>
          </a:ln>
        </p:spPr>
        <p:txBody>
          <a:bodyPr spcFirstLastPara="1" wrap="square" lIns="0" tIns="0" rIns="0" bIns="0" anchor="t" anchorCtr="0">
            <a:noAutofit/>
          </a:bodyPr>
          <a:lstStyle/>
          <a:p>
            <a:pPr marL="0" lvl="0" indent="0" algn="l" rtl="0">
              <a:lnSpc>
                <a:spcPct val="115000"/>
              </a:lnSpc>
              <a:spcBef>
                <a:spcPts val="300"/>
              </a:spcBef>
              <a:spcAft>
                <a:spcPts val="0"/>
              </a:spcAft>
              <a:buNone/>
            </a:pPr>
            <a:r>
              <a:rPr lang="en-IE" sz="1800" dirty="0" smtClean="0"/>
              <a:t> Calculate the standard deviation of : </a:t>
            </a:r>
            <a:br>
              <a:rPr lang="en-IE" sz="1800" dirty="0" smtClean="0"/>
            </a:br>
            <a:r>
              <a:rPr lang="en-IE" sz="1800" dirty="0" smtClean="0"/>
              <a:t>7, 3, 5, 3, 9 </a:t>
            </a:r>
            <a:r>
              <a:rPr lang="en-IE" sz="1800" dirty="0"/>
              <a:t>	</a:t>
            </a:r>
            <a:endParaRPr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pic>
        <p:nvPicPr>
          <p:cNvPr id="3" name="Picture 2"/>
          <p:cNvPicPr>
            <a:picLocks noChangeAspect="1"/>
          </p:cNvPicPr>
          <p:nvPr/>
        </p:nvPicPr>
        <p:blipFill rotWithShape="1">
          <a:blip r:embed="rId5"/>
          <a:srcRect t="733" b="1"/>
          <a:stretch/>
        </p:blipFill>
        <p:spPr>
          <a:xfrm>
            <a:off x="6911128" y="1117094"/>
            <a:ext cx="1920523" cy="3939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Placeholder 5"/>
          <p:cNvSpPr txBox="1">
            <a:spLocks/>
          </p:cNvSpPr>
          <p:nvPr/>
        </p:nvSpPr>
        <p:spPr>
          <a:xfrm>
            <a:off x="93602" y="2333744"/>
            <a:ext cx="4553629" cy="449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Enter each value from the list followed by “=“</a:t>
            </a:r>
            <a:endParaRPr lang="en-IE" sz="1800" dirty="0" smtClean="0"/>
          </a:p>
        </p:txBody>
      </p:sp>
      <p:sp>
        <p:nvSpPr>
          <p:cNvPr id="8" name="Text Placeholder 5"/>
          <p:cNvSpPr txBox="1">
            <a:spLocks/>
          </p:cNvSpPr>
          <p:nvPr/>
        </p:nvSpPr>
        <p:spPr>
          <a:xfrm>
            <a:off x="93602" y="2780689"/>
            <a:ext cx="4725152"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The up/down arrows can be used to edit entries</a:t>
            </a:r>
            <a:r>
              <a:rPr lang="en-IE" dirty="0" smtClean="0"/>
              <a:t/>
            </a:r>
            <a:br>
              <a:rPr lang="en-IE" dirty="0" smtClean="0"/>
            </a:br>
            <a:endParaRPr lang="en-IE" dirty="0" smtClean="0"/>
          </a:p>
        </p:txBody>
      </p:sp>
      <p:sp>
        <p:nvSpPr>
          <p:cNvPr id="9" name="Text Placeholder 5"/>
          <p:cNvSpPr txBox="1">
            <a:spLocks/>
          </p:cNvSpPr>
          <p:nvPr/>
        </p:nvSpPr>
        <p:spPr>
          <a:xfrm>
            <a:off x="147656" y="3220861"/>
            <a:ext cx="455362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When all the values are entered press “OPTN”</a:t>
            </a:r>
          </a:p>
        </p:txBody>
      </p:sp>
      <p:sp>
        <p:nvSpPr>
          <p:cNvPr id="14" name="Text Placeholder 5"/>
          <p:cNvSpPr txBox="1">
            <a:spLocks/>
          </p:cNvSpPr>
          <p:nvPr/>
        </p:nvSpPr>
        <p:spPr>
          <a:xfrm>
            <a:off x="147656" y="3683143"/>
            <a:ext cx="334973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“3” for “1-Variable </a:t>
            </a:r>
            <a:r>
              <a:rPr lang="en-IE" sz="1800" dirty="0" err="1" smtClean="0"/>
              <a:t>Calc</a:t>
            </a:r>
            <a:r>
              <a:rPr lang="en-IE" sz="1800" dirty="0" smtClean="0"/>
              <a:t>”</a:t>
            </a:r>
          </a:p>
        </p:txBody>
      </p:sp>
      <p:pic>
        <p:nvPicPr>
          <p:cNvPr id="6" name="Picture 5"/>
          <p:cNvPicPr>
            <a:picLocks noChangeAspect="1"/>
          </p:cNvPicPr>
          <p:nvPr/>
        </p:nvPicPr>
        <p:blipFill rotWithShape="1">
          <a:blip r:embed="rId6"/>
          <a:srcRect t="598"/>
          <a:stretch/>
        </p:blipFill>
        <p:spPr>
          <a:xfrm>
            <a:off x="6903223" y="1104649"/>
            <a:ext cx="1928118" cy="3952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ounded Rectangle 10"/>
          <p:cNvSpPr/>
          <p:nvPr/>
        </p:nvSpPr>
        <p:spPr>
          <a:xfrm>
            <a:off x="7669381" y="2509514"/>
            <a:ext cx="389319" cy="564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 Placeholder 5"/>
          <p:cNvSpPr txBox="1">
            <a:spLocks/>
          </p:cNvSpPr>
          <p:nvPr/>
        </p:nvSpPr>
        <p:spPr>
          <a:xfrm>
            <a:off x="152551" y="4115976"/>
            <a:ext cx="3985397"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a:t>
            </a:r>
            <a:r>
              <a:rPr lang="el-GR" sz="1800" dirty="0" smtClean="0"/>
              <a:t>σ</a:t>
            </a:r>
            <a:r>
              <a:rPr lang="en-IE" sz="1800" dirty="0" smtClean="0"/>
              <a:t>x” is the standard deviation value</a:t>
            </a:r>
          </a:p>
        </p:txBody>
      </p:sp>
      <p:pic>
        <p:nvPicPr>
          <p:cNvPr id="16" name="Picture 15"/>
          <p:cNvPicPr>
            <a:picLocks noChangeAspect="1"/>
          </p:cNvPicPr>
          <p:nvPr/>
        </p:nvPicPr>
        <p:blipFill rotWithShape="1">
          <a:blip r:embed="rId7"/>
          <a:srcRect l="13483"/>
          <a:stretch/>
        </p:blipFill>
        <p:spPr>
          <a:xfrm>
            <a:off x="5708565" y="2172461"/>
            <a:ext cx="2919458" cy="1269777"/>
          </a:xfrm>
          <a:prstGeom prst="rect">
            <a:avLst/>
          </a:prstGeom>
          <a:ln>
            <a:solidFill>
              <a:schemeClr val="accent1"/>
            </a:solidFill>
          </a:ln>
        </p:spPr>
      </p:pic>
      <p:sp>
        <p:nvSpPr>
          <p:cNvPr id="18" name="Rounded Rectangle 17"/>
          <p:cNvSpPr/>
          <p:nvPr/>
        </p:nvSpPr>
        <p:spPr>
          <a:xfrm>
            <a:off x="5815442" y="2983277"/>
            <a:ext cx="2179919" cy="2411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a:off x="7014013" y="2869021"/>
            <a:ext cx="332081" cy="2348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936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1" grpId="0" animBg="1"/>
      <p:bldP spid="11" grpId="1" animBg="1"/>
      <p:bldP spid="15" grpId="0"/>
      <p:bldP spid="18" grpId="0"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2" name="Picture 1"/>
          <p:cNvPicPr>
            <a:picLocks noChangeAspect="1"/>
          </p:cNvPicPr>
          <p:nvPr/>
        </p:nvPicPr>
        <p:blipFill rotWithShape="1">
          <a:blip r:embed="rId3"/>
          <a:srcRect l="-1" r="807"/>
          <a:stretch/>
        </p:blipFill>
        <p:spPr>
          <a:xfrm>
            <a:off x="6529014" y="839912"/>
            <a:ext cx="2006600"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72" name="Google Shape;1272;p18"/>
          <p:cNvSpPr txBox="1">
            <a:spLocks noGrp="1"/>
          </p:cNvSpPr>
          <p:nvPr>
            <p:ph type="title"/>
          </p:nvPr>
        </p:nvSpPr>
        <p:spPr>
          <a:xfrm>
            <a:off x="1451537" y="1069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200" dirty="0"/>
              <a:t>2</a:t>
            </a:r>
            <a:r>
              <a:rPr lang="en-GB" sz="2200" dirty="0" smtClean="0"/>
              <a:t>. Set the calculator up for a frequency table</a:t>
            </a:r>
            <a:endParaRPr sz="2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sp>
        <p:nvSpPr>
          <p:cNvPr id="6" name="Text Placeholder 5"/>
          <p:cNvSpPr>
            <a:spLocks noGrp="1"/>
          </p:cNvSpPr>
          <p:nvPr>
            <p:ph type="body" idx="1"/>
          </p:nvPr>
        </p:nvSpPr>
        <p:spPr>
          <a:xfrm>
            <a:off x="359587" y="1542532"/>
            <a:ext cx="3958120" cy="449364"/>
          </a:xfrm>
        </p:spPr>
        <p:txBody>
          <a:bodyPr/>
          <a:lstStyle/>
          <a:p>
            <a:r>
              <a:rPr lang="en-IE" sz="1800" dirty="0" smtClean="0"/>
              <a:t>Press “SHIFT” then “SETUP”</a:t>
            </a:r>
          </a:p>
        </p:txBody>
      </p:sp>
      <p:sp>
        <p:nvSpPr>
          <p:cNvPr id="12" name="Text Placeholder 5"/>
          <p:cNvSpPr txBox="1">
            <a:spLocks/>
          </p:cNvSpPr>
          <p:nvPr/>
        </p:nvSpPr>
        <p:spPr>
          <a:xfrm>
            <a:off x="359587" y="2000945"/>
            <a:ext cx="4793008"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Arrow down once and press “1” for “Statistics”</a:t>
            </a:r>
            <a:br>
              <a:rPr lang="en-IE" sz="1800" dirty="0" smtClean="0"/>
            </a:br>
            <a:endParaRPr lang="en-IE" sz="1800" dirty="0" smtClean="0"/>
          </a:p>
        </p:txBody>
      </p:sp>
      <p:sp>
        <p:nvSpPr>
          <p:cNvPr id="18" name="Text Placeholder 5"/>
          <p:cNvSpPr txBox="1">
            <a:spLocks/>
          </p:cNvSpPr>
          <p:nvPr/>
        </p:nvSpPr>
        <p:spPr>
          <a:xfrm>
            <a:off x="360908" y="2431645"/>
            <a:ext cx="3229255"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“1” to turn frequency on</a:t>
            </a:r>
          </a:p>
        </p:txBody>
      </p:sp>
      <p:sp>
        <p:nvSpPr>
          <p:cNvPr id="19" name="Text Placeholder 5"/>
          <p:cNvSpPr txBox="1">
            <a:spLocks/>
          </p:cNvSpPr>
          <p:nvPr/>
        </p:nvSpPr>
        <p:spPr>
          <a:xfrm>
            <a:off x="362237" y="2861271"/>
            <a:ext cx="3744765"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“SETUP” then “2” for Statistics</a:t>
            </a:r>
          </a:p>
        </p:txBody>
      </p:sp>
      <p:sp>
        <p:nvSpPr>
          <p:cNvPr id="20" name="Text Placeholder 5"/>
          <p:cNvSpPr txBox="1">
            <a:spLocks/>
          </p:cNvSpPr>
          <p:nvPr/>
        </p:nvSpPr>
        <p:spPr>
          <a:xfrm>
            <a:off x="359587" y="3298596"/>
            <a:ext cx="2733624"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“1” for “1-Variable”</a:t>
            </a:r>
          </a:p>
        </p:txBody>
      </p:sp>
      <p:pic>
        <p:nvPicPr>
          <p:cNvPr id="23" name="Picture 22"/>
          <p:cNvPicPr>
            <a:picLocks noChangeAspect="1"/>
          </p:cNvPicPr>
          <p:nvPr/>
        </p:nvPicPr>
        <p:blipFill rotWithShape="1">
          <a:blip r:embed="rId5"/>
          <a:srcRect t="409" r="297" b="305"/>
          <a:stretch/>
        </p:blipFill>
        <p:spPr>
          <a:xfrm>
            <a:off x="6549523" y="835038"/>
            <a:ext cx="2012542" cy="4160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noChangeAspect="1"/>
          </p:cNvPicPr>
          <p:nvPr/>
        </p:nvPicPr>
        <p:blipFill rotWithShape="1">
          <a:blip r:embed="rId6"/>
          <a:srcRect l="1130" t="669" r="464"/>
          <a:stretch/>
        </p:blipFill>
        <p:spPr>
          <a:xfrm>
            <a:off x="6549594" y="839912"/>
            <a:ext cx="1981623"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p:cNvPicPr>
            <a:picLocks noChangeAspect="1"/>
          </p:cNvPicPr>
          <p:nvPr/>
        </p:nvPicPr>
        <p:blipFill rotWithShape="1">
          <a:blip r:embed="rId7"/>
          <a:srcRect l="328" t="430"/>
          <a:stretch/>
        </p:blipFill>
        <p:spPr>
          <a:xfrm>
            <a:off x="6548831" y="835038"/>
            <a:ext cx="2028775"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p:cNvPicPr>
            <a:picLocks noChangeAspect="1"/>
          </p:cNvPicPr>
          <p:nvPr/>
        </p:nvPicPr>
        <p:blipFill rotWithShape="1">
          <a:blip r:embed="rId8"/>
          <a:srcRect t="540" r="684" b="500"/>
          <a:stretch/>
        </p:blipFill>
        <p:spPr>
          <a:xfrm>
            <a:off x="6565576" y="809183"/>
            <a:ext cx="2004183" cy="4181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9"/>
          <a:srcRect t="675" r="581" b="-1"/>
          <a:stretch/>
        </p:blipFill>
        <p:spPr>
          <a:xfrm>
            <a:off x="6546842" y="792479"/>
            <a:ext cx="2025339" cy="4214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Rounded Rectangle 32"/>
          <p:cNvSpPr/>
          <p:nvPr/>
        </p:nvSpPr>
        <p:spPr>
          <a:xfrm>
            <a:off x="6630139" y="2248533"/>
            <a:ext cx="371790" cy="3725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ounded Rectangle 33"/>
          <p:cNvSpPr/>
          <p:nvPr/>
        </p:nvSpPr>
        <p:spPr>
          <a:xfrm>
            <a:off x="7795862" y="2248533"/>
            <a:ext cx="421038" cy="3725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3552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8" grpId="0"/>
      <p:bldP spid="19" grpId="0"/>
      <p:bldP spid="20" grpId="0"/>
      <p:bldP spid="33" grpId="0" animBg="1"/>
      <p:bldP spid="33" grpId="1" animBg="1"/>
      <p:bldP spid="34" grpId="0" animBg="1"/>
      <p:bldP spid="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9" name="Picture 18"/>
          <p:cNvPicPr>
            <a:picLocks noChangeAspect="1"/>
          </p:cNvPicPr>
          <p:nvPr/>
        </p:nvPicPr>
        <p:blipFill rotWithShape="1">
          <a:blip r:embed="rId3"/>
          <a:srcRect l="17531"/>
          <a:stretch/>
        </p:blipFill>
        <p:spPr>
          <a:xfrm>
            <a:off x="5211401" y="1710933"/>
            <a:ext cx="3984164" cy="1817880"/>
          </a:xfrm>
          <a:prstGeom prst="rect">
            <a:avLst/>
          </a:prstGeom>
          <a:ln w="3175">
            <a:solidFill>
              <a:schemeClr val="tx1"/>
            </a:solidFill>
          </a:ln>
        </p:spPr>
      </p:pic>
      <p:sp>
        <p:nvSpPr>
          <p:cNvPr id="1272" name="Google Shape;1272;p18"/>
          <p:cNvSpPr txBox="1">
            <a:spLocks noGrp="1"/>
          </p:cNvSpPr>
          <p:nvPr>
            <p:ph type="title"/>
          </p:nvPr>
        </p:nvSpPr>
        <p:spPr>
          <a:xfrm>
            <a:off x="1451537" y="1831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400" dirty="0" smtClean="0"/>
              <a:t>2. Standard Deviation from a Frequency Table</a:t>
            </a:r>
            <a:endParaRPr sz="2400" dirty="0"/>
          </a:p>
        </p:txBody>
      </p:sp>
      <p:sp>
        <p:nvSpPr>
          <p:cNvPr id="4" name="Google Shape;1267;p17"/>
          <p:cNvSpPr txBox="1">
            <a:spLocks noGrp="1"/>
          </p:cNvSpPr>
          <p:nvPr>
            <p:ph type="body" idx="1"/>
          </p:nvPr>
        </p:nvSpPr>
        <p:spPr>
          <a:xfrm>
            <a:off x="405035" y="1162291"/>
            <a:ext cx="3252565" cy="1174509"/>
          </a:xfrm>
          <a:prstGeom prst="rect">
            <a:avLst/>
          </a:prstGeom>
          <a:ln>
            <a:solidFill>
              <a:schemeClr val="bg2"/>
            </a:solidFill>
          </a:ln>
        </p:spPr>
        <p:txBody>
          <a:bodyPr spcFirstLastPara="1" wrap="square" lIns="0" tIns="0" rIns="0" bIns="0" anchor="t" anchorCtr="0">
            <a:noAutofit/>
          </a:bodyPr>
          <a:lstStyle/>
          <a:p>
            <a:pPr marL="0" lvl="0" indent="0" algn="l" rtl="0">
              <a:lnSpc>
                <a:spcPct val="115000"/>
              </a:lnSpc>
              <a:spcBef>
                <a:spcPts val="300"/>
              </a:spcBef>
              <a:spcAft>
                <a:spcPts val="0"/>
              </a:spcAft>
              <a:buNone/>
            </a:pPr>
            <a:r>
              <a:rPr lang="en-IE" sz="1800" dirty="0" smtClean="0"/>
              <a:t> Calculate the </a:t>
            </a:r>
            <a:br>
              <a:rPr lang="en-IE" sz="1800" dirty="0" smtClean="0"/>
            </a:br>
            <a:r>
              <a:rPr lang="en-IE" sz="1800" dirty="0" smtClean="0"/>
              <a:t>standard deviation </a:t>
            </a:r>
            <a:br>
              <a:rPr lang="en-IE" sz="1800" dirty="0" smtClean="0"/>
            </a:br>
            <a:r>
              <a:rPr lang="en-IE" sz="1800" dirty="0" smtClean="0"/>
              <a:t>from the table : </a:t>
            </a:r>
            <a:br>
              <a:rPr lang="en-IE" sz="1800" dirty="0" smtClean="0"/>
            </a:br>
            <a:endParaRPr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sp>
        <p:nvSpPr>
          <p:cNvPr id="7" name="Text Placeholder 5"/>
          <p:cNvSpPr txBox="1">
            <a:spLocks/>
          </p:cNvSpPr>
          <p:nvPr/>
        </p:nvSpPr>
        <p:spPr>
          <a:xfrm>
            <a:off x="93602" y="2594094"/>
            <a:ext cx="4676872" cy="449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Enter each value from the table followed by “=“</a:t>
            </a:r>
            <a:endParaRPr lang="en-IE" sz="1800" dirty="0" smtClean="0"/>
          </a:p>
        </p:txBody>
      </p:sp>
      <p:sp>
        <p:nvSpPr>
          <p:cNvPr id="8" name="Text Placeholder 5"/>
          <p:cNvSpPr txBox="1">
            <a:spLocks/>
          </p:cNvSpPr>
          <p:nvPr/>
        </p:nvSpPr>
        <p:spPr>
          <a:xfrm>
            <a:off x="93601" y="3041039"/>
            <a:ext cx="4955599"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Use the direction arrows to edit the frequencies</a:t>
            </a:r>
            <a:r>
              <a:rPr lang="en-IE" dirty="0" smtClean="0"/>
              <a:t/>
            </a:r>
            <a:br>
              <a:rPr lang="en-IE" dirty="0" smtClean="0"/>
            </a:br>
            <a:endParaRPr lang="en-IE" dirty="0" smtClean="0"/>
          </a:p>
        </p:txBody>
      </p:sp>
      <p:sp>
        <p:nvSpPr>
          <p:cNvPr id="9" name="Text Placeholder 5"/>
          <p:cNvSpPr txBox="1">
            <a:spLocks/>
          </p:cNvSpPr>
          <p:nvPr/>
        </p:nvSpPr>
        <p:spPr>
          <a:xfrm>
            <a:off x="147656" y="3481211"/>
            <a:ext cx="455362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When all the values are entered press “OPTN”</a:t>
            </a:r>
          </a:p>
        </p:txBody>
      </p:sp>
      <p:sp>
        <p:nvSpPr>
          <p:cNvPr id="14" name="Text Placeholder 5"/>
          <p:cNvSpPr txBox="1">
            <a:spLocks/>
          </p:cNvSpPr>
          <p:nvPr/>
        </p:nvSpPr>
        <p:spPr>
          <a:xfrm>
            <a:off x="147656" y="3937143"/>
            <a:ext cx="334973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“3” for “1-Variable </a:t>
            </a:r>
            <a:r>
              <a:rPr lang="en-IE" sz="1800" dirty="0" err="1" smtClean="0"/>
              <a:t>Calc</a:t>
            </a:r>
            <a:r>
              <a:rPr lang="en-IE" sz="1800" dirty="0" smtClean="0"/>
              <a:t>”</a:t>
            </a:r>
          </a:p>
        </p:txBody>
      </p:sp>
      <p:pic>
        <p:nvPicPr>
          <p:cNvPr id="6" name="Picture 5"/>
          <p:cNvPicPr>
            <a:picLocks noChangeAspect="1"/>
          </p:cNvPicPr>
          <p:nvPr/>
        </p:nvPicPr>
        <p:blipFill rotWithShape="1">
          <a:blip r:embed="rId5"/>
          <a:srcRect t="598"/>
          <a:stretch/>
        </p:blipFill>
        <p:spPr>
          <a:xfrm>
            <a:off x="6717451" y="1104649"/>
            <a:ext cx="1928118" cy="3952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 Placeholder 5"/>
          <p:cNvSpPr txBox="1">
            <a:spLocks/>
          </p:cNvSpPr>
          <p:nvPr/>
        </p:nvSpPr>
        <p:spPr>
          <a:xfrm>
            <a:off x="152551" y="4382676"/>
            <a:ext cx="3985397"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a:t>
            </a:r>
            <a:r>
              <a:rPr lang="el-GR" sz="1800" dirty="0" smtClean="0"/>
              <a:t>σ</a:t>
            </a:r>
            <a:r>
              <a:rPr lang="en-IE" sz="1800" dirty="0" smtClean="0"/>
              <a:t>x” is the standard deviation value</a:t>
            </a:r>
          </a:p>
        </p:txBody>
      </p:sp>
      <p:graphicFrame>
        <p:nvGraphicFramePr>
          <p:cNvPr id="10" name="Table 9"/>
          <p:cNvGraphicFramePr>
            <a:graphicFrameLocks noGrp="1"/>
          </p:cNvGraphicFramePr>
          <p:nvPr>
            <p:extLst>
              <p:ext uri="{D42A27DB-BD31-4B8C-83A1-F6EECF244321}">
                <p14:modId xmlns:p14="http://schemas.microsoft.com/office/powerpoint/2010/main" val="2662420838"/>
              </p:ext>
            </p:extLst>
          </p:nvPr>
        </p:nvGraphicFramePr>
        <p:xfrm>
          <a:off x="2216026" y="1194159"/>
          <a:ext cx="1407392" cy="1097280"/>
        </p:xfrm>
        <a:graphic>
          <a:graphicData uri="http://schemas.openxmlformats.org/drawingml/2006/table">
            <a:tbl>
              <a:tblPr firstRow="1" bandRow="1">
                <a:tableStyleId>{10FC922D-709A-43FD-A2BB-41B9130F9602}</a:tableStyleId>
              </a:tblPr>
              <a:tblGrid>
                <a:gridCol w="472169">
                  <a:extLst>
                    <a:ext uri="{9D8B030D-6E8A-4147-A177-3AD203B41FA5}">
                      <a16:colId xmlns:a16="http://schemas.microsoft.com/office/drawing/2014/main" val="1649459134"/>
                    </a:ext>
                  </a:extLst>
                </a:gridCol>
                <a:gridCol w="935223">
                  <a:extLst>
                    <a:ext uri="{9D8B030D-6E8A-4147-A177-3AD203B41FA5}">
                      <a16:colId xmlns:a16="http://schemas.microsoft.com/office/drawing/2014/main" val="1255943007"/>
                    </a:ext>
                  </a:extLst>
                </a:gridCol>
              </a:tblGrid>
              <a:tr h="236324">
                <a:tc>
                  <a:txBody>
                    <a:bodyPr/>
                    <a:lstStyle/>
                    <a:p>
                      <a:r>
                        <a:rPr lang="en-IE" sz="1200" dirty="0" smtClean="0"/>
                        <a:t>Age</a:t>
                      </a:r>
                      <a:endParaRPr lang="en-IE" sz="1200" dirty="0"/>
                    </a:p>
                  </a:txBody>
                  <a:tcPr/>
                </a:tc>
                <a:tc>
                  <a:txBody>
                    <a:bodyPr/>
                    <a:lstStyle/>
                    <a:p>
                      <a:r>
                        <a:rPr lang="en-IE" sz="1200" dirty="0" smtClean="0"/>
                        <a:t>Frequency</a:t>
                      </a:r>
                      <a:endParaRPr lang="en-IE" sz="1200" dirty="0"/>
                    </a:p>
                  </a:txBody>
                  <a:tcPr/>
                </a:tc>
                <a:extLst>
                  <a:ext uri="{0D108BD9-81ED-4DB2-BD59-A6C34878D82A}">
                    <a16:rowId xmlns:a16="http://schemas.microsoft.com/office/drawing/2014/main" val="2963652451"/>
                  </a:ext>
                </a:extLst>
              </a:tr>
              <a:tr h="236324">
                <a:tc>
                  <a:txBody>
                    <a:bodyPr/>
                    <a:lstStyle/>
                    <a:p>
                      <a:r>
                        <a:rPr lang="en-IE" sz="1200" dirty="0" smtClean="0"/>
                        <a:t>16</a:t>
                      </a:r>
                      <a:endParaRPr lang="en-IE" sz="1200" dirty="0"/>
                    </a:p>
                  </a:txBody>
                  <a:tcPr/>
                </a:tc>
                <a:tc>
                  <a:txBody>
                    <a:bodyPr/>
                    <a:lstStyle/>
                    <a:p>
                      <a:r>
                        <a:rPr lang="en-IE" sz="1200" dirty="0" smtClean="0"/>
                        <a:t>3</a:t>
                      </a:r>
                      <a:endParaRPr lang="en-IE" sz="1200" dirty="0"/>
                    </a:p>
                  </a:txBody>
                  <a:tcPr/>
                </a:tc>
                <a:extLst>
                  <a:ext uri="{0D108BD9-81ED-4DB2-BD59-A6C34878D82A}">
                    <a16:rowId xmlns:a16="http://schemas.microsoft.com/office/drawing/2014/main" val="895102623"/>
                  </a:ext>
                </a:extLst>
              </a:tr>
              <a:tr h="236324">
                <a:tc>
                  <a:txBody>
                    <a:bodyPr/>
                    <a:lstStyle/>
                    <a:p>
                      <a:r>
                        <a:rPr lang="en-IE" sz="1200" dirty="0" smtClean="0"/>
                        <a:t>17</a:t>
                      </a:r>
                      <a:endParaRPr lang="en-IE" sz="1200" dirty="0"/>
                    </a:p>
                  </a:txBody>
                  <a:tcPr/>
                </a:tc>
                <a:tc>
                  <a:txBody>
                    <a:bodyPr/>
                    <a:lstStyle/>
                    <a:p>
                      <a:r>
                        <a:rPr lang="en-IE" sz="1200" dirty="0" smtClean="0"/>
                        <a:t>18</a:t>
                      </a:r>
                      <a:endParaRPr lang="en-IE" sz="1200" dirty="0"/>
                    </a:p>
                  </a:txBody>
                  <a:tcPr/>
                </a:tc>
                <a:extLst>
                  <a:ext uri="{0D108BD9-81ED-4DB2-BD59-A6C34878D82A}">
                    <a16:rowId xmlns:a16="http://schemas.microsoft.com/office/drawing/2014/main" val="1284572557"/>
                  </a:ext>
                </a:extLst>
              </a:tr>
              <a:tr h="236324">
                <a:tc>
                  <a:txBody>
                    <a:bodyPr/>
                    <a:lstStyle/>
                    <a:p>
                      <a:r>
                        <a:rPr lang="en-IE" sz="1200" dirty="0" smtClean="0"/>
                        <a:t>18</a:t>
                      </a:r>
                      <a:endParaRPr lang="en-IE" sz="1200" dirty="0"/>
                    </a:p>
                  </a:txBody>
                  <a:tcPr/>
                </a:tc>
                <a:tc>
                  <a:txBody>
                    <a:bodyPr/>
                    <a:lstStyle/>
                    <a:p>
                      <a:r>
                        <a:rPr lang="en-IE" sz="1200" dirty="0" smtClean="0"/>
                        <a:t>7</a:t>
                      </a:r>
                      <a:endParaRPr lang="en-IE" sz="1200" dirty="0"/>
                    </a:p>
                  </a:txBody>
                  <a:tcPr/>
                </a:tc>
                <a:extLst>
                  <a:ext uri="{0D108BD9-81ED-4DB2-BD59-A6C34878D82A}">
                    <a16:rowId xmlns:a16="http://schemas.microsoft.com/office/drawing/2014/main" val="2509778302"/>
                  </a:ext>
                </a:extLst>
              </a:tr>
            </a:tbl>
          </a:graphicData>
        </a:graphic>
      </p:graphicFrame>
      <p:pic>
        <p:nvPicPr>
          <p:cNvPr id="17" name="Picture 16"/>
          <p:cNvPicPr>
            <a:picLocks noChangeAspect="1"/>
          </p:cNvPicPr>
          <p:nvPr/>
        </p:nvPicPr>
        <p:blipFill rotWithShape="1">
          <a:blip r:embed="rId6"/>
          <a:srcRect l="1628" t="679" r="1"/>
          <a:stretch/>
        </p:blipFill>
        <p:spPr>
          <a:xfrm>
            <a:off x="6733595" y="1104649"/>
            <a:ext cx="1915960" cy="3952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ounded Rectangle 20"/>
          <p:cNvSpPr/>
          <p:nvPr/>
        </p:nvSpPr>
        <p:spPr>
          <a:xfrm>
            <a:off x="5180605" y="2882418"/>
            <a:ext cx="3208810" cy="3176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a:off x="6836213" y="2869021"/>
            <a:ext cx="332081" cy="2348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ounded Rectangle 21"/>
          <p:cNvSpPr/>
          <p:nvPr/>
        </p:nvSpPr>
        <p:spPr>
          <a:xfrm>
            <a:off x="7299699" y="2495550"/>
            <a:ext cx="809352" cy="5778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812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5" grpId="0"/>
      <p:bldP spid="21" grpId="0" animBg="1"/>
      <p:bldP spid="12" grpId="0" animBg="1"/>
      <p:bldP spid="12"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2" name="Picture 1"/>
          <p:cNvPicPr>
            <a:picLocks noChangeAspect="1"/>
          </p:cNvPicPr>
          <p:nvPr/>
        </p:nvPicPr>
        <p:blipFill rotWithShape="1">
          <a:blip r:embed="rId3"/>
          <a:srcRect l="-1" r="807"/>
          <a:stretch/>
        </p:blipFill>
        <p:spPr>
          <a:xfrm>
            <a:off x="6766784" y="833562"/>
            <a:ext cx="2006600"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4"/>
          <a:srcRect l="328" t="430"/>
          <a:stretch/>
        </p:blipFill>
        <p:spPr>
          <a:xfrm>
            <a:off x="6763656" y="833562"/>
            <a:ext cx="2028775" cy="415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rotWithShape="1">
          <a:blip r:embed="rId5"/>
          <a:srcRect t="540" r="684" b="500"/>
          <a:stretch/>
        </p:blipFill>
        <p:spPr>
          <a:xfrm>
            <a:off x="6769200" y="821355"/>
            <a:ext cx="2004183" cy="4181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72" name="Google Shape;1272;p18"/>
          <p:cNvSpPr txBox="1">
            <a:spLocks noGrp="1"/>
          </p:cNvSpPr>
          <p:nvPr>
            <p:ph type="title"/>
          </p:nvPr>
        </p:nvSpPr>
        <p:spPr>
          <a:xfrm>
            <a:off x="1451537" y="1069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200" dirty="0" smtClean="0"/>
              <a:t>3. Set the calculator to bivariate statistics mode</a:t>
            </a:r>
            <a:endParaRPr sz="22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sp>
        <p:nvSpPr>
          <p:cNvPr id="8" name="Rounded Rectangle 7"/>
          <p:cNvSpPr/>
          <p:nvPr/>
        </p:nvSpPr>
        <p:spPr>
          <a:xfrm>
            <a:off x="8059406" y="2237950"/>
            <a:ext cx="371790" cy="3725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Placeholder 5"/>
          <p:cNvSpPr txBox="1">
            <a:spLocks/>
          </p:cNvSpPr>
          <p:nvPr/>
        </p:nvSpPr>
        <p:spPr>
          <a:xfrm>
            <a:off x="482683" y="2172270"/>
            <a:ext cx="3349738"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Press the “MENU” button</a:t>
            </a:r>
            <a:br>
              <a:rPr lang="en-IE" dirty="0" smtClean="0"/>
            </a:br>
            <a:endParaRPr lang="en-IE" dirty="0" smtClean="0"/>
          </a:p>
        </p:txBody>
      </p:sp>
      <p:sp>
        <p:nvSpPr>
          <p:cNvPr id="13" name="Text Placeholder 5"/>
          <p:cNvSpPr txBox="1">
            <a:spLocks/>
          </p:cNvSpPr>
          <p:nvPr/>
        </p:nvSpPr>
        <p:spPr>
          <a:xfrm>
            <a:off x="482683" y="2646458"/>
            <a:ext cx="334973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Select “2” for statistics</a:t>
            </a:r>
          </a:p>
        </p:txBody>
      </p:sp>
      <p:sp>
        <p:nvSpPr>
          <p:cNvPr id="14" name="Text Placeholder 5"/>
          <p:cNvSpPr txBox="1">
            <a:spLocks/>
          </p:cNvSpPr>
          <p:nvPr/>
        </p:nvSpPr>
        <p:spPr>
          <a:xfrm>
            <a:off x="482682" y="3115928"/>
            <a:ext cx="3689267" cy="4358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dirty="0" smtClean="0"/>
              <a:t>Select “2” for bivariate (y=</a:t>
            </a:r>
            <a:r>
              <a:rPr lang="en-IE" dirty="0" err="1" smtClean="0"/>
              <a:t>a+bx</a:t>
            </a:r>
            <a:r>
              <a:rPr lang="en-IE" dirty="0" smtClean="0"/>
              <a:t>)</a:t>
            </a:r>
            <a:endParaRPr lang="en-IE" dirty="0"/>
          </a:p>
        </p:txBody>
      </p:sp>
    </p:spTree>
    <p:extLst>
      <p:ext uri="{BB962C8B-B14F-4D97-AF65-F5344CB8AC3E}">
        <p14:creationId xmlns:p14="http://schemas.microsoft.com/office/powerpoint/2010/main" val="190641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8"/>
          <p:cNvSpPr txBox="1">
            <a:spLocks noGrp="1"/>
          </p:cNvSpPr>
          <p:nvPr>
            <p:ph type="title"/>
          </p:nvPr>
        </p:nvSpPr>
        <p:spPr>
          <a:xfrm>
            <a:off x="1451537" y="106924"/>
            <a:ext cx="5899106"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200" dirty="0" smtClean="0"/>
              <a:t>3. Correlation Coefficient</a:t>
            </a:r>
            <a:endParaRPr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32561" cy="1117095"/>
          </a:xfrm>
          <a:prstGeom prst="rect">
            <a:avLst/>
          </a:prstGeom>
        </p:spPr>
      </p:pic>
      <p:sp>
        <p:nvSpPr>
          <p:cNvPr id="11" name="Google Shape;1267;p17"/>
          <p:cNvSpPr txBox="1">
            <a:spLocks noGrp="1"/>
          </p:cNvSpPr>
          <p:nvPr>
            <p:ph type="body" idx="1"/>
          </p:nvPr>
        </p:nvSpPr>
        <p:spPr>
          <a:xfrm>
            <a:off x="405035" y="1162291"/>
            <a:ext cx="2757265" cy="918307"/>
          </a:xfrm>
          <a:prstGeom prst="rect">
            <a:avLst/>
          </a:prstGeom>
          <a:ln>
            <a:solidFill>
              <a:schemeClr val="bg2"/>
            </a:solidFill>
          </a:ln>
        </p:spPr>
        <p:txBody>
          <a:bodyPr spcFirstLastPara="1" wrap="square" lIns="0" tIns="0" rIns="0" bIns="0" anchor="t" anchorCtr="0">
            <a:noAutofit/>
          </a:bodyPr>
          <a:lstStyle/>
          <a:p>
            <a:pPr marL="0" lvl="0" indent="0" algn="l" rtl="0">
              <a:lnSpc>
                <a:spcPct val="115000"/>
              </a:lnSpc>
              <a:spcBef>
                <a:spcPts val="300"/>
              </a:spcBef>
              <a:spcAft>
                <a:spcPts val="0"/>
              </a:spcAft>
              <a:buNone/>
            </a:pPr>
            <a:r>
              <a:rPr lang="en-IE" sz="1400" dirty="0" smtClean="0"/>
              <a:t> </a:t>
            </a:r>
            <a:r>
              <a:rPr lang="en-IE" sz="1600" dirty="0" smtClean="0"/>
              <a:t>Calculate the  correlation </a:t>
            </a:r>
            <a:br>
              <a:rPr lang="en-IE" sz="1600" dirty="0" smtClean="0"/>
            </a:br>
            <a:r>
              <a:rPr lang="en-IE" sz="1600" dirty="0" smtClean="0"/>
              <a:t>coefficient between age and </a:t>
            </a:r>
            <a:br>
              <a:rPr lang="en-IE" sz="1600" dirty="0" smtClean="0"/>
            </a:br>
            <a:r>
              <a:rPr lang="en-IE" sz="1600" dirty="0" smtClean="0"/>
              <a:t>height for the values in the table</a:t>
            </a:r>
            <a:r>
              <a:rPr lang="en-IE" sz="1800" dirty="0" smtClean="0"/>
              <a:t/>
            </a:r>
            <a:br>
              <a:rPr lang="en-IE" sz="1800" dirty="0" smtClean="0"/>
            </a:br>
            <a:r>
              <a:rPr lang="en-IE" sz="1800" dirty="0" smtClean="0"/>
              <a:t/>
            </a:r>
            <a:br>
              <a:rPr lang="en-IE" sz="1800" dirty="0" smtClean="0"/>
            </a:br>
            <a:endParaRPr sz="1800" dirty="0"/>
          </a:p>
        </p:txBody>
      </p:sp>
      <p:graphicFrame>
        <p:nvGraphicFramePr>
          <p:cNvPr id="16" name="Table 15"/>
          <p:cNvGraphicFramePr>
            <a:graphicFrameLocks noGrp="1"/>
          </p:cNvGraphicFramePr>
          <p:nvPr>
            <p:extLst>
              <p:ext uri="{D42A27DB-BD31-4B8C-83A1-F6EECF244321}">
                <p14:modId xmlns:p14="http://schemas.microsoft.com/office/powerpoint/2010/main" val="983015451"/>
              </p:ext>
            </p:extLst>
          </p:nvPr>
        </p:nvGraphicFramePr>
        <p:xfrm>
          <a:off x="3162300" y="891187"/>
          <a:ext cx="1365250" cy="1371600"/>
        </p:xfrm>
        <a:graphic>
          <a:graphicData uri="http://schemas.openxmlformats.org/drawingml/2006/table">
            <a:tbl>
              <a:tblPr firstRow="1" bandRow="1">
                <a:tableStyleId>{10FC922D-709A-43FD-A2BB-41B9130F9602}</a:tableStyleId>
              </a:tblPr>
              <a:tblGrid>
                <a:gridCol w="685892">
                  <a:extLst>
                    <a:ext uri="{9D8B030D-6E8A-4147-A177-3AD203B41FA5}">
                      <a16:colId xmlns:a16="http://schemas.microsoft.com/office/drawing/2014/main" val="1649459134"/>
                    </a:ext>
                  </a:extLst>
                </a:gridCol>
                <a:gridCol w="679358">
                  <a:extLst>
                    <a:ext uri="{9D8B030D-6E8A-4147-A177-3AD203B41FA5}">
                      <a16:colId xmlns:a16="http://schemas.microsoft.com/office/drawing/2014/main" val="1255943007"/>
                    </a:ext>
                  </a:extLst>
                </a:gridCol>
              </a:tblGrid>
              <a:tr h="371984">
                <a:tc>
                  <a:txBody>
                    <a:bodyPr/>
                    <a:lstStyle/>
                    <a:p>
                      <a:r>
                        <a:rPr lang="en-IE" sz="1000" dirty="0" smtClean="0"/>
                        <a:t>Age (years)</a:t>
                      </a:r>
                      <a:endParaRPr lang="en-IE" sz="1000" dirty="0"/>
                    </a:p>
                  </a:txBody>
                  <a:tcPr/>
                </a:tc>
                <a:tc>
                  <a:txBody>
                    <a:bodyPr/>
                    <a:lstStyle/>
                    <a:p>
                      <a:r>
                        <a:rPr lang="en-IE" sz="1000" dirty="0" smtClean="0"/>
                        <a:t>Height (cm)</a:t>
                      </a:r>
                      <a:endParaRPr lang="en-IE" sz="1000" dirty="0"/>
                    </a:p>
                  </a:txBody>
                  <a:tcPr/>
                </a:tc>
                <a:extLst>
                  <a:ext uri="{0D108BD9-81ED-4DB2-BD59-A6C34878D82A}">
                    <a16:rowId xmlns:a16="http://schemas.microsoft.com/office/drawing/2014/main" val="2963652451"/>
                  </a:ext>
                </a:extLst>
              </a:tr>
              <a:tr h="228913">
                <a:tc>
                  <a:txBody>
                    <a:bodyPr/>
                    <a:lstStyle/>
                    <a:p>
                      <a:r>
                        <a:rPr lang="en-IE" sz="1000" dirty="0" smtClean="0"/>
                        <a:t>15</a:t>
                      </a:r>
                      <a:endParaRPr lang="en-IE" sz="1000" dirty="0"/>
                    </a:p>
                  </a:txBody>
                  <a:tcPr/>
                </a:tc>
                <a:tc>
                  <a:txBody>
                    <a:bodyPr/>
                    <a:lstStyle/>
                    <a:p>
                      <a:r>
                        <a:rPr lang="en-IE" sz="1000" dirty="0" smtClean="0"/>
                        <a:t>166</a:t>
                      </a:r>
                      <a:endParaRPr lang="en-IE" sz="1000" dirty="0"/>
                    </a:p>
                  </a:txBody>
                  <a:tcPr/>
                </a:tc>
                <a:extLst>
                  <a:ext uri="{0D108BD9-81ED-4DB2-BD59-A6C34878D82A}">
                    <a16:rowId xmlns:a16="http://schemas.microsoft.com/office/drawing/2014/main" val="4230334244"/>
                  </a:ext>
                </a:extLst>
              </a:tr>
              <a:tr h="228913">
                <a:tc>
                  <a:txBody>
                    <a:bodyPr/>
                    <a:lstStyle/>
                    <a:p>
                      <a:r>
                        <a:rPr lang="en-IE" sz="1000" dirty="0" smtClean="0"/>
                        <a:t>16</a:t>
                      </a:r>
                      <a:endParaRPr lang="en-IE" sz="1000" dirty="0"/>
                    </a:p>
                  </a:txBody>
                  <a:tcPr/>
                </a:tc>
                <a:tc>
                  <a:txBody>
                    <a:bodyPr/>
                    <a:lstStyle/>
                    <a:p>
                      <a:r>
                        <a:rPr lang="en-IE" sz="1000" dirty="0" smtClean="0"/>
                        <a:t>171</a:t>
                      </a:r>
                      <a:endParaRPr lang="en-IE" sz="1000" dirty="0"/>
                    </a:p>
                  </a:txBody>
                  <a:tcPr/>
                </a:tc>
                <a:extLst>
                  <a:ext uri="{0D108BD9-81ED-4DB2-BD59-A6C34878D82A}">
                    <a16:rowId xmlns:a16="http://schemas.microsoft.com/office/drawing/2014/main" val="895102623"/>
                  </a:ext>
                </a:extLst>
              </a:tr>
              <a:tr h="228913">
                <a:tc>
                  <a:txBody>
                    <a:bodyPr/>
                    <a:lstStyle/>
                    <a:p>
                      <a:r>
                        <a:rPr lang="en-IE" sz="1000" dirty="0" smtClean="0"/>
                        <a:t>17</a:t>
                      </a:r>
                      <a:endParaRPr lang="en-IE" sz="1000" dirty="0"/>
                    </a:p>
                  </a:txBody>
                  <a:tcPr/>
                </a:tc>
                <a:tc>
                  <a:txBody>
                    <a:bodyPr/>
                    <a:lstStyle/>
                    <a:p>
                      <a:r>
                        <a:rPr lang="en-IE" sz="1000" dirty="0" smtClean="0"/>
                        <a:t>159</a:t>
                      </a:r>
                      <a:endParaRPr lang="en-IE" sz="1000" dirty="0"/>
                    </a:p>
                  </a:txBody>
                  <a:tcPr/>
                </a:tc>
                <a:extLst>
                  <a:ext uri="{0D108BD9-81ED-4DB2-BD59-A6C34878D82A}">
                    <a16:rowId xmlns:a16="http://schemas.microsoft.com/office/drawing/2014/main" val="1284572557"/>
                  </a:ext>
                </a:extLst>
              </a:tr>
              <a:tr h="228913">
                <a:tc>
                  <a:txBody>
                    <a:bodyPr/>
                    <a:lstStyle/>
                    <a:p>
                      <a:r>
                        <a:rPr lang="en-IE" sz="1000" dirty="0" smtClean="0"/>
                        <a:t>18</a:t>
                      </a:r>
                      <a:endParaRPr lang="en-IE" sz="1000" dirty="0"/>
                    </a:p>
                  </a:txBody>
                  <a:tcPr/>
                </a:tc>
                <a:tc>
                  <a:txBody>
                    <a:bodyPr/>
                    <a:lstStyle/>
                    <a:p>
                      <a:r>
                        <a:rPr lang="en-IE" sz="1000" dirty="0" smtClean="0"/>
                        <a:t>177</a:t>
                      </a:r>
                      <a:endParaRPr lang="en-IE" sz="1000" dirty="0"/>
                    </a:p>
                  </a:txBody>
                  <a:tcPr/>
                </a:tc>
                <a:extLst>
                  <a:ext uri="{0D108BD9-81ED-4DB2-BD59-A6C34878D82A}">
                    <a16:rowId xmlns:a16="http://schemas.microsoft.com/office/drawing/2014/main" val="2509778302"/>
                  </a:ext>
                </a:extLst>
              </a:tr>
            </a:tbl>
          </a:graphicData>
        </a:graphic>
      </p:graphicFrame>
      <p:pic>
        <p:nvPicPr>
          <p:cNvPr id="3" name="Picture 2"/>
          <p:cNvPicPr>
            <a:picLocks noChangeAspect="1"/>
          </p:cNvPicPr>
          <p:nvPr/>
        </p:nvPicPr>
        <p:blipFill rotWithShape="1">
          <a:blip r:embed="rId4"/>
          <a:srcRect l="685" t="583" r="837"/>
          <a:stretch/>
        </p:blipFill>
        <p:spPr>
          <a:xfrm>
            <a:off x="6783930" y="784827"/>
            <a:ext cx="1979252" cy="417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 Placeholder 5"/>
          <p:cNvSpPr txBox="1">
            <a:spLocks/>
          </p:cNvSpPr>
          <p:nvPr/>
        </p:nvSpPr>
        <p:spPr>
          <a:xfrm>
            <a:off x="93602" y="2575044"/>
            <a:ext cx="4676872" cy="449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Enter each value from the table followed by “=“</a:t>
            </a:r>
            <a:endParaRPr lang="en-IE" sz="1800" dirty="0" smtClean="0"/>
          </a:p>
        </p:txBody>
      </p:sp>
      <p:sp>
        <p:nvSpPr>
          <p:cNvPr id="18" name="Text Placeholder 5"/>
          <p:cNvSpPr txBox="1">
            <a:spLocks/>
          </p:cNvSpPr>
          <p:nvPr/>
        </p:nvSpPr>
        <p:spPr>
          <a:xfrm>
            <a:off x="93601" y="3021989"/>
            <a:ext cx="6319899" cy="4296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Use the up/down arrows to edit (frequency is set to 1 by default) </a:t>
            </a:r>
            <a:r>
              <a:rPr lang="en-IE" dirty="0" smtClean="0"/>
              <a:t/>
            </a:r>
            <a:br>
              <a:rPr lang="en-IE" dirty="0" smtClean="0"/>
            </a:br>
            <a:endParaRPr lang="en-IE" dirty="0" smtClean="0"/>
          </a:p>
        </p:txBody>
      </p:sp>
      <p:sp>
        <p:nvSpPr>
          <p:cNvPr id="19" name="Text Placeholder 5"/>
          <p:cNvSpPr txBox="1">
            <a:spLocks/>
          </p:cNvSpPr>
          <p:nvPr/>
        </p:nvSpPr>
        <p:spPr>
          <a:xfrm>
            <a:off x="103367" y="3469256"/>
            <a:ext cx="455362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When all the values are entered press “OPTN”</a:t>
            </a:r>
          </a:p>
        </p:txBody>
      </p:sp>
      <p:sp>
        <p:nvSpPr>
          <p:cNvPr id="20" name="Text Placeholder 5"/>
          <p:cNvSpPr txBox="1">
            <a:spLocks/>
          </p:cNvSpPr>
          <p:nvPr/>
        </p:nvSpPr>
        <p:spPr>
          <a:xfrm>
            <a:off x="93601" y="3917610"/>
            <a:ext cx="455362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Press “4” for “Regression </a:t>
            </a:r>
            <a:r>
              <a:rPr lang="en-IE" sz="1800" dirty="0" err="1" smtClean="0"/>
              <a:t>Calc</a:t>
            </a:r>
            <a:r>
              <a:rPr lang="en-IE" sz="1800" dirty="0" smtClean="0"/>
              <a:t>”</a:t>
            </a:r>
          </a:p>
        </p:txBody>
      </p:sp>
      <p:sp>
        <p:nvSpPr>
          <p:cNvPr id="8" name="Rounded Rectangle 7"/>
          <p:cNvSpPr/>
          <p:nvPr/>
        </p:nvSpPr>
        <p:spPr>
          <a:xfrm>
            <a:off x="6888125" y="2633752"/>
            <a:ext cx="354750" cy="2489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rotWithShape="1">
          <a:blip r:embed="rId5"/>
          <a:srcRect l="14949" r="12543" b="14079"/>
          <a:stretch/>
        </p:blipFill>
        <p:spPr>
          <a:xfrm>
            <a:off x="5242021" y="1061879"/>
            <a:ext cx="3525228" cy="1571873"/>
          </a:xfrm>
          <a:prstGeom prst="rect">
            <a:avLst/>
          </a:prstGeom>
          <a:ln>
            <a:solidFill>
              <a:schemeClr val="bg2"/>
            </a:solidFill>
          </a:ln>
        </p:spPr>
      </p:pic>
      <p:sp>
        <p:nvSpPr>
          <p:cNvPr id="24" name="Text Placeholder 5"/>
          <p:cNvSpPr txBox="1">
            <a:spLocks/>
          </p:cNvSpPr>
          <p:nvPr/>
        </p:nvSpPr>
        <p:spPr>
          <a:xfrm>
            <a:off x="93601" y="4360100"/>
            <a:ext cx="4553628" cy="4457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3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accent1"/>
              </a:buClr>
              <a:buSzPts val="1500"/>
              <a:buFont typeface="Arial"/>
              <a:buNone/>
              <a:defRPr sz="1500" b="0" i="0" u="none" strike="noStrike" cap="none">
                <a:solidFill>
                  <a:schemeClr val="accent1"/>
                </a:solidFill>
                <a:latin typeface="Calibri"/>
                <a:ea typeface="Calibri"/>
                <a:cs typeface="Calibri"/>
                <a:sym typeface="Calibri"/>
              </a:defRPr>
            </a:lvl2pPr>
            <a:lvl3pPr marL="1371600" marR="0" lvl="2" indent="-285750" algn="l" rtl="0">
              <a:lnSpc>
                <a:spcPct val="90000"/>
              </a:lnSpc>
              <a:spcBef>
                <a:spcPts val="300"/>
              </a:spcBef>
              <a:spcAft>
                <a:spcPts val="0"/>
              </a:spcAft>
              <a:buClr>
                <a:schemeClr val="accent1"/>
              </a:buClr>
              <a:buSzPts val="900"/>
              <a:buFont typeface="Arial"/>
              <a:buChar char="•"/>
              <a:defRPr sz="900" b="0" i="0" u="none" strike="noStrike" cap="none">
                <a:solidFill>
                  <a:schemeClr val="accent1"/>
                </a:solidFill>
                <a:latin typeface="Calibri"/>
                <a:ea typeface="Calibri"/>
                <a:cs typeface="Calibri"/>
                <a:sym typeface="Calibri"/>
              </a:defRPr>
            </a:lvl3pPr>
            <a:lvl4pPr marL="1828800" marR="0" lvl="3" indent="-279400" algn="l" rtl="0">
              <a:lnSpc>
                <a:spcPct val="90000"/>
              </a:lnSpc>
              <a:spcBef>
                <a:spcPts val="300"/>
              </a:spcBef>
              <a:spcAft>
                <a:spcPts val="0"/>
              </a:spcAft>
              <a:buClr>
                <a:schemeClr val="dk2"/>
              </a:buClr>
              <a:buSzPts val="800"/>
              <a:buFont typeface="Arial"/>
              <a:buChar char="•"/>
              <a:defRPr sz="8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100"/>
              <a:buFont typeface="Arial"/>
              <a:buNone/>
              <a:defRPr sz="11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9pPr>
          </a:lstStyle>
          <a:p>
            <a:r>
              <a:rPr lang="en-IE" sz="1800" dirty="0" smtClean="0"/>
              <a:t>“r” is the correlation coefficient</a:t>
            </a:r>
          </a:p>
        </p:txBody>
      </p:sp>
      <p:sp>
        <p:nvSpPr>
          <p:cNvPr id="25" name="Rounded Rectangle 24"/>
          <p:cNvSpPr/>
          <p:nvPr/>
        </p:nvSpPr>
        <p:spPr>
          <a:xfrm>
            <a:off x="6007099" y="1987550"/>
            <a:ext cx="2500711" cy="3359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rotWithShape="1">
          <a:blip r:embed="rId6"/>
          <a:srcRect t="708" r="458" b="491"/>
          <a:stretch/>
        </p:blipFill>
        <p:spPr>
          <a:xfrm>
            <a:off x="6761436" y="784827"/>
            <a:ext cx="2001746" cy="417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28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animBg="1"/>
      <p:bldP spid="8" grpId="1" animBg="1"/>
      <p:bldP spid="24" grpId="0"/>
      <p:bldP spid="25" grpId="0" animBg="1"/>
    </p:bldLst>
  </p:timing>
</p:sld>
</file>

<file path=ppt/theme/theme1.xml><?xml version="1.0" encoding="utf-8"?>
<a:theme xmlns:a="http://schemas.openxmlformats.org/drawingml/2006/main" name="PDST">
  <a:themeElements>
    <a:clrScheme name="PDST 2020">
      <a:dk1>
        <a:srgbClr val="595959"/>
      </a:dk1>
      <a:lt1>
        <a:srgbClr val="FFFFFF"/>
      </a:lt1>
      <a:dk2>
        <a:srgbClr val="262262"/>
      </a:dk2>
      <a:lt2>
        <a:srgbClr val="E7E6E6"/>
      </a:lt2>
      <a:accent1>
        <a:srgbClr val="262262"/>
      </a:accent1>
      <a:accent2>
        <a:srgbClr val="41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394</Words>
  <Application>Microsoft Office PowerPoint</Application>
  <PresentationFormat>On-screen Show (16:9)</PresentationFormat>
  <Paragraphs>59</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PDST</vt:lpstr>
      <vt:lpstr>Casio fx-83GT Calculator</vt:lpstr>
      <vt:lpstr>1. Set the calculator to univariate statistics mode</vt:lpstr>
      <vt:lpstr>1. Standard Deviation from a List of Numbers</vt:lpstr>
      <vt:lpstr>2. Set the calculator up for a frequency table</vt:lpstr>
      <vt:lpstr>2. Standard Deviation from a Frequency Table</vt:lpstr>
      <vt:lpstr>3. Set the calculator to bivariate statistics mode</vt:lpstr>
      <vt:lpstr>3. Correlation Coefficient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Deep Dive 2020/2021</dc:title>
  <dc:creator>Enda Donnelly</dc:creator>
  <cp:lastModifiedBy>Advisor</cp:lastModifiedBy>
  <cp:revision>43</cp:revision>
  <dcterms:modified xsi:type="dcterms:W3CDTF">2020-11-17T11:13:06Z</dcterms:modified>
</cp:coreProperties>
</file>