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6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g9b43741863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0" name="Google Shape;2540;g9b43741863_0_26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400"/>
              <a:buFont typeface="Arial"/>
              <a:buNone/>
            </a:pPr>
            <a:endParaRPr>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9b43741863_0_2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8" name="Google Shape;2548;g9b43741863_0_2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300"/>
              </a:spcBef>
              <a:spcAft>
                <a:spcPts val="300"/>
              </a:spcAft>
              <a:buClr>
                <a:srgbClr val="000000"/>
              </a:buClr>
              <a:buSzPts val="1100"/>
              <a:buFont typeface="Arial"/>
              <a:buNone/>
            </a:pPr>
            <a:endParaRPr sz="1200">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9b43741863_0_2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7" name="Google Shape;2557;g9b43741863_0_2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200"/>
              <a:t>Phase 1</a:t>
            </a:r>
            <a:endParaRPr sz="1200"/>
          </a:p>
          <a:p>
            <a:pPr marL="0" lvl="0" indent="0" algn="l" rtl="0">
              <a:lnSpc>
                <a:spcPct val="100000"/>
              </a:lnSpc>
              <a:spcBef>
                <a:spcPts val="0"/>
              </a:spcBef>
              <a:spcAft>
                <a:spcPts val="0"/>
              </a:spcAft>
              <a:buClr>
                <a:srgbClr val="000000"/>
              </a:buClr>
              <a:buSzPts val="1100"/>
              <a:buFont typeface="Arial"/>
              <a:buNone/>
            </a:pPr>
            <a:r>
              <a:rPr lang="en-GB" sz="1200" b="1"/>
              <a:t>Key Message: </a:t>
            </a:r>
            <a:r>
              <a:rPr lang="en-GB" sz="1200"/>
              <a:t>Students cannot easily decode this diagram, there are many ways they could view it</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endParaRPr sz="1200" b="1"/>
          </a:p>
          <a:p>
            <a:pPr marL="0" lvl="0" indent="0" algn="l" rtl="0">
              <a:lnSpc>
                <a:spcPct val="100000"/>
              </a:lnSpc>
              <a:spcBef>
                <a:spcPts val="0"/>
              </a:spcBef>
              <a:spcAft>
                <a:spcPts val="0"/>
              </a:spcAft>
              <a:buClr>
                <a:srgbClr val="000000"/>
              </a:buClr>
              <a:buSzPts val="1100"/>
              <a:buFont typeface="Arial"/>
              <a:buNone/>
            </a:pPr>
            <a:r>
              <a:rPr lang="en-GB" sz="1200" i="1"/>
              <a:t>What can you see when you look at this diagram? Would your students all see the same thing?</a:t>
            </a:r>
            <a:endParaRPr sz="1200" i="1"/>
          </a:p>
          <a:p>
            <a:pPr marL="0" lvl="0" indent="0" algn="l" rtl="0">
              <a:spcBef>
                <a:spcPts val="0"/>
              </a:spcBef>
              <a:spcAft>
                <a:spcPts val="0"/>
              </a:spcAft>
              <a:buClr>
                <a:schemeClr val="dk1"/>
              </a:buClr>
              <a:buSzPts val="1100"/>
              <a:buFont typeface="Arial"/>
              <a:buNone/>
            </a:pPr>
            <a:r>
              <a:rPr lang="en-GB" sz="1200" i="1">
                <a:solidFill>
                  <a:schemeClr val="dk1"/>
                </a:solidFill>
              </a:rPr>
              <a:t>A teacher may see a pyramid, a student may not, there are many different pictures to be identified here</a:t>
            </a:r>
            <a:endParaRPr sz="1200" i="1">
              <a:solidFill>
                <a:schemeClr val="dk1"/>
              </a:solidFill>
            </a:endParaRPr>
          </a:p>
          <a:p>
            <a:pPr marL="0" lvl="0" indent="0" algn="l" rtl="0">
              <a:spcBef>
                <a:spcPts val="0"/>
              </a:spcBef>
              <a:spcAft>
                <a:spcPts val="0"/>
              </a:spcAft>
              <a:buClr>
                <a:schemeClr val="dk1"/>
              </a:buClr>
              <a:buSzPts val="1100"/>
              <a:buFont typeface="Arial"/>
              <a:buNone/>
            </a:pPr>
            <a:r>
              <a:rPr lang="en-GB" sz="1200" i="1">
                <a:solidFill>
                  <a:schemeClr val="dk1"/>
                </a:solidFill>
              </a:rPr>
              <a:t>(possibilities are a pyramid, an envelope, an irregular pentagon, a pentagram etc.)</a:t>
            </a:r>
            <a:endParaRPr sz="1200" i="1">
              <a:solidFill>
                <a:schemeClr val="dk1"/>
              </a:solidFill>
            </a:endParaRPr>
          </a:p>
          <a:p>
            <a:pPr marL="0" lvl="0" indent="0" algn="l" rtl="0">
              <a:spcBef>
                <a:spcPts val="0"/>
              </a:spcBef>
              <a:spcAft>
                <a:spcPts val="0"/>
              </a:spcAft>
              <a:buClr>
                <a:schemeClr val="dk1"/>
              </a:buClr>
              <a:buSzPts val="1100"/>
              <a:buFont typeface="Arial"/>
              <a:buNone/>
            </a:pPr>
            <a:r>
              <a:rPr lang="en-GB" sz="1200" i="1">
                <a:solidFill>
                  <a:schemeClr val="dk1"/>
                </a:solidFill>
              </a:rPr>
              <a:t>Construct models of what you see. Use:</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cocktail sticks with blutack/ mini marshmellows</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Paper models</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3D construction models with brassrods and string.</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Cardboard models</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GeoGebra</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Magformers</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Magnetix etc</a:t>
            </a:r>
            <a:endParaRPr sz="1200" i="1">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sz="1200" b="1" i="1"/>
          </a:p>
          <a:p>
            <a:pPr marL="0" lvl="0" indent="0" algn="l" rtl="0">
              <a:lnSpc>
                <a:spcPct val="100000"/>
              </a:lnSpc>
              <a:spcBef>
                <a:spcPts val="0"/>
              </a:spcBef>
              <a:spcAft>
                <a:spcPts val="0"/>
              </a:spcAft>
              <a:buClr>
                <a:srgbClr val="000000"/>
              </a:buClr>
              <a:buSzPts val="1100"/>
              <a:buFont typeface="Arial"/>
              <a:buNone/>
            </a:pPr>
            <a:r>
              <a:rPr lang="en-GB" sz="1200"/>
              <a:t>The context of the question reveals more about the shape but many students still may not be able to marry the diagram and the description at this stage.</a:t>
            </a:r>
            <a:endParaRPr sz="1200"/>
          </a:p>
          <a:p>
            <a:pPr marL="0" lvl="0" indent="0" algn="l" rtl="0">
              <a:lnSpc>
                <a:spcPct val="100000"/>
              </a:lnSpc>
              <a:spcBef>
                <a:spcPts val="0"/>
              </a:spcBef>
              <a:spcAft>
                <a:spcPts val="0"/>
              </a:spcAft>
              <a:buClr>
                <a:srgbClr val="000000"/>
              </a:buClr>
              <a:buSzPts val="1100"/>
              <a:buFont typeface="Arial"/>
              <a:buNone/>
            </a:pPr>
            <a:endParaRPr sz="1200" i="1"/>
          </a:p>
          <a:p>
            <a:pPr marL="0" lvl="0" indent="0" algn="l" rtl="0">
              <a:lnSpc>
                <a:spcPct val="100000"/>
              </a:lnSpc>
              <a:spcBef>
                <a:spcPts val="0"/>
              </a:spcBef>
              <a:spcAft>
                <a:spcPts val="0"/>
              </a:spcAft>
              <a:buClr>
                <a:srgbClr val="000000"/>
              </a:buClr>
              <a:buSzPts val="1100"/>
              <a:buFont typeface="Arial"/>
              <a:buNone/>
            </a:pPr>
            <a:r>
              <a:rPr lang="en-GB" sz="1200" i="1"/>
              <a:t>How would you support students in understanding what this diagram represents.</a:t>
            </a:r>
            <a:endParaRPr sz="1200" i="1"/>
          </a:p>
          <a:p>
            <a:pPr marL="0" lvl="0" indent="0" algn="l" rtl="0">
              <a:lnSpc>
                <a:spcPct val="100000"/>
              </a:lnSpc>
              <a:spcBef>
                <a:spcPts val="0"/>
              </a:spcBef>
              <a:spcAft>
                <a:spcPts val="0"/>
              </a:spcAft>
              <a:buClr>
                <a:srgbClr val="000000"/>
              </a:buClr>
              <a:buSzPts val="1100"/>
              <a:buFont typeface="Arial"/>
              <a:buNone/>
            </a:pPr>
            <a:r>
              <a:rPr lang="en-GB" sz="1200" i="1"/>
              <a:t>The formative assessment opportunity here should reveal if students understand the right angled sign in the diagram and the implications of this.</a:t>
            </a:r>
            <a:endParaRPr sz="1200" i="1"/>
          </a:p>
          <a:p>
            <a:pPr marL="0" lvl="0" indent="0" algn="l" rtl="0">
              <a:spcBef>
                <a:spcPts val="0"/>
              </a:spcBef>
              <a:spcAft>
                <a:spcPts val="0"/>
              </a:spcAft>
              <a:buClr>
                <a:srgbClr val="000000"/>
              </a:buClr>
              <a:buSzPts val="1100"/>
              <a:buFont typeface="Arial"/>
              <a:buNone/>
            </a:pPr>
            <a:endParaRPr sz="1200" b="1" i="1"/>
          </a:p>
          <a:p>
            <a:pPr marL="0" lvl="0" indent="0" algn="l" rtl="0">
              <a:lnSpc>
                <a:spcPct val="115000"/>
              </a:lnSpc>
              <a:spcBef>
                <a:spcPts val="0"/>
              </a:spcBef>
              <a:spcAft>
                <a:spcPts val="0"/>
              </a:spcAft>
              <a:buClr>
                <a:srgbClr val="000000"/>
              </a:buClr>
              <a:buSzPts val="1100"/>
              <a:buFont typeface="Arial"/>
              <a:buNone/>
            </a:pPr>
            <a:r>
              <a:rPr lang="en-GB" sz="1200" b="1"/>
              <a:t>Additional Notes:</a:t>
            </a:r>
            <a:endParaRPr sz="1200"/>
          </a:p>
          <a:p>
            <a:pPr marL="0" lvl="0" indent="0" algn="l" rtl="0">
              <a:lnSpc>
                <a:spcPct val="115000"/>
              </a:lnSpc>
              <a:spcBef>
                <a:spcPts val="0"/>
              </a:spcBef>
              <a:spcAft>
                <a:spcPts val="0"/>
              </a:spcAft>
              <a:buClr>
                <a:srgbClr val="000000"/>
              </a:buClr>
              <a:buSzPts val="1100"/>
              <a:buFont typeface="Arial"/>
              <a:buNone/>
            </a:pPr>
            <a:r>
              <a:rPr lang="en-GB" sz="1200"/>
              <a:t>This is taken from the 2016 LCHL</a:t>
            </a:r>
            <a:endParaRPr sz="1200" b="1"/>
          </a:p>
          <a:p>
            <a:pPr marL="0" lvl="0" indent="0" algn="l" rtl="0">
              <a:lnSpc>
                <a:spcPct val="100000"/>
              </a:lnSpc>
              <a:spcBef>
                <a:spcPts val="0"/>
              </a:spcBef>
              <a:spcAft>
                <a:spcPts val="0"/>
              </a:spcAft>
              <a:buClr>
                <a:srgbClr val="000000"/>
              </a:buClr>
              <a:buSzPts val="1100"/>
              <a:buFont typeface="Arial"/>
              <a:buNone/>
            </a:pPr>
            <a:endParaRPr sz="1200" b="1"/>
          </a:p>
          <a:p>
            <a:pPr marL="0" lvl="0" indent="0" algn="l" rtl="0">
              <a:lnSpc>
                <a:spcPct val="115000"/>
              </a:lnSpc>
              <a:spcBef>
                <a:spcPts val="0"/>
              </a:spcBef>
              <a:spcAft>
                <a:spcPts val="0"/>
              </a:spcAft>
              <a:buClr>
                <a:srgbClr val="000000"/>
              </a:buClr>
              <a:buSzPts val="1100"/>
              <a:buFont typeface="Arial"/>
              <a:buNone/>
            </a:pPr>
            <a:r>
              <a:rPr lang="en-GB" sz="1200" b="1"/>
              <a:t>Resources: </a:t>
            </a:r>
            <a:endParaRPr sz="1200">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0"/>
        <p:cNvGrpSpPr/>
        <p:nvPr/>
      </p:nvGrpSpPr>
      <p:grpSpPr>
        <a:xfrm>
          <a:off x="0" y="0"/>
          <a:ext cx="0" cy="0"/>
          <a:chOff x="0" y="0"/>
          <a:chExt cx="0" cy="0"/>
        </a:xfrm>
      </p:grpSpPr>
      <p:sp>
        <p:nvSpPr>
          <p:cNvPr id="2561" name="Google Shape;2561;g9b43741863_0_7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2" name="Google Shape;2562;g9b43741863_0_77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200"/>
              <a:t>Phase 2</a:t>
            </a:r>
            <a:endParaRPr sz="1200"/>
          </a:p>
          <a:p>
            <a:pPr marL="0" lvl="0" indent="0" algn="l" rtl="0">
              <a:lnSpc>
                <a:spcPct val="100000"/>
              </a:lnSpc>
              <a:spcBef>
                <a:spcPts val="0"/>
              </a:spcBef>
              <a:spcAft>
                <a:spcPts val="0"/>
              </a:spcAft>
              <a:buClr>
                <a:srgbClr val="000000"/>
              </a:buClr>
              <a:buSzPts val="1100"/>
              <a:buFont typeface="Arial"/>
              <a:buNone/>
            </a:pPr>
            <a:r>
              <a:rPr lang="en-GB" sz="1200" b="1"/>
              <a:t>Key Message: </a:t>
            </a:r>
            <a:r>
              <a:rPr lang="en-GB" sz="1200"/>
              <a:t>Students need to see the 2-D shapes in the 3-D shape to properly decode the structure. They are linking prior learning to this current learning.</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endParaRPr sz="1200" b="1"/>
          </a:p>
          <a:p>
            <a:pPr marL="0" lvl="0" indent="0" algn="l" rtl="0">
              <a:spcBef>
                <a:spcPts val="0"/>
              </a:spcBef>
              <a:spcAft>
                <a:spcPts val="0"/>
              </a:spcAft>
              <a:buClr>
                <a:schemeClr val="dk1"/>
              </a:buClr>
              <a:buSzPts val="1100"/>
              <a:buFont typeface="Arial"/>
              <a:buNone/>
            </a:pPr>
            <a:r>
              <a:rPr lang="en-GB" sz="1200" i="1"/>
              <a:t>Using your model, identify as many 2-D shapes as possible.</a:t>
            </a:r>
            <a:endParaRPr sz="1200" i="1"/>
          </a:p>
          <a:p>
            <a:pPr marL="0" lvl="0" indent="0" algn="l" rtl="0">
              <a:spcBef>
                <a:spcPts val="0"/>
              </a:spcBef>
              <a:spcAft>
                <a:spcPts val="0"/>
              </a:spcAft>
              <a:buClr>
                <a:schemeClr val="dk1"/>
              </a:buClr>
              <a:buSzPts val="1100"/>
              <a:buFont typeface="Arial"/>
              <a:buNone/>
            </a:pPr>
            <a:r>
              <a:rPr lang="en-GB" sz="1200" i="1"/>
              <a:t>Construct cutouts of your shapes (Cardboard, Digital, etc.)</a:t>
            </a:r>
            <a:endParaRPr sz="1200" i="1"/>
          </a:p>
          <a:p>
            <a:pPr marL="0" lvl="0" indent="0" algn="l" rtl="0">
              <a:spcBef>
                <a:spcPts val="0"/>
              </a:spcBef>
              <a:spcAft>
                <a:spcPts val="0"/>
              </a:spcAft>
              <a:buClr>
                <a:schemeClr val="dk1"/>
              </a:buClr>
              <a:buSzPts val="1100"/>
              <a:buFont typeface="Arial"/>
              <a:buNone/>
            </a:pPr>
            <a:r>
              <a:rPr lang="en-GB" sz="1200" i="1"/>
              <a:t>Mark in all sides and angles that are equal on your cutouts.</a:t>
            </a:r>
            <a:endParaRPr sz="1200" i="1"/>
          </a:p>
          <a:p>
            <a:pPr marL="0" lvl="0" indent="0" algn="l" rtl="0">
              <a:spcBef>
                <a:spcPts val="0"/>
              </a:spcBef>
              <a:spcAft>
                <a:spcPts val="0"/>
              </a:spcAft>
              <a:buClr>
                <a:schemeClr val="dk1"/>
              </a:buClr>
              <a:buSzPts val="1100"/>
              <a:buFont typeface="Arial"/>
              <a:buNone/>
            </a:pPr>
            <a:r>
              <a:rPr lang="en-GB" sz="1200" i="1"/>
              <a:t>How do we know they are equal?</a:t>
            </a:r>
            <a:endParaRPr sz="1200" i="1"/>
          </a:p>
          <a:p>
            <a:pPr marL="0" lvl="0" indent="0" algn="l" rtl="0">
              <a:lnSpc>
                <a:spcPct val="100000"/>
              </a:lnSpc>
              <a:spcBef>
                <a:spcPts val="0"/>
              </a:spcBef>
              <a:spcAft>
                <a:spcPts val="0"/>
              </a:spcAft>
              <a:buClr>
                <a:srgbClr val="000000"/>
              </a:buClr>
              <a:buSzPts val="1100"/>
              <a:buFont typeface="Arial"/>
              <a:buNone/>
            </a:pPr>
            <a:endParaRPr sz="1200" i="1"/>
          </a:p>
          <a:p>
            <a:pPr marL="0" lvl="0" indent="0" algn="l" rtl="0">
              <a:spcBef>
                <a:spcPts val="0"/>
              </a:spcBef>
              <a:spcAft>
                <a:spcPts val="0"/>
              </a:spcAft>
              <a:buClr>
                <a:srgbClr val="000000"/>
              </a:buClr>
              <a:buSzPts val="1100"/>
              <a:buFont typeface="Arial"/>
              <a:buNone/>
            </a:pPr>
            <a:endParaRPr sz="1200" b="1" i="1"/>
          </a:p>
          <a:p>
            <a:pPr marL="0" lvl="0" indent="0" algn="l" rtl="0">
              <a:lnSpc>
                <a:spcPct val="115000"/>
              </a:lnSpc>
              <a:spcBef>
                <a:spcPts val="0"/>
              </a:spcBef>
              <a:spcAft>
                <a:spcPts val="0"/>
              </a:spcAft>
              <a:buClr>
                <a:srgbClr val="000000"/>
              </a:buClr>
              <a:buSzPts val="1100"/>
              <a:buFont typeface="Arial"/>
              <a:buNone/>
            </a:pPr>
            <a:r>
              <a:rPr lang="en-GB" sz="1200" b="1"/>
              <a:t>Additional Notes:</a:t>
            </a:r>
            <a:endParaRPr sz="1200"/>
          </a:p>
          <a:p>
            <a:pPr marL="0" lvl="0" indent="0" algn="l" rtl="0">
              <a:lnSpc>
                <a:spcPct val="115000"/>
              </a:lnSpc>
              <a:spcBef>
                <a:spcPts val="0"/>
              </a:spcBef>
              <a:spcAft>
                <a:spcPts val="0"/>
              </a:spcAft>
              <a:buClr>
                <a:srgbClr val="000000"/>
              </a:buClr>
              <a:buSzPts val="1100"/>
              <a:buFont typeface="Arial"/>
              <a:buNone/>
            </a:pPr>
            <a:r>
              <a:rPr lang="en-GB" sz="1200"/>
              <a:t>This is taken from the 2016 LCHL</a:t>
            </a:r>
            <a:endParaRPr sz="1200" b="1"/>
          </a:p>
          <a:p>
            <a:pPr marL="0" lvl="0" indent="0" algn="l" rtl="0">
              <a:lnSpc>
                <a:spcPct val="100000"/>
              </a:lnSpc>
              <a:spcBef>
                <a:spcPts val="0"/>
              </a:spcBef>
              <a:spcAft>
                <a:spcPts val="0"/>
              </a:spcAft>
              <a:buClr>
                <a:srgbClr val="000000"/>
              </a:buClr>
              <a:buSzPts val="1100"/>
              <a:buFont typeface="Arial"/>
              <a:buNone/>
            </a:pPr>
            <a:endParaRPr sz="1200" b="1"/>
          </a:p>
          <a:p>
            <a:pPr marL="0" lvl="0" indent="0" algn="l" rtl="0">
              <a:lnSpc>
                <a:spcPct val="115000"/>
              </a:lnSpc>
              <a:spcBef>
                <a:spcPts val="0"/>
              </a:spcBef>
              <a:spcAft>
                <a:spcPts val="0"/>
              </a:spcAft>
              <a:buClr>
                <a:srgbClr val="000000"/>
              </a:buClr>
              <a:buSzPts val="1100"/>
              <a:buFont typeface="Arial"/>
              <a:buNone/>
            </a:pPr>
            <a:r>
              <a:rPr lang="en-GB" sz="1200" b="1"/>
              <a:t>Resources: </a:t>
            </a:r>
            <a:endParaRPr sz="1200">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9b43741863_0_7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7" name="Google Shape;2567;g9b43741863_0_78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200"/>
              <a:t>Phase 3</a:t>
            </a:r>
            <a:endParaRPr sz="1200"/>
          </a:p>
          <a:p>
            <a:pPr marL="0" lvl="0" indent="0" algn="l" rtl="0">
              <a:lnSpc>
                <a:spcPct val="100000"/>
              </a:lnSpc>
              <a:spcBef>
                <a:spcPts val="0"/>
              </a:spcBef>
              <a:spcAft>
                <a:spcPts val="0"/>
              </a:spcAft>
              <a:buClr>
                <a:srgbClr val="000000"/>
              </a:buClr>
              <a:buSzPts val="1100"/>
              <a:buFont typeface="Arial"/>
              <a:buNone/>
            </a:pPr>
            <a:r>
              <a:rPr lang="en-GB" sz="1200" b="1"/>
              <a:t>Key Message: </a:t>
            </a:r>
            <a:r>
              <a:rPr lang="en-GB" sz="1200"/>
              <a:t>Students explicitate what they have learned from the previous exercises.</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15000"/>
              </a:lnSpc>
              <a:spcBef>
                <a:spcPts val="0"/>
              </a:spcBef>
              <a:spcAft>
                <a:spcPts val="0"/>
              </a:spcAft>
              <a:buClr>
                <a:srgbClr val="000000"/>
              </a:buClr>
              <a:buSzPts val="1100"/>
              <a:buFont typeface="Arial"/>
              <a:buNone/>
            </a:pPr>
            <a:endParaRPr sz="1200" b="1"/>
          </a:p>
          <a:p>
            <a:pPr marL="0" lvl="0" indent="0" algn="l" rtl="0">
              <a:spcBef>
                <a:spcPts val="0"/>
              </a:spcBef>
              <a:spcAft>
                <a:spcPts val="0"/>
              </a:spcAft>
              <a:buClr>
                <a:schemeClr val="dk1"/>
              </a:buClr>
              <a:buSzPts val="1100"/>
              <a:buFont typeface="Arial"/>
              <a:buNone/>
            </a:pPr>
            <a:r>
              <a:rPr lang="en-GB" sz="1200">
                <a:solidFill>
                  <a:schemeClr val="dk1"/>
                </a:solidFill>
              </a:rPr>
              <a:t>Students should be able to see that there are 5 exterior shapes/faces (One rectangle, which itself can be broken up, and four isosceles triangles) as well as explaining why they are isosceles. There are also four internal right-angled triangles. Students should be able to explain why they are congruent.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All informal language use by the students should now be replaced by the correct language.</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Edge, vertex/vertices, face, right-angle, diagonal, rectangular based pyramid, ...</a:t>
            </a:r>
            <a:endParaRPr sz="1200" b="1"/>
          </a:p>
          <a:p>
            <a:pPr marL="0" lvl="0" indent="0" algn="l" rtl="0">
              <a:lnSpc>
                <a:spcPct val="115000"/>
              </a:lnSpc>
              <a:spcBef>
                <a:spcPts val="0"/>
              </a:spcBef>
              <a:spcAft>
                <a:spcPts val="0"/>
              </a:spcAft>
              <a:buClr>
                <a:srgbClr val="000000"/>
              </a:buClr>
              <a:buSzPts val="1100"/>
              <a:buFont typeface="Arial"/>
              <a:buNone/>
            </a:pPr>
            <a:r>
              <a:rPr lang="en-GB" sz="1200"/>
              <a:t>This is taken from the 2016 LCHL</a:t>
            </a:r>
            <a:endParaRPr sz="1200" b="1"/>
          </a:p>
          <a:p>
            <a:pPr marL="0" lvl="0" indent="0" algn="l" rtl="0">
              <a:lnSpc>
                <a:spcPct val="100000"/>
              </a:lnSpc>
              <a:spcBef>
                <a:spcPts val="0"/>
              </a:spcBef>
              <a:spcAft>
                <a:spcPts val="0"/>
              </a:spcAft>
              <a:buClr>
                <a:srgbClr val="000000"/>
              </a:buClr>
              <a:buSzPts val="1100"/>
              <a:buFont typeface="Arial"/>
              <a:buNone/>
            </a:pPr>
            <a:endParaRPr sz="1200" b="1"/>
          </a:p>
          <a:p>
            <a:pPr marL="0" lvl="0" indent="0" algn="l" rtl="0">
              <a:lnSpc>
                <a:spcPct val="115000"/>
              </a:lnSpc>
              <a:spcBef>
                <a:spcPts val="0"/>
              </a:spcBef>
              <a:spcAft>
                <a:spcPts val="0"/>
              </a:spcAft>
              <a:buClr>
                <a:srgbClr val="000000"/>
              </a:buClr>
              <a:buSzPts val="1100"/>
              <a:buFont typeface="Arial"/>
              <a:buNone/>
            </a:pPr>
            <a:endParaRPr sz="1200">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g9b43741863_0_7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2" name="Google Shape;2572;g9b43741863_0_7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200"/>
              <a:t>Phase 4</a:t>
            </a:r>
            <a:endParaRPr sz="1200"/>
          </a:p>
          <a:p>
            <a:pPr marL="0" lvl="0" indent="0" algn="l" rtl="0">
              <a:lnSpc>
                <a:spcPct val="100000"/>
              </a:lnSpc>
              <a:spcBef>
                <a:spcPts val="0"/>
              </a:spcBef>
              <a:spcAft>
                <a:spcPts val="0"/>
              </a:spcAft>
              <a:buClr>
                <a:srgbClr val="000000"/>
              </a:buClr>
              <a:buSzPts val="1100"/>
              <a:buFont typeface="Arial"/>
              <a:buNone/>
            </a:pPr>
            <a:r>
              <a:rPr lang="en-GB" sz="1200" b="1"/>
              <a:t>Key Message: </a:t>
            </a:r>
            <a:r>
              <a:rPr lang="en-GB" sz="1200"/>
              <a:t>Students can now decode the diagram fully and are ready to tackle this problem.</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spcBef>
                <a:spcPts val="0"/>
              </a:spcBef>
              <a:spcAft>
                <a:spcPts val="0"/>
              </a:spcAft>
              <a:buClr>
                <a:schemeClr val="dk1"/>
              </a:buClr>
              <a:buSzPts val="1100"/>
              <a:buFont typeface="Arial"/>
              <a:buNone/>
            </a:pPr>
            <a:endParaRPr sz="1200" i="1">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sz="1200" i="1"/>
          </a:p>
          <a:p>
            <a:pPr marL="0" lvl="0" indent="0" algn="l" rtl="0">
              <a:spcBef>
                <a:spcPts val="0"/>
              </a:spcBef>
              <a:spcAft>
                <a:spcPts val="0"/>
              </a:spcAft>
              <a:buClr>
                <a:srgbClr val="000000"/>
              </a:buClr>
              <a:buSzPts val="1100"/>
              <a:buFont typeface="Arial"/>
              <a:buNone/>
            </a:pPr>
            <a:endParaRPr sz="1200" b="1" i="1"/>
          </a:p>
          <a:p>
            <a:pPr marL="0" lvl="0" indent="0" algn="l" rtl="0">
              <a:lnSpc>
                <a:spcPct val="115000"/>
              </a:lnSpc>
              <a:spcBef>
                <a:spcPts val="0"/>
              </a:spcBef>
              <a:spcAft>
                <a:spcPts val="0"/>
              </a:spcAft>
              <a:buClr>
                <a:srgbClr val="000000"/>
              </a:buClr>
              <a:buSzPts val="1100"/>
              <a:buFont typeface="Arial"/>
              <a:buNone/>
            </a:pPr>
            <a:endParaRPr sz="1200">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9b43741863_0_7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9" name="Google Shape;2579;g9b43741863_0_78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200"/>
              <a:t>Phase 5</a:t>
            </a:r>
            <a:endParaRPr sz="1200"/>
          </a:p>
          <a:p>
            <a:pPr marL="0" lvl="0" indent="0" algn="l" rtl="0">
              <a:lnSpc>
                <a:spcPct val="100000"/>
              </a:lnSpc>
              <a:spcBef>
                <a:spcPts val="0"/>
              </a:spcBef>
              <a:spcAft>
                <a:spcPts val="0"/>
              </a:spcAft>
              <a:buClr>
                <a:srgbClr val="000000"/>
              </a:buClr>
              <a:buSzPts val="1100"/>
              <a:buFont typeface="Arial"/>
              <a:buNone/>
            </a:pPr>
            <a:r>
              <a:rPr lang="en-GB" sz="1200" b="1"/>
              <a:t>Key Message: </a:t>
            </a:r>
            <a:r>
              <a:rPr lang="en-GB" sz="1200"/>
              <a:t>Students summarise what they have learned about 3-D Trigonometry problems</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r>
              <a:rPr lang="en-GB" sz="1200" b="1"/>
              <a:t>Script: </a:t>
            </a:r>
            <a:r>
              <a:rPr lang="en-GB" sz="1200"/>
              <a:t>What have you learned from this activity?</a:t>
            </a:r>
            <a:endParaRPr sz="1200"/>
          </a:p>
          <a:p>
            <a:pPr marL="0" lvl="0" indent="0" algn="l" rtl="0">
              <a:lnSpc>
                <a:spcPct val="100000"/>
              </a:lnSpc>
              <a:spcBef>
                <a:spcPts val="0"/>
              </a:spcBef>
              <a:spcAft>
                <a:spcPts val="0"/>
              </a:spcAft>
              <a:buClr>
                <a:srgbClr val="000000"/>
              </a:buClr>
              <a:buSzPts val="1100"/>
              <a:buFont typeface="Arial"/>
              <a:buNone/>
            </a:pPr>
            <a:r>
              <a:rPr lang="en-GB" sz="1200"/>
              <a:t>Possible student answers:</a:t>
            </a:r>
            <a:endParaRPr sz="1200"/>
          </a:p>
          <a:p>
            <a:pPr marL="457200" lvl="0" indent="-304800" algn="l" rtl="0">
              <a:lnSpc>
                <a:spcPct val="100000"/>
              </a:lnSpc>
              <a:spcBef>
                <a:spcPts val="0"/>
              </a:spcBef>
              <a:spcAft>
                <a:spcPts val="0"/>
              </a:spcAft>
              <a:buSzPts val="1200"/>
              <a:buChar char="●"/>
            </a:pPr>
            <a:r>
              <a:rPr lang="en-GB" sz="1200"/>
              <a:t>3-d problems can be broken up into simpler 2-d problems</a:t>
            </a:r>
            <a:endParaRPr sz="1200"/>
          </a:p>
          <a:p>
            <a:pPr marL="457200" lvl="0" indent="-304800" algn="l" rtl="0">
              <a:lnSpc>
                <a:spcPct val="100000"/>
              </a:lnSpc>
              <a:spcBef>
                <a:spcPts val="0"/>
              </a:spcBef>
              <a:spcAft>
                <a:spcPts val="0"/>
              </a:spcAft>
              <a:buSzPts val="1200"/>
              <a:buChar char="●"/>
            </a:pPr>
            <a:r>
              <a:rPr lang="en-GB" sz="1200"/>
              <a:t>These problems are JC level</a:t>
            </a:r>
            <a:endParaRPr sz="1200"/>
          </a:p>
          <a:p>
            <a:pPr marL="457200" lvl="0" indent="-304800" algn="l" rtl="0">
              <a:lnSpc>
                <a:spcPct val="100000"/>
              </a:lnSpc>
              <a:spcBef>
                <a:spcPts val="0"/>
              </a:spcBef>
              <a:spcAft>
                <a:spcPts val="0"/>
              </a:spcAft>
              <a:buSzPts val="1200"/>
              <a:buChar char="●"/>
            </a:pPr>
            <a:r>
              <a:rPr lang="en-GB" sz="1200"/>
              <a:t>The 3-d model can be difficult to see but practice reveals the shapes involved</a:t>
            </a:r>
            <a:endParaRPr sz="1200" i="1">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15000"/>
              </a:lnSpc>
              <a:spcBef>
                <a:spcPts val="0"/>
              </a:spcBef>
              <a:spcAft>
                <a:spcPts val="0"/>
              </a:spcAft>
              <a:buClr>
                <a:srgbClr val="000000"/>
              </a:buClr>
              <a:buSzPts val="1100"/>
              <a:buFont typeface="Arial"/>
              <a:buNone/>
            </a:pPr>
            <a:r>
              <a:rPr lang="en-GB" sz="1200" b="1"/>
              <a:t>Additional Notes:</a:t>
            </a:r>
            <a:endParaRPr sz="1200"/>
          </a:p>
          <a:p>
            <a:pPr marL="0" lvl="0" indent="0" algn="l" rtl="0">
              <a:lnSpc>
                <a:spcPct val="115000"/>
              </a:lnSpc>
              <a:spcBef>
                <a:spcPts val="0"/>
              </a:spcBef>
              <a:spcAft>
                <a:spcPts val="0"/>
              </a:spcAft>
              <a:buClr>
                <a:srgbClr val="000000"/>
              </a:buClr>
              <a:buSzPts val="1100"/>
              <a:buFont typeface="Arial"/>
              <a:buNone/>
            </a:pPr>
            <a:r>
              <a:rPr lang="en-GB" sz="1200"/>
              <a:t>This is taken from the 2016 LCHL</a:t>
            </a:r>
            <a:endParaRPr sz="1200" b="1"/>
          </a:p>
          <a:p>
            <a:pPr marL="0" lvl="0" indent="0" algn="l" rtl="0">
              <a:lnSpc>
                <a:spcPct val="115000"/>
              </a:lnSpc>
              <a:spcBef>
                <a:spcPts val="0"/>
              </a:spcBef>
              <a:spcAft>
                <a:spcPts val="0"/>
              </a:spcAft>
              <a:buClr>
                <a:srgbClr val="000000"/>
              </a:buClr>
              <a:buSzPts val="1100"/>
              <a:buFont typeface="Arial"/>
              <a:buNone/>
            </a:pPr>
            <a:r>
              <a:rPr lang="en-GB" sz="1200" b="1"/>
              <a:t>: </a:t>
            </a:r>
            <a:endParaRPr sz="1200">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9" name="Google Shape;59;p1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4"/>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63" name="Google Shape;63;p14"/>
          <p:cNvGrpSpPr/>
          <p:nvPr/>
        </p:nvGrpSpPr>
        <p:grpSpPr>
          <a:xfrm>
            <a:off x="-1530678" y="2991542"/>
            <a:ext cx="1404225" cy="2177094"/>
            <a:chOff x="6195941" y="562596"/>
            <a:chExt cx="1872300" cy="2902792"/>
          </a:xfrm>
        </p:grpSpPr>
        <p:grpSp>
          <p:nvGrpSpPr>
            <p:cNvPr id="64" name="Google Shape;64;p14"/>
            <p:cNvGrpSpPr/>
            <p:nvPr/>
          </p:nvGrpSpPr>
          <p:grpSpPr>
            <a:xfrm>
              <a:off x="6195941" y="832605"/>
              <a:ext cx="1872300" cy="2632784"/>
              <a:chOff x="-1872716" y="660661"/>
              <a:chExt cx="1872300" cy="1974637"/>
            </a:xfrm>
          </p:grpSpPr>
          <p:sp>
            <p:nvSpPr>
              <p:cNvPr id="65" name="Google Shape;65;p1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66" name="Google Shape;66;p1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7" name="Google Shape;67;p14"/>
            <p:cNvGrpSpPr/>
            <p:nvPr/>
          </p:nvGrpSpPr>
          <p:grpSpPr>
            <a:xfrm>
              <a:off x="6303954" y="562596"/>
              <a:ext cx="540000" cy="540000"/>
              <a:chOff x="6303954" y="562596"/>
              <a:chExt cx="540000" cy="540000"/>
            </a:xfrm>
          </p:grpSpPr>
          <p:sp>
            <p:nvSpPr>
              <p:cNvPr id="68" name="Google Shape;68;p1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69" name="Google Shape;69;p1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70" name="Google Shape;70;p14"/>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1" name="Google Shape;71;p14"/>
          <p:cNvGrpSpPr/>
          <p:nvPr/>
        </p:nvGrpSpPr>
        <p:grpSpPr>
          <a:xfrm>
            <a:off x="7916400" y="221400"/>
            <a:ext cx="893889" cy="359014"/>
            <a:chOff x="1899" y="899"/>
            <a:chExt cx="4163" cy="1671"/>
          </a:xfrm>
        </p:grpSpPr>
        <p:sp>
          <p:nvSpPr>
            <p:cNvPr id="72" name="Google Shape;72;p1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 name="Google Shape;73;p1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 name="Google Shape;74;p1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1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1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 name="Google Shape;77;p1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 name="Google Shape;78;p1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 name="Google Shape;79;p1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 name="Google Shape;80;p1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 name="Google Shape;81;p1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 name="Google Shape;82;p1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 name="Google Shape;83;p1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 name="Google Shape;84;p1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 name="Google Shape;85;p1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1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1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 name="Google Shape;88;p1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 name="Google Shape;89;p1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 name="Google Shape;90;p1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 name="Google Shape;91;p1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 name="Google Shape;92;p1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 name="Google Shape;93;p1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 name="Google Shape;94;p1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 name="Google Shape;95;p1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 name="Google Shape;96;p1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Google Shape;97;p1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 name="Google Shape;98;p1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 name="Google Shape;99;p1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 name="Google Shape;100;p1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 name="Google Shape;101;p1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 name="Google Shape;102;p1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 name="Google Shape;103;p1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 name="Google Shape;104;p1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 name="Google Shape;105;p1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 name="Google Shape;106;p1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 name="Google Shape;107;p1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 name="Google Shape;108;p1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 name="Google Shape;109;p1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 name="Google Shape;110;p1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 name="Google Shape;111;p1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 name="Google Shape;112;p1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 name="Google Shape;113;p1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 name="Google Shape;114;p1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 name="Google Shape;115;p1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 name="Google Shape;116;p1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 name="Google Shape;117;p1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 name="Google Shape;118;p1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 name="Google Shape;119;p1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 name="Google Shape;120;p1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 name="Google Shape;121;p1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 name="Google Shape;122;p1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 name="Google Shape;123;p1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 name="Google Shape;124;p1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 name="Google Shape;125;p1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 name="Google Shape;126;p1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 name="Google Shape;127;p1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 name="Google Shape;128;p1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 name="Google Shape;129;p1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 name="Google Shape;130;p1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 name="Google Shape;131;p1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 name="Google Shape;132;p1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 name="Google Shape;133;p1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 name="Google Shape;134;p1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 name="Google Shape;135;p1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 name="Google Shape;136;p1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 name="Google Shape;137;p1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 name="Google Shape;138;p1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 name="Google Shape;139;p1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 name="Google Shape;140;p1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 name="Google Shape;141;p1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 name="Google Shape;142;p1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 name="Google Shape;143;p1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 name="Google Shape;144;p1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 name="Google Shape;145;p1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 name="Google Shape;146;p1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 name="Google Shape;147;p1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 name="Google Shape;148;p1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 name="Google Shape;149;p1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 name="Google Shape;150;p1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 name="Google Shape;151;p1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 name="Google Shape;152;p1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 name="Google Shape;153;p1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 name="Google Shape;154;p1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 name="Google Shape;155;p1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 name="Google Shape;156;p1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 name="Google Shape;157;p1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 name="Google Shape;158;p1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 name="Google Shape;159;p1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 name="Google Shape;160;p1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1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 name="Google Shape;162;p1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 name="Google Shape;163;p1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 name="Google Shape;164;p1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65" name="Google Shape;165;p14"/>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5"/>
          <p:cNvSpPr/>
          <p:nvPr/>
        </p:nvSpPr>
        <p:spPr>
          <a:xfrm rot="-5400000">
            <a:off x="2802271" y="-1200601"/>
            <a:ext cx="5143500" cy="7544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8" name="Google Shape;168;p1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9" name="Google Shape;169;p1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0" name="Google Shape;170;p1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71" name="Google Shape;171;p15"/>
          <p:cNvGrpSpPr/>
          <p:nvPr/>
        </p:nvGrpSpPr>
        <p:grpSpPr>
          <a:xfrm>
            <a:off x="5221340" y="819609"/>
            <a:ext cx="1861980" cy="747829"/>
            <a:chOff x="1899" y="899"/>
            <a:chExt cx="4163" cy="1671"/>
          </a:xfrm>
        </p:grpSpPr>
        <p:sp>
          <p:nvSpPr>
            <p:cNvPr id="172" name="Google Shape;172;p1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 name="Google Shape;173;p1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1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1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1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1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1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1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1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1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1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1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 name="Google Shape;184;p1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 name="Google Shape;185;p1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 name="Google Shape;186;p1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 name="Google Shape;187;p1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 name="Google Shape;188;p1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 name="Google Shape;189;p1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 name="Google Shape;190;p1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 name="Google Shape;191;p1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 name="Google Shape;192;p1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 name="Google Shape;193;p1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 name="Google Shape;194;p1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 name="Google Shape;195;p1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 name="Google Shape;196;p1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1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 name="Google Shape;198;p1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 name="Google Shape;199;p1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 name="Google Shape;200;p1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 name="Google Shape;201;p1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 name="Google Shape;202;p1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 name="Google Shape;203;p1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 name="Google Shape;204;p1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 name="Google Shape;205;p1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 name="Google Shape;206;p1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 name="Google Shape;207;p1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 name="Google Shape;208;p1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 name="Google Shape;209;p1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 name="Google Shape;210;p1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 name="Google Shape;211;p1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 name="Google Shape;212;p1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 name="Google Shape;213;p1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 name="Google Shape;214;p1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1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 name="Google Shape;216;p1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 name="Google Shape;217;p1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 name="Google Shape;218;p1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 name="Google Shape;219;p1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 name="Google Shape;220;p1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 name="Google Shape;221;p1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 name="Google Shape;222;p1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 name="Google Shape;223;p1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 name="Google Shape;224;p1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 name="Google Shape;225;p1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 name="Google Shape;226;p1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 name="Google Shape;227;p1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 name="Google Shape;228;p1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 name="Google Shape;229;p1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 name="Google Shape;230;p1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 name="Google Shape;231;p1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 name="Google Shape;232;p1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 name="Google Shape;233;p1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 name="Google Shape;234;p1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 name="Google Shape;235;p1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 name="Google Shape;236;p1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 name="Google Shape;237;p1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 name="Google Shape;238;p1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 name="Google Shape;239;p1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 name="Google Shape;240;p1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 name="Google Shape;241;p1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p1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 name="Google Shape;243;p1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 name="Google Shape;244;p1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 name="Google Shape;245;p1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 name="Google Shape;246;p1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 name="Google Shape;247;p1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 name="Google Shape;248;p1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 name="Google Shape;249;p1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 name="Google Shape;250;p1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 name="Google Shape;251;p1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 name="Google Shape;252;p1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3" name="Google Shape;253;p1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 name="Google Shape;254;p1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 name="Google Shape;255;p1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 name="Google Shape;256;p1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 name="Google Shape;257;p1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 name="Google Shape;258;p1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 name="Google Shape;259;p1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 name="Google Shape;260;p1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 name="Google Shape;261;p1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 name="Google Shape;262;p1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 name="Google Shape;263;p1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 name="Google Shape;264;p1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65" name="Google Shape;265;p1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266" name="Google Shape;266;p15"/>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67" name="Google Shape;267;p15"/>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8" name="Google Shape;268;p15"/>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69" name="Google Shape;269;p15"/>
          <p:cNvPicPr preferRelativeResize="0"/>
          <p:nvPr/>
        </p:nvPicPr>
        <p:blipFill rotWithShape="1">
          <a:blip r:embed="rId3">
            <a:alphaModFix/>
          </a:blip>
          <a:srcRect/>
          <a:stretch/>
        </p:blipFill>
        <p:spPr>
          <a:xfrm>
            <a:off x="7630942" y="927426"/>
            <a:ext cx="1215133" cy="615925"/>
          </a:xfrm>
          <a:prstGeom prst="rect">
            <a:avLst/>
          </a:prstGeom>
          <a:noFill/>
          <a:ln>
            <a:noFill/>
          </a:ln>
        </p:spPr>
      </p:pic>
      <p:grpSp>
        <p:nvGrpSpPr>
          <p:cNvPr id="270" name="Google Shape;270;p15"/>
          <p:cNvGrpSpPr/>
          <p:nvPr/>
        </p:nvGrpSpPr>
        <p:grpSpPr>
          <a:xfrm>
            <a:off x="-1530678" y="653649"/>
            <a:ext cx="1026225" cy="1698128"/>
            <a:chOff x="-1836712" y="2937191"/>
            <a:chExt cx="1368300" cy="2264171"/>
          </a:xfrm>
        </p:grpSpPr>
        <p:pic>
          <p:nvPicPr>
            <p:cNvPr id="271" name="Google Shape;271;p15" descr="icon_camera_circle.png"/>
            <p:cNvPicPr preferRelativeResize="0"/>
            <p:nvPr/>
          </p:nvPicPr>
          <p:blipFill rotWithShape="1">
            <a:blip r:embed="rId4">
              <a:alphaModFix/>
            </a:blip>
            <a:srcRect/>
            <a:stretch/>
          </p:blipFill>
          <p:spPr>
            <a:xfrm>
              <a:off x="-1728699" y="2937191"/>
              <a:ext cx="640111" cy="640111"/>
            </a:xfrm>
            <a:prstGeom prst="rect">
              <a:avLst/>
            </a:prstGeom>
            <a:noFill/>
            <a:ln>
              <a:noFill/>
            </a:ln>
          </p:spPr>
        </p:pic>
        <p:sp>
          <p:nvSpPr>
            <p:cNvPr id="272" name="Google Shape;272;p1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273" name="Google Shape;273;p15" descr="icon_information-white.png"/>
            <p:cNvPicPr preferRelativeResize="0"/>
            <p:nvPr/>
          </p:nvPicPr>
          <p:blipFill rotWithShape="1">
            <a:blip r:embed="rId5">
              <a:alphaModFix/>
            </a:blip>
            <a:srcRect/>
            <a:stretch/>
          </p:blipFill>
          <p:spPr>
            <a:xfrm>
              <a:off x="-1728699" y="3245911"/>
              <a:ext cx="121592" cy="32011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fade">
                                      <p:cBhvr>
                                        <p:cTn id="11" dur="500"/>
                                        <p:tgtEl>
                                          <p:spTgt spid="171"/>
                                        </p:tgtEl>
                                      </p:cBhvr>
                                    </p:animEffect>
                                  </p:childTnLst>
                                </p:cTn>
                              </p:par>
                              <p:par>
                                <p:cTn id="12" presetID="10" presetClass="entr" presetSubtype="0" fill="hold" nodeType="withEffect">
                                  <p:stCondLst>
                                    <p:cond delay="0"/>
                                  </p:stCondLst>
                                  <p:childTnLst>
                                    <p:set>
                                      <p:cBhvr>
                                        <p:cTn id="13" dur="1" fill="hold">
                                          <p:stCondLst>
                                            <p:cond delay="0"/>
                                          </p:stCondLst>
                                        </p:cTn>
                                        <p:tgtEl>
                                          <p:spTgt spid="266"/>
                                        </p:tgtEl>
                                        <p:attrNameLst>
                                          <p:attrName>style.visibility</p:attrName>
                                        </p:attrNameLst>
                                      </p:cBhvr>
                                      <p:to>
                                        <p:strVal val="visible"/>
                                      </p:to>
                                    </p:set>
                                    <p:animEffect transition="in" filter="fade">
                                      <p:cBhvr>
                                        <p:cTn id="14" dur="500"/>
                                        <p:tgtEl>
                                          <p:spTgt spid="266"/>
                                        </p:tgtEl>
                                      </p:cBhvr>
                                    </p:animEffect>
                                  </p:childTnLst>
                                </p:cTn>
                              </p:par>
                              <p:par>
                                <p:cTn id="15" presetID="10" presetClass="entr" presetSubtype="0" fill="hold" nodeType="withEffect">
                                  <p:stCondLst>
                                    <p:cond delay="0"/>
                                  </p:stCondLst>
                                  <p:childTnLst>
                                    <p:set>
                                      <p:cBhvr>
                                        <p:cTn id="16" dur="1" fill="hold">
                                          <p:stCondLst>
                                            <p:cond delay="0"/>
                                          </p:stCondLst>
                                        </p:cTn>
                                        <p:tgtEl>
                                          <p:spTgt spid="267">
                                            <p:txEl>
                                              <p:pRg st="0" end="0"/>
                                            </p:txEl>
                                          </p:spTgt>
                                        </p:tgtEl>
                                        <p:attrNameLst>
                                          <p:attrName>style.visibility</p:attrName>
                                        </p:attrNameLst>
                                      </p:cBhvr>
                                      <p:to>
                                        <p:strVal val="visible"/>
                                      </p:to>
                                    </p:set>
                                    <p:animEffect transition="in" filter="fade">
                                      <p:cBhvr>
                                        <p:cTn id="17" dur="500"/>
                                        <p:tgtEl>
                                          <p:spTgt spid="26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67">
                                            <p:txEl>
                                              <p:pRg st="1" end="1"/>
                                            </p:txEl>
                                          </p:spTgt>
                                        </p:tgtEl>
                                        <p:attrNameLst>
                                          <p:attrName>style.visibility</p:attrName>
                                        </p:attrNameLst>
                                      </p:cBhvr>
                                      <p:to>
                                        <p:strVal val="visible"/>
                                      </p:to>
                                    </p:set>
                                    <p:animEffect transition="in" filter="fade">
                                      <p:cBhvr>
                                        <p:cTn id="20" dur="500"/>
                                        <p:tgtEl>
                                          <p:spTgt spid="26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67">
                                            <p:txEl>
                                              <p:pRg st="2" end="2"/>
                                            </p:txEl>
                                          </p:spTgt>
                                        </p:tgtEl>
                                        <p:attrNameLst>
                                          <p:attrName>style.visibility</p:attrName>
                                        </p:attrNameLst>
                                      </p:cBhvr>
                                      <p:to>
                                        <p:strVal val="visible"/>
                                      </p:to>
                                    </p:set>
                                    <p:animEffect transition="in" filter="fade">
                                      <p:cBhvr>
                                        <p:cTn id="23" dur="500"/>
                                        <p:tgtEl>
                                          <p:spTgt spid="26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7">
                                            <p:txEl>
                                              <p:pRg st="3" end="3"/>
                                            </p:txEl>
                                          </p:spTgt>
                                        </p:tgtEl>
                                        <p:attrNameLst>
                                          <p:attrName>style.visibility</p:attrName>
                                        </p:attrNameLst>
                                      </p:cBhvr>
                                      <p:to>
                                        <p:strVal val="visible"/>
                                      </p:to>
                                    </p:set>
                                    <p:animEffect transition="in" filter="fade">
                                      <p:cBhvr>
                                        <p:cTn id="26" dur="500"/>
                                        <p:tgtEl>
                                          <p:spTgt spid="267">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7">
                                            <p:txEl>
                                              <p:pRg st="4" end="4"/>
                                            </p:txEl>
                                          </p:spTgt>
                                        </p:tgtEl>
                                        <p:attrNameLst>
                                          <p:attrName>style.visibility</p:attrName>
                                        </p:attrNameLst>
                                      </p:cBhvr>
                                      <p:to>
                                        <p:strVal val="visible"/>
                                      </p:to>
                                    </p:set>
                                    <p:animEffect transition="in" filter="fade">
                                      <p:cBhvr>
                                        <p:cTn id="29" dur="500"/>
                                        <p:tgtEl>
                                          <p:spTgt spid="267">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Effect transition="in" filter="fade">
                                      <p:cBhvr>
                                        <p:cTn id="32" dur="500"/>
                                        <p:tgtEl>
                                          <p:spTgt spid="26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67">
                                            <p:txEl>
                                              <p:pRg st="6" end="6"/>
                                            </p:txEl>
                                          </p:spTgt>
                                        </p:tgtEl>
                                        <p:attrNameLst>
                                          <p:attrName>style.visibility</p:attrName>
                                        </p:attrNameLst>
                                      </p:cBhvr>
                                      <p:to>
                                        <p:strVal val="visible"/>
                                      </p:to>
                                    </p:set>
                                    <p:animEffect transition="in" filter="fade">
                                      <p:cBhvr>
                                        <p:cTn id="35" dur="500"/>
                                        <p:tgtEl>
                                          <p:spTgt spid="26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67">
                                            <p:txEl>
                                              <p:pRg st="7" end="7"/>
                                            </p:txEl>
                                          </p:spTgt>
                                        </p:tgtEl>
                                        <p:attrNameLst>
                                          <p:attrName>style.visibility</p:attrName>
                                        </p:attrNameLst>
                                      </p:cBhvr>
                                      <p:to>
                                        <p:strVal val="visible"/>
                                      </p:to>
                                    </p:set>
                                    <p:animEffect transition="in" filter="fade">
                                      <p:cBhvr>
                                        <p:cTn id="38" dur="500"/>
                                        <p:tgtEl>
                                          <p:spTgt spid="26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67">
                                            <p:txEl>
                                              <p:pRg st="8" end="8"/>
                                            </p:txEl>
                                          </p:spTgt>
                                        </p:tgtEl>
                                        <p:attrNameLst>
                                          <p:attrName>style.visibility</p:attrName>
                                        </p:attrNameLst>
                                      </p:cBhvr>
                                      <p:to>
                                        <p:strVal val="visible"/>
                                      </p:to>
                                    </p:set>
                                    <p:animEffect transition="in" filter="fade">
                                      <p:cBhvr>
                                        <p:cTn id="41" dur="500"/>
                                        <p:tgtEl>
                                          <p:spTgt spid="267">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69"/>
                                        </p:tgtEl>
                                        <p:attrNameLst>
                                          <p:attrName>style.visibility</p:attrName>
                                        </p:attrNameLst>
                                      </p:cBhvr>
                                      <p:to>
                                        <p:strVal val="visible"/>
                                      </p:to>
                                    </p:set>
                                    <p:animEffect transition="in" filter="fade">
                                      <p:cBhvr>
                                        <p:cTn id="45"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274"/>
        <p:cNvGrpSpPr/>
        <p:nvPr/>
      </p:nvGrpSpPr>
      <p:grpSpPr>
        <a:xfrm>
          <a:off x="0" y="0"/>
          <a:ext cx="0" cy="0"/>
          <a:chOff x="0" y="0"/>
          <a:chExt cx="0" cy="0"/>
        </a:xfrm>
      </p:grpSpPr>
      <p:sp>
        <p:nvSpPr>
          <p:cNvPr id="275" name="Google Shape;275;p1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6" name="Google Shape;276;p1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7" name="Google Shape;277;p1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78" name="Google Shape;278;p16"/>
          <p:cNvGrpSpPr/>
          <p:nvPr/>
        </p:nvGrpSpPr>
        <p:grpSpPr>
          <a:xfrm>
            <a:off x="5221340" y="819609"/>
            <a:ext cx="1861980" cy="747829"/>
            <a:chOff x="1899" y="899"/>
            <a:chExt cx="4163" cy="1671"/>
          </a:xfrm>
        </p:grpSpPr>
        <p:sp>
          <p:nvSpPr>
            <p:cNvPr id="279" name="Google Shape;279;p1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 name="Google Shape;280;p1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 name="Google Shape;281;p1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 name="Google Shape;282;p1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 name="Google Shape;283;p1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1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 name="Google Shape;285;p1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1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1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 name="Google Shape;288;p1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 name="Google Shape;289;p1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1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1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1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1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1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1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1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1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p1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 name="Google Shape;299;p1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 name="Google Shape;300;p1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 name="Google Shape;301;p1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p1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 name="Google Shape;303;p1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 name="Google Shape;304;p1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1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p1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7" name="Google Shape;307;p1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8" name="Google Shape;308;p1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1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1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1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1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1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1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1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1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 name="Google Shape;317;p1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 name="Google Shape;318;p1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 name="Google Shape;319;p1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1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 name="Google Shape;321;p1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 name="Google Shape;322;p1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 name="Google Shape;323;p1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 name="Google Shape;324;p1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 name="Google Shape;325;p1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 name="Google Shape;326;p1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1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1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 name="Google Shape;329;p1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 name="Google Shape;330;p1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1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Google Shape;332;p1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 name="Google Shape;333;p1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 name="Google Shape;334;p1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 name="Google Shape;335;p1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 name="Google Shape;336;p1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 name="Google Shape;337;p1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 name="Google Shape;338;p1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 name="Google Shape;339;p1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 name="Google Shape;340;p1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 name="Google Shape;341;p1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 name="Google Shape;342;p1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 name="Google Shape;343;p1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 name="Google Shape;344;p1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 name="Google Shape;345;p1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 name="Google Shape;346;p1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 name="Google Shape;347;p1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 name="Google Shape;348;p1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 name="Google Shape;349;p1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 name="Google Shape;350;p1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 name="Google Shape;351;p1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1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 name="Google Shape;353;p1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 name="Google Shape;354;p1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 name="Google Shape;355;p1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 name="Google Shape;356;p1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 name="Google Shape;357;p1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 name="Google Shape;358;p1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 name="Google Shape;359;p1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 name="Google Shape;360;p1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 name="Google Shape;361;p1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 name="Google Shape;362;p1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 name="Google Shape;363;p1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 name="Google Shape;364;p1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1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 name="Google Shape;366;p1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 name="Google Shape;367;p1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 name="Google Shape;368;p1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1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1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 name="Google Shape;371;p1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72" name="Google Shape;372;p1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373" name="Google Shape;373;p16"/>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74" name="Google Shape;374;p16"/>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5" name="Google Shape;375;p16"/>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76" name="Google Shape;376;p16"/>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377" name="Google Shape;377;p16"/>
          <p:cNvGrpSpPr/>
          <p:nvPr/>
        </p:nvGrpSpPr>
        <p:grpSpPr>
          <a:xfrm>
            <a:off x="-1449668" y="146875"/>
            <a:ext cx="1026225" cy="2044304"/>
            <a:chOff x="-1555624" y="1196393"/>
            <a:chExt cx="1368300" cy="2725739"/>
          </a:xfrm>
        </p:grpSpPr>
        <p:grpSp>
          <p:nvGrpSpPr>
            <p:cNvPr id="378" name="Google Shape;378;p16"/>
            <p:cNvGrpSpPr/>
            <p:nvPr/>
          </p:nvGrpSpPr>
          <p:grpSpPr>
            <a:xfrm>
              <a:off x="-1555624" y="1488707"/>
              <a:ext cx="1368300" cy="2433425"/>
              <a:chOff x="-1836712" y="3275837"/>
              <a:chExt cx="1368300" cy="2433425"/>
            </a:xfrm>
          </p:grpSpPr>
          <p:sp>
            <p:nvSpPr>
              <p:cNvPr id="379" name="Google Shape;379;p1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80" name="Google Shape;380;p16" descr="icon_information-white.png"/>
              <p:cNvPicPr preferRelativeResize="0"/>
              <p:nvPr/>
            </p:nvPicPr>
            <p:blipFill rotWithShape="1">
              <a:blip r:embed="rId3">
                <a:alphaModFix/>
              </a:blip>
              <a:srcRect/>
              <a:stretch/>
            </p:blipFill>
            <p:spPr>
              <a:xfrm>
                <a:off x="-1728699" y="3275837"/>
                <a:ext cx="121592" cy="320113"/>
              </a:xfrm>
              <a:prstGeom prst="rect">
                <a:avLst/>
              </a:prstGeom>
              <a:noFill/>
              <a:ln>
                <a:noFill/>
              </a:ln>
            </p:spPr>
          </p:pic>
        </p:grpSp>
        <p:pic>
          <p:nvPicPr>
            <p:cNvPr id="381" name="Google Shape;381;p1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82" name="Google Shape;382;p1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8"/>
                                        </p:tgtEl>
                                        <p:attrNameLst>
                                          <p:attrName>style.visibility</p:attrName>
                                        </p:attrNameLst>
                                      </p:cBhvr>
                                      <p:to>
                                        <p:strVal val="visible"/>
                                      </p:to>
                                    </p:set>
                                    <p:animEffect transition="in" filter="fade">
                                      <p:cBhvr>
                                        <p:cTn id="11" dur="500"/>
                                        <p:tgtEl>
                                          <p:spTgt spid="278"/>
                                        </p:tgtEl>
                                      </p:cBhvr>
                                    </p:animEffect>
                                  </p:childTnLst>
                                </p:cTn>
                              </p:par>
                              <p:par>
                                <p:cTn id="12" presetID="10" presetClass="entr" presetSubtype="0" fill="hold" nodeType="withEffect">
                                  <p:stCondLst>
                                    <p:cond delay="0"/>
                                  </p:stCondLst>
                                  <p:childTnLst>
                                    <p:set>
                                      <p:cBhvr>
                                        <p:cTn id="13" dur="1" fill="hold">
                                          <p:stCondLst>
                                            <p:cond delay="0"/>
                                          </p:stCondLst>
                                        </p:cTn>
                                        <p:tgtEl>
                                          <p:spTgt spid="373"/>
                                        </p:tgtEl>
                                        <p:attrNameLst>
                                          <p:attrName>style.visibility</p:attrName>
                                        </p:attrNameLst>
                                      </p:cBhvr>
                                      <p:to>
                                        <p:strVal val="visible"/>
                                      </p:to>
                                    </p:set>
                                    <p:animEffect transition="in" filter="fade">
                                      <p:cBhvr>
                                        <p:cTn id="14" dur="500"/>
                                        <p:tgtEl>
                                          <p:spTgt spid="373"/>
                                        </p:tgtEl>
                                      </p:cBhvr>
                                    </p:animEffect>
                                  </p:childTnLst>
                                </p:cTn>
                              </p:par>
                              <p:par>
                                <p:cTn id="15" presetID="10" presetClass="entr" presetSubtype="0" fill="hold" nodeType="withEffect">
                                  <p:stCondLst>
                                    <p:cond delay="0"/>
                                  </p:stCondLst>
                                  <p:childTnLst>
                                    <p:set>
                                      <p:cBhvr>
                                        <p:cTn id="16" dur="1" fill="hold">
                                          <p:stCondLst>
                                            <p:cond delay="0"/>
                                          </p:stCondLst>
                                        </p:cTn>
                                        <p:tgtEl>
                                          <p:spTgt spid="374">
                                            <p:txEl>
                                              <p:pRg st="0" end="0"/>
                                            </p:txEl>
                                          </p:spTgt>
                                        </p:tgtEl>
                                        <p:attrNameLst>
                                          <p:attrName>style.visibility</p:attrName>
                                        </p:attrNameLst>
                                      </p:cBhvr>
                                      <p:to>
                                        <p:strVal val="visible"/>
                                      </p:to>
                                    </p:set>
                                    <p:animEffect transition="in" filter="fade">
                                      <p:cBhvr>
                                        <p:cTn id="17" dur="500"/>
                                        <p:tgtEl>
                                          <p:spTgt spid="37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4">
                                            <p:txEl>
                                              <p:pRg st="1" end="1"/>
                                            </p:txEl>
                                          </p:spTgt>
                                        </p:tgtEl>
                                        <p:attrNameLst>
                                          <p:attrName>style.visibility</p:attrName>
                                        </p:attrNameLst>
                                      </p:cBhvr>
                                      <p:to>
                                        <p:strVal val="visible"/>
                                      </p:to>
                                    </p:set>
                                    <p:animEffect transition="in" filter="fade">
                                      <p:cBhvr>
                                        <p:cTn id="20" dur="500"/>
                                        <p:tgtEl>
                                          <p:spTgt spid="37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4">
                                            <p:txEl>
                                              <p:pRg st="2" end="2"/>
                                            </p:txEl>
                                          </p:spTgt>
                                        </p:tgtEl>
                                        <p:attrNameLst>
                                          <p:attrName>style.visibility</p:attrName>
                                        </p:attrNameLst>
                                      </p:cBhvr>
                                      <p:to>
                                        <p:strVal val="visible"/>
                                      </p:to>
                                    </p:set>
                                    <p:animEffect transition="in" filter="fade">
                                      <p:cBhvr>
                                        <p:cTn id="23" dur="500"/>
                                        <p:tgtEl>
                                          <p:spTgt spid="37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4">
                                            <p:txEl>
                                              <p:pRg st="3" end="3"/>
                                            </p:txEl>
                                          </p:spTgt>
                                        </p:tgtEl>
                                        <p:attrNameLst>
                                          <p:attrName>style.visibility</p:attrName>
                                        </p:attrNameLst>
                                      </p:cBhvr>
                                      <p:to>
                                        <p:strVal val="visible"/>
                                      </p:to>
                                    </p:set>
                                    <p:animEffect transition="in" filter="fade">
                                      <p:cBhvr>
                                        <p:cTn id="26" dur="500"/>
                                        <p:tgtEl>
                                          <p:spTgt spid="37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4">
                                            <p:txEl>
                                              <p:pRg st="4" end="4"/>
                                            </p:txEl>
                                          </p:spTgt>
                                        </p:tgtEl>
                                        <p:attrNameLst>
                                          <p:attrName>style.visibility</p:attrName>
                                        </p:attrNameLst>
                                      </p:cBhvr>
                                      <p:to>
                                        <p:strVal val="visible"/>
                                      </p:to>
                                    </p:set>
                                    <p:animEffect transition="in" filter="fade">
                                      <p:cBhvr>
                                        <p:cTn id="29" dur="500"/>
                                        <p:tgtEl>
                                          <p:spTgt spid="37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4">
                                            <p:txEl>
                                              <p:pRg st="5" end="5"/>
                                            </p:txEl>
                                          </p:spTgt>
                                        </p:tgtEl>
                                        <p:attrNameLst>
                                          <p:attrName>style.visibility</p:attrName>
                                        </p:attrNameLst>
                                      </p:cBhvr>
                                      <p:to>
                                        <p:strVal val="visible"/>
                                      </p:to>
                                    </p:set>
                                    <p:animEffect transition="in" filter="fade">
                                      <p:cBhvr>
                                        <p:cTn id="32" dur="500"/>
                                        <p:tgtEl>
                                          <p:spTgt spid="37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4">
                                            <p:txEl>
                                              <p:pRg st="6" end="6"/>
                                            </p:txEl>
                                          </p:spTgt>
                                        </p:tgtEl>
                                        <p:attrNameLst>
                                          <p:attrName>style.visibility</p:attrName>
                                        </p:attrNameLst>
                                      </p:cBhvr>
                                      <p:to>
                                        <p:strVal val="visible"/>
                                      </p:to>
                                    </p:set>
                                    <p:animEffect transition="in" filter="fade">
                                      <p:cBhvr>
                                        <p:cTn id="35" dur="500"/>
                                        <p:tgtEl>
                                          <p:spTgt spid="37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4">
                                            <p:txEl>
                                              <p:pRg st="7" end="7"/>
                                            </p:txEl>
                                          </p:spTgt>
                                        </p:tgtEl>
                                        <p:attrNameLst>
                                          <p:attrName>style.visibility</p:attrName>
                                        </p:attrNameLst>
                                      </p:cBhvr>
                                      <p:to>
                                        <p:strVal val="visible"/>
                                      </p:to>
                                    </p:set>
                                    <p:animEffect transition="in" filter="fade">
                                      <p:cBhvr>
                                        <p:cTn id="38" dur="500"/>
                                        <p:tgtEl>
                                          <p:spTgt spid="374">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74">
                                            <p:txEl>
                                              <p:pRg st="8" end="8"/>
                                            </p:txEl>
                                          </p:spTgt>
                                        </p:tgtEl>
                                        <p:attrNameLst>
                                          <p:attrName>style.visibility</p:attrName>
                                        </p:attrNameLst>
                                      </p:cBhvr>
                                      <p:to>
                                        <p:strVal val="visible"/>
                                      </p:to>
                                    </p:set>
                                    <p:animEffect transition="in" filter="fade">
                                      <p:cBhvr>
                                        <p:cTn id="41" dur="500"/>
                                        <p:tgtEl>
                                          <p:spTgt spid="374">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76"/>
                                        </p:tgtEl>
                                        <p:attrNameLst>
                                          <p:attrName>style.visibility</p:attrName>
                                        </p:attrNameLst>
                                      </p:cBhvr>
                                      <p:to>
                                        <p:strVal val="visible"/>
                                      </p:to>
                                    </p:set>
                                    <p:animEffect transition="in" filter="fade">
                                      <p:cBhvr>
                                        <p:cTn id="45"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383"/>
        <p:cNvGrpSpPr/>
        <p:nvPr/>
      </p:nvGrpSpPr>
      <p:grpSpPr>
        <a:xfrm>
          <a:off x="0" y="0"/>
          <a:ext cx="0" cy="0"/>
          <a:chOff x="0" y="0"/>
          <a:chExt cx="0" cy="0"/>
        </a:xfrm>
      </p:grpSpPr>
      <p:sp>
        <p:nvSpPr>
          <p:cNvPr id="384" name="Google Shape;384;p17"/>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85" name="Google Shape;385;p1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6" name="Google Shape;386;p1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7" name="Google Shape;387;p1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88" name="Google Shape;388;p17"/>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9" name="Google Shape;389;p17"/>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90" name="Google Shape;390;p17"/>
          <p:cNvGrpSpPr/>
          <p:nvPr/>
        </p:nvGrpSpPr>
        <p:grpSpPr>
          <a:xfrm>
            <a:off x="-1530678" y="2991542"/>
            <a:ext cx="1404225" cy="2177094"/>
            <a:chOff x="6195941" y="562596"/>
            <a:chExt cx="1872300" cy="2902792"/>
          </a:xfrm>
        </p:grpSpPr>
        <p:grpSp>
          <p:nvGrpSpPr>
            <p:cNvPr id="391" name="Google Shape;391;p17"/>
            <p:cNvGrpSpPr/>
            <p:nvPr/>
          </p:nvGrpSpPr>
          <p:grpSpPr>
            <a:xfrm>
              <a:off x="6195941" y="832605"/>
              <a:ext cx="1872300" cy="2632784"/>
              <a:chOff x="-1872716" y="660661"/>
              <a:chExt cx="1872300" cy="1974637"/>
            </a:xfrm>
          </p:grpSpPr>
          <p:sp>
            <p:nvSpPr>
              <p:cNvPr id="392" name="Google Shape;392;p1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93" name="Google Shape;393;p1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94" name="Google Shape;394;p17"/>
            <p:cNvGrpSpPr/>
            <p:nvPr/>
          </p:nvGrpSpPr>
          <p:grpSpPr>
            <a:xfrm>
              <a:off x="6303954" y="562596"/>
              <a:ext cx="540000" cy="540000"/>
              <a:chOff x="6303954" y="562596"/>
              <a:chExt cx="540000" cy="540000"/>
            </a:xfrm>
          </p:grpSpPr>
          <p:sp>
            <p:nvSpPr>
              <p:cNvPr id="395" name="Google Shape;395;p1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96" name="Google Shape;396;p1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397" name="Google Shape;397;p17"/>
          <p:cNvGrpSpPr/>
          <p:nvPr/>
        </p:nvGrpSpPr>
        <p:grpSpPr>
          <a:xfrm>
            <a:off x="-1449668" y="146875"/>
            <a:ext cx="1026225" cy="2044304"/>
            <a:chOff x="-1555624" y="1196393"/>
            <a:chExt cx="1368300" cy="2725739"/>
          </a:xfrm>
        </p:grpSpPr>
        <p:grpSp>
          <p:nvGrpSpPr>
            <p:cNvPr id="398" name="Google Shape;398;p17"/>
            <p:cNvGrpSpPr/>
            <p:nvPr/>
          </p:nvGrpSpPr>
          <p:grpSpPr>
            <a:xfrm>
              <a:off x="-1555624" y="1488707"/>
              <a:ext cx="1368300" cy="2433425"/>
              <a:chOff x="-1836712" y="3275837"/>
              <a:chExt cx="1368300" cy="2433425"/>
            </a:xfrm>
          </p:grpSpPr>
          <p:sp>
            <p:nvSpPr>
              <p:cNvPr id="399" name="Google Shape;399;p1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400" name="Google Shape;400;p1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1" name="Google Shape;401;p1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02" name="Google Shape;402;p17"/>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03" name="Google Shape;403;p17"/>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04" name="Google Shape;404;p17"/>
          <p:cNvGrpSpPr/>
          <p:nvPr/>
        </p:nvGrpSpPr>
        <p:grpSpPr>
          <a:xfrm>
            <a:off x="7915032" y="222489"/>
            <a:ext cx="895855" cy="359804"/>
            <a:chOff x="1899" y="899"/>
            <a:chExt cx="4163" cy="1671"/>
          </a:xfrm>
        </p:grpSpPr>
        <p:sp>
          <p:nvSpPr>
            <p:cNvPr id="405" name="Google Shape;405;p1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1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1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1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 name="Google Shape;409;p1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 name="Google Shape;410;p1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1" name="Google Shape;411;p1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 name="Google Shape;412;p1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 name="Google Shape;413;p1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 name="Google Shape;414;p1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 name="Google Shape;415;p1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 name="Google Shape;416;p1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 name="Google Shape;417;p1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 name="Google Shape;418;p1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 name="Google Shape;419;p1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 name="Google Shape;420;p1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 name="Google Shape;421;p1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1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1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1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1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1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1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1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1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1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1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1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1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1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1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 name="Google Shape;436;p1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 name="Google Shape;437;p1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1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1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1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1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1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1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 name="Google Shape;444;p1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 name="Google Shape;445;p1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 name="Google Shape;446;p1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 name="Google Shape;447;p1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 name="Google Shape;448;p1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 name="Google Shape;449;p1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 name="Google Shape;450;p1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 name="Google Shape;451;p1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 name="Google Shape;452;p1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 name="Google Shape;453;p1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 name="Google Shape;454;p1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 name="Google Shape;455;p1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 name="Google Shape;456;p1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 name="Google Shape;457;p1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1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1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1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 name="Google Shape;461;p1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 name="Google Shape;462;p1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 name="Google Shape;463;p1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 name="Google Shape;464;p1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 name="Google Shape;465;p1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 name="Google Shape;466;p1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7" name="Google Shape;467;p1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8" name="Google Shape;468;p1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 name="Google Shape;469;p1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1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1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1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1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1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1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1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 name="Google Shape;477;p1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 name="Google Shape;478;p1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9" name="Google Shape;479;p1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 name="Google Shape;480;p1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 name="Google Shape;481;p1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 name="Google Shape;482;p1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 name="Google Shape;483;p1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 name="Google Shape;484;p1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 name="Google Shape;485;p1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 name="Google Shape;486;p1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 name="Google Shape;487;p1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 name="Google Shape;488;p1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 name="Google Shape;489;p1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0" name="Google Shape;490;p1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 name="Google Shape;491;p1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 name="Google Shape;492;p1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 name="Google Shape;493;p1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 name="Google Shape;494;p1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 name="Google Shape;495;p1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1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 name="Google Shape;497;p1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98" name="Google Shape;498;p1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499"/>
        <p:cNvGrpSpPr/>
        <p:nvPr/>
      </p:nvGrpSpPr>
      <p:grpSpPr>
        <a:xfrm>
          <a:off x="0" y="0"/>
          <a:ext cx="0" cy="0"/>
          <a:chOff x="0" y="0"/>
          <a:chExt cx="0" cy="0"/>
        </a:xfrm>
      </p:grpSpPr>
      <p:sp>
        <p:nvSpPr>
          <p:cNvPr id="500" name="Google Shape;500;p18"/>
          <p:cNvSpPr/>
          <p:nvPr/>
        </p:nvSpPr>
        <p:spPr>
          <a:xfrm>
            <a:off x="0" y="0"/>
            <a:ext cx="9144000" cy="5143500"/>
          </a:xfrm>
          <a:prstGeom prst="rect">
            <a:avLst/>
          </a:prstGeom>
          <a:solidFill>
            <a:srgbClr val="000000">
              <a:alpha val="6941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1" name="Google Shape;501;p1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02" name="Google Shape;502;p1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3" name="Google Shape;503;p1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4" name="Google Shape;504;p1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05" name="Google Shape;505;p18"/>
          <p:cNvSpPr txBox="1">
            <a:spLocks noGrp="1"/>
          </p:cNvSpPr>
          <p:nvPr>
            <p:ph type="body" idx="1"/>
          </p:nvPr>
        </p:nvSpPr>
        <p:spPr>
          <a:xfrm>
            <a:off x="386100" y="1697954"/>
            <a:ext cx="33537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506" name="Google Shape;506;p18"/>
          <p:cNvGrpSpPr/>
          <p:nvPr/>
        </p:nvGrpSpPr>
        <p:grpSpPr>
          <a:xfrm>
            <a:off x="-1530678" y="2991542"/>
            <a:ext cx="1404225" cy="2177094"/>
            <a:chOff x="6195941" y="562596"/>
            <a:chExt cx="1872300" cy="2902792"/>
          </a:xfrm>
        </p:grpSpPr>
        <p:grpSp>
          <p:nvGrpSpPr>
            <p:cNvPr id="507" name="Google Shape;507;p18"/>
            <p:cNvGrpSpPr/>
            <p:nvPr/>
          </p:nvGrpSpPr>
          <p:grpSpPr>
            <a:xfrm>
              <a:off x="6195941" y="832605"/>
              <a:ext cx="1872300" cy="2632784"/>
              <a:chOff x="-1872716" y="660661"/>
              <a:chExt cx="1872300" cy="1974637"/>
            </a:xfrm>
          </p:grpSpPr>
          <p:sp>
            <p:nvSpPr>
              <p:cNvPr id="508" name="Google Shape;508;p1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509" name="Google Shape;509;p1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10" name="Google Shape;510;p18"/>
            <p:cNvGrpSpPr/>
            <p:nvPr/>
          </p:nvGrpSpPr>
          <p:grpSpPr>
            <a:xfrm>
              <a:off x="6303954" y="562596"/>
              <a:ext cx="540000" cy="540000"/>
              <a:chOff x="6303954" y="562596"/>
              <a:chExt cx="540000" cy="540000"/>
            </a:xfrm>
          </p:grpSpPr>
          <p:sp>
            <p:nvSpPr>
              <p:cNvPr id="511" name="Google Shape;511;p1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12" name="Google Shape;512;p1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13" name="Google Shape;513;p18"/>
          <p:cNvSpPr/>
          <p:nvPr/>
        </p:nvSpPr>
        <p:spPr>
          <a:xfrm>
            <a:off x="-2760034" y="234346"/>
            <a:ext cx="6559688" cy="45936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40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514" name="Google Shape;514;p18"/>
          <p:cNvGrpSpPr/>
          <p:nvPr/>
        </p:nvGrpSpPr>
        <p:grpSpPr>
          <a:xfrm>
            <a:off x="7915032" y="222489"/>
            <a:ext cx="895855" cy="359804"/>
            <a:chOff x="1899" y="899"/>
            <a:chExt cx="4163" cy="1671"/>
          </a:xfrm>
        </p:grpSpPr>
        <p:sp>
          <p:nvSpPr>
            <p:cNvPr id="515" name="Google Shape;515;p1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6" name="Google Shape;516;p1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7" name="Google Shape;517;p1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8" name="Google Shape;518;p1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9" name="Google Shape;519;p1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0" name="Google Shape;520;p1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1" name="Google Shape;521;p1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2" name="Google Shape;522;p1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3" name="Google Shape;523;p1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4" name="Google Shape;524;p1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5" name="Google Shape;525;p1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6" name="Google Shape;526;p18"/>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7" name="Google Shape;527;p1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8" name="Google Shape;528;p1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9" name="Google Shape;529;p1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0" name="Google Shape;530;p1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1" name="Google Shape;531;p18"/>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2" name="Google Shape;532;p1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3" name="Google Shape;533;p1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4" name="Google Shape;534;p1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5" name="Google Shape;535;p1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6" name="Google Shape;536;p1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7" name="Google Shape;537;p1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8" name="Google Shape;538;p1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9" name="Google Shape;539;p1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0" name="Google Shape;540;p1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1" name="Google Shape;541;p1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2" name="Google Shape;542;p1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3" name="Google Shape;543;p1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4" name="Google Shape;544;p1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5" name="Google Shape;545;p1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6" name="Google Shape;546;p1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7" name="Google Shape;547;p1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8" name="Google Shape;548;p1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9" name="Google Shape;549;p1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0" name="Google Shape;550;p1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1" name="Google Shape;551;p1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2" name="Google Shape;552;p1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3" name="Google Shape;553;p1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4" name="Google Shape;554;p1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5" name="Google Shape;555;p1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6" name="Google Shape;556;p1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7" name="Google Shape;557;p1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8" name="Google Shape;558;p1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9" name="Google Shape;559;p1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0" name="Google Shape;560;p1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1" name="Google Shape;561;p1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2" name="Google Shape;562;p1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3" name="Google Shape;563;p1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4" name="Google Shape;564;p1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5" name="Google Shape;565;p1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6" name="Google Shape;566;p1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7" name="Google Shape;567;p1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8" name="Google Shape;568;p1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9" name="Google Shape;569;p1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0" name="Google Shape;570;p1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1" name="Google Shape;571;p1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2" name="Google Shape;572;p1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3" name="Google Shape;573;p1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4" name="Google Shape;574;p1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5" name="Google Shape;575;p1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6" name="Google Shape;576;p1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7" name="Google Shape;577;p1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8" name="Google Shape;578;p1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9" name="Google Shape;579;p1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0" name="Google Shape;580;p1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1" name="Google Shape;581;p1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2" name="Google Shape;582;p1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3" name="Google Shape;583;p1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4" name="Google Shape;584;p1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5" name="Google Shape;585;p1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6" name="Google Shape;586;p1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7" name="Google Shape;587;p1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8" name="Google Shape;588;p1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9" name="Google Shape;589;p1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0" name="Google Shape;590;p1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1" name="Google Shape;591;p1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2" name="Google Shape;592;p1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3" name="Google Shape;593;p1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4" name="Google Shape;594;p18"/>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5" name="Google Shape;595;p1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6" name="Google Shape;596;p1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7" name="Google Shape;597;p1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8" name="Google Shape;598;p1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9" name="Google Shape;599;p1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0" name="Google Shape;600;p1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1" name="Google Shape;601;p1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2" name="Google Shape;602;p1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3" name="Google Shape;603;p1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4" name="Google Shape;604;p1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5" name="Google Shape;605;p1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6" name="Google Shape;606;p1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7" name="Google Shape;607;p1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608" name="Google Shape;608;p1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609" name="Google Shape;609;p18"/>
          <p:cNvSpPr txBox="1">
            <a:spLocks noGrp="1"/>
          </p:cNvSpPr>
          <p:nvPr>
            <p:ph type="body" idx="2"/>
          </p:nvPr>
        </p:nvSpPr>
        <p:spPr>
          <a:xfrm>
            <a:off x="4141651" y="1697954"/>
            <a:ext cx="33537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610" name="Google Shape;610;p18"/>
          <p:cNvGrpSpPr/>
          <p:nvPr/>
        </p:nvGrpSpPr>
        <p:grpSpPr>
          <a:xfrm>
            <a:off x="-1530678" y="653649"/>
            <a:ext cx="1026225" cy="1698128"/>
            <a:chOff x="-1836712" y="2937191"/>
            <a:chExt cx="1368300" cy="2264171"/>
          </a:xfrm>
        </p:grpSpPr>
        <p:pic>
          <p:nvPicPr>
            <p:cNvPr id="611" name="Google Shape;611;p1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612" name="Google Shape;612;p1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613" name="Google Shape;613;p1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614"/>
        <p:cNvGrpSpPr/>
        <p:nvPr/>
      </p:nvGrpSpPr>
      <p:grpSpPr>
        <a:xfrm>
          <a:off x="0" y="0"/>
          <a:ext cx="0" cy="0"/>
          <a:chOff x="0" y="0"/>
          <a:chExt cx="0" cy="0"/>
        </a:xfrm>
      </p:grpSpPr>
      <p:sp>
        <p:nvSpPr>
          <p:cNvPr id="615" name="Google Shape;615;p1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6" name="Google Shape;616;p1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7" name="Google Shape;617;p1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8" name="Google Shape;618;p1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619" name="Google Shape;619;p19"/>
          <p:cNvGrpSpPr/>
          <p:nvPr/>
        </p:nvGrpSpPr>
        <p:grpSpPr>
          <a:xfrm>
            <a:off x="7915032" y="222489"/>
            <a:ext cx="895855" cy="359804"/>
            <a:chOff x="1899" y="899"/>
            <a:chExt cx="4163" cy="1671"/>
          </a:xfrm>
        </p:grpSpPr>
        <p:sp>
          <p:nvSpPr>
            <p:cNvPr id="620" name="Google Shape;620;p1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1" name="Google Shape;621;p1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2" name="Google Shape;622;p1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3" name="Google Shape;623;p1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4" name="Google Shape;624;p1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5" name="Google Shape;625;p1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6" name="Google Shape;626;p1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7" name="Google Shape;627;p1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8" name="Google Shape;628;p1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9" name="Google Shape;629;p1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0" name="Google Shape;630;p1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1" name="Google Shape;631;p1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2" name="Google Shape;632;p1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3" name="Google Shape;633;p1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4" name="Google Shape;634;p1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5" name="Google Shape;635;p1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6" name="Google Shape;636;p1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7" name="Google Shape;637;p1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8" name="Google Shape;638;p1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9" name="Google Shape;639;p1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0" name="Google Shape;640;p1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1" name="Google Shape;641;p1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2" name="Google Shape;642;p1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3" name="Google Shape;643;p1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4" name="Google Shape;644;p1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5" name="Google Shape;645;p1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6" name="Google Shape;646;p1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7" name="Google Shape;647;p1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8" name="Google Shape;648;p1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9" name="Google Shape;649;p1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0" name="Google Shape;650;p1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1" name="Google Shape;651;p1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2" name="Google Shape;652;p1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3" name="Google Shape;653;p1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4" name="Google Shape;654;p1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5" name="Google Shape;655;p1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6" name="Google Shape;656;p1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7" name="Google Shape;657;p1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8" name="Google Shape;658;p1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9" name="Google Shape;659;p1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0" name="Google Shape;660;p1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1" name="Google Shape;661;p1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2" name="Google Shape;662;p1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3" name="Google Shape;663;p1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4" name="Google Shape;664;p1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5" name="Google Shape;665;p1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6" name="Google Shape;666;p1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7" name="Google Shape;667;p1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8" name="Google Shape;668;p1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9" name="Google Shape;669;p1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0" name="Google Shape;670;p1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1" name="Google Shape;671;p1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2" name="Google Shape;672;p1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3" name="Google Shape;673;p1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4" name="Google Shape;674;p1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5" name="Google Shape;675;p1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6" name="Google Shape;676;p1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7" name="Google Shape;677;p1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8" name="Google Shape;678;p1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9" name="Google Shape;679;p1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0" name="Google Shape;680;p1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1" name="Google Shape;681;p1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2" name="Google Shape;682;p1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3" name="Google Shape;683;p1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4" name="Google Shape;684;p1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5" name="Google Shape;685;p1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6" name="Google Shape;686;p1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7" name="Google Shape;687;p1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8" name="Google Shape;688;p1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9" name="Google Shape;689;p1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0" name="Google Shape;690;p1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1" name="Google Shape;691;p1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2" name="Google Shape;692;p1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3" name="Google Shape;693;p1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4" name="Google Shape;694;p1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5" name="Google Shape;695;p1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6" name="Google Shape;696;p1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7" name="Google Shape;697;p1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8" name="Google Shape;698;p1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9" name="Google Shape;699;p1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0" name="Google Shape;700;p1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1" name="Google Shape;701;p1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2" name="Google Shape;702;p1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3" name="Google Shape;703;p1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4" name="Google Shape;704;p1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5" name="Google Shape;705;p1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6" name="Google Shape;706;p1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7" name="Google Shape;707;p1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8" name="Google Shape;708;p1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9" name="Google Shape;709;p1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0" name="Google Shape;710;p1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1" name="Google Shape;711;p1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2" name="Google Shape;712;p1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713" name="Google Shape;713;p1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714" name="Google Shape;714;p19"/>
          <p:cNvGrpSpPr/>
          <p:nvPr/>
        </p:nvGrpSpPr>
        <p:grpSpPr>
          <a:xfrm>
            <a:off x="-1530678" y="2991542"/>
            <a:ext cx="1404225" cy="2177094"/>
            <a:chOff x="6195941" y="562596"/>
            <a:chExt cx="1872300" cy="2902792"/>
          </a:xfrm>
        </p:grpSpPr>
        <p:grpSp>
          <p:nvGrpSpPr>
            <p:cNvPr id="715" name="Google Shape;715;p19"/>
            <p:cNvGrpSpPr/>
            <p:nvPr/>
          </p:nvGrpSpPr>
          <p:grpSpPr>
            <a:xfrm>
              <a:off x="6195941" y="832605"/>
              <a:ext cx="1872300" cy="2632784"/>
              <a:chOff x="-1872716" y="660661"/>
              <a:chExt cx="1872300" cy="1974637"/>
            </a:xfrm>
          </p:grpSpPr>
          <p:sp>
            <p:nvSpPr>
              <p:cNvPr id="716" name="Google Shape;716;p1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717" name="Google Shape;717;p1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718" name="Google Shape;718;p19"/>
            <p:cNvGrpSpPr/>
            <p:nvPr/>
          </p:nvGrpSpPr>
          <p:grpSpPr>
            <a:xfrm>
              <a:off x="6303954" y="562596"/>
              <a:ext cx="540000" cy="540000"/>
              <a:chOff x="6303954" y="562596"/>
              <a:chExt cx="540000" cy="540000"/>
            </a:xfrm>
          </p:grpSpPr>
          <p:sp>
            <p:nvSpPr>
              <p:cNvPr id="719" name="Google Shape;719;p1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20" name="Google Shape;720;p1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721" name="Google Shape;721;p1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1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1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24" name="Google Shape;724;p1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5" name="Google Shape;725;p1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726" name="Google Shape;726;p19"/>
          <p:cNvGrpSpPr/>
          <p:nvPr/>
        </p:nvGrpSpPr>
        <p:grpSpPr>
          <a:xfrm>
            <a:off x="-1530678" y="653649"/>
            <a:ext cx="1026225" cy="1698128"/>
            <a:chOff x="-1836712" y="2937191"/>
            <a:chExt cx="1368300" cy="2264171"/>
          </a:xfrm>
        </p:grpSpPr>
        <p:pic>
          <p:nvPicPr>
            <p:cNvPr id="727" name="Google Shape;727;p1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728" name="Google Shape;728;p1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729" name="Google Shape;729;p1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730"/>
        <p:cNvGrpSpPr/>
        <p:nvPr/>
      </p:nvGrpSpPr>
      <p:grpSpPr>
        <a:xfrm>
          <a:off x="0" y="0"/>
          <a:ext cx="0" cy="0"/>
          <a:chOff x="0" y="0"/>
          <a:chExt cx="0" cy="0"/>
        </a:xfrm>
      </p:grpSpPr>
      <p:sp>
        <p:nvSpPr>
          <p:cNvPr id="731" name="Google Shape;731;p20"/>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32" name="Google Shape;732;p20"/>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33" name="Google Shape;733;p2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4" name="Google Shape;734;p2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735" name="Google Shape;735;p20"/>
          <p:cNvGrpSpPr/>
          <p:nvPr/>
        </p:nvGrpSpPr>
        <p:grpSpPr>
          <a:xfrm>
            <a:off x="7915032" y="222489"/>
            <a:ext cx="895855" cy="359804"/>
            <a:chOff x="1899" y="899"/>
            <a:chExt cx="4163" cy="1671"/>
          </a:xfrm>
        </p:grpSpPr>
        <p:sp>
          <p:nvSpPr>
            <p:cNvPr id="736" name="Google Shape;736;p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1" name="Google Shape;741;p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2" name="Google Shape;742;p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3" name="Google Shape;743;p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4" name="Google Shape;744;p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5" name="Google Shape;745;p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6" name="Google Shape;746;p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7" name="Google Shape;747;p2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8" name="Google Shape;748;p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9" name="Google Shape;749;p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0" name="Google Shape;750;p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1" name="Google Shape;751;p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2" name="Google Shape;752;p2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3" name="Google Shape;753;p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4" name="Google Shape;754;p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5" name="Google Shape;755;p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6" name="Google Shape;756;p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7" name="Google Shape;757;p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8" name="Google Shape;758;p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9" name="Google Shape;759;p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0" name="Google Shape;760;p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1" name="Google Shape;761;p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2" name="Google Shape;762;p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3" name="Google Shape;763;p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6" name="Google Shape;766;p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7" name="Google Shape;767;p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8" name="Google Shape;768;p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9" name="Google Shape;769;p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0" name="Google Shape;770;p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1" name="Google Shape;771;p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2" name="Google Shape;772;p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3" name="Google Shape;773;p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4" name="Google Shape;774;p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5" name="Google Shape;775;p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6" name="Google Shape;776;p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7" name="Google Shape;777;p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8" name="Google Shape;778;p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9" name="Google Shape;779;p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0" name="Google Shape;780;p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1" name="Google Shape;781;p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2" name="Google Shape;782;p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3" name="Google Shape;783;p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4" name="Google Shape;784;p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5" name="Google Shape;785;p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6" name="Google Shape;786;p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7" name="Google Shape;787;p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8" name="Google Shape;788;p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9" name="Google Shape;789;p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0" name="Google Shape;790;p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1" name="Google Shape;791;p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2" name="Google Shape;792;p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3" name="Google Shape;793;p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4" name="Google Shape;794;p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5" name="Google Shape;795;p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6" name="Google Shape;796;p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7" name="Google Shape;797;p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8" name="Google Shape;798;p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9" name="Google Shape;799;p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0" name="Google Shape;800;p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1" name="Google Shape;801;p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2" name="Google Shape;802;p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3" name="Google Shape;803;p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4" name="Google Shape;804;p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5" name="Google Shape;805;p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6" name="Google Shape;806;p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7" name="Google Shape;807;p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8" name="Google Shape;808;p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9" name="Google Shape;809;p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0" name="Google Shape;810;p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1" name="Google Shape;811;p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2" name="Google Shape;812;p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3" name="Google Shape;813;p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4" name="Google Shape;814;p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5" name="Google Shape;815;p2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6" name="Google Shape;816;p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7" name="Google Shape;817;p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8" name="Google Shape;818;p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9" name="Google Shape;819;p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0" name="Google Shape;820;p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1" name="Google Shape;821;p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2" name="Google Shape;822;p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3" name="Google Shape;823;p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4" name="Google Shape;824;p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5" name="Google Shape;825;p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6" name="Google Shape;826;p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7" name="Google Shape;827;p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8" name="Google Shape;828;p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829" name="Google Shape;829;p2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830" name="Google Shape;830;p20"/>
          <p:cNvGrpSpPr/>
          <p:nvPr/>
        </p:nvGrpSpPr>
        <p:grpSpPr>
          <a:xfrm>
            <a:off x="-1530678" y="2991542"/>
            <a:ext cx="1404225" cy="2177094"/>
            <a:chOff x="6195941" y="562596"/>
            <a:chExt cx="1872300" cy="2902792"/>
          </a:xfrm>
        </p:grpSpPr>
        <p:grpSp>
          <p:nvGrpSpPr>
            <p:cNvPr id="831" name="Google Shape;831;p20"/>
            <p:cNvGrpSpPr/>
            <p:nvPr/>
          </p:nvGrpSpPr>
          <p:grpSpPr>
            <a:xfrm>
              <a:off x="6195941" y="832605"/>
              <a:ext cx="1872300" cy="2632784"/>
              <a:chOff x="-1872716" y="660661"/>
              <a:chExt cx="1872300" cy="1974637"/>
            </a:xfrm>
          </p:grpSpPr>
          <p:sp>
            <p:nvSpPr>
              <p:cNvPr id="832" name="Google Shape;832;p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833" name="Google Shape;833;p2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834" name="Google Shape;834;p20"/>
            <p:cNvGrpSpPr/>
            <p:nvPr/>
          </p:nvGrpSpPr>
          <p:grpSpPr>
            <a:xfrm>
              <a:off x="6303954" y="562596"/>
              <a:ext cx="540000" cy="540000"/>
              <a:chOff x="6303954" y="562596"/>
              <a:chExt cx="540000" cy="540000"/>
            </a:xfrm>
          </p:grpSpPr>
          <p:sp>
            <p:nvSpPr>
              <p:cNvPr id="835" name="Google Shape;835;p2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836" name="Google Shape;836;p2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837" name="Google Shape;837;p20"/>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20"/>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9" name="Google Shape;839;p20"/>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40" name="Google Shape;840;p2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1" name="Google Shape;841;p20"/>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842" name="Google Shape;842;p20"/>
          <p:cNvGrpSpPr/>
          <p:nvPr/>
        </p:nvGrpSpPr>
        <p:grpSpPr>
          <a:xfrm>
            <a:off x="-1530678" y="653649"/>
            <a:ext cx="1026225" cy="1698128"/>
            <a:chOff x="-1836712" y="2937191"/>
            <a:chExt cx="1368300" cy="2264171"/>
          </a:xfrm>
        </p:grpSpPr>
        <p:pic>
          <p:nvPicPr>
            <p:cNvPr id="843" name="Google Shape;843;p2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844" name="Google Shape;844;p2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845" name="Google Shape;845;p2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846"/>
        <p:cNvGrpSpPr/>
        <p:nvPr/>
      </p:nvGrpSpPr>
      <p:grpSpPr>
        <a:xfrm>
          <a:off x="0" y="0"/>
          <a:ext cx="0" cy="0"/>
          <a:chOff x="0" y="0"/>
          <a:chExt cx="0" cy="0"/>
        </a:xfrm>
      </p:grpSpPr>
      <p:sp>
        <p:nvSpPr>
          <p:cNvPr id="847" name="Google Shape;847;p21"/>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48" name="Google Shape;848;p21"/>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49" name="Google Shape;849;p2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0" name="Google Shape;850;p2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851" name="Google Shape;851;p21"/>
          <p:cNvGrpSpPr/>
          <p:nvPr/>
        </p:nvGrpSpPr>
        <p:grpSpPr>
          <a:xfrm>
            <a:off x="7915032" y="222489"/>
            <a:ext cx="895855" cy="359804"/>
            <a:chOff x="1899" y="899"/>
            <a:chExt cx="4163" cy="1671"/>
          </a:xfrm>
        </p:grpSpPr>
        <p:sp>
          <p:nvSpPr>
            <p:cNvPr id="852" name="Google Shape;852;p2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2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2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2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2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2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2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2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2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2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2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3" name="Google Shape;863;p2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4" name="Google Shape;864;p2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5" name="Google Shape;865;p2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6" name="Google Shape;866;p2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7" name="Google Shape;867;p2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8" name="Google Shape;868;p2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9" name="Google Shape;869;p2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0" name="Google Shape;870;p2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1" name="Google Shape;871;p2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2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2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2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2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6" name="Google Shape;876;p2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7" name="Google Shape;877;p2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8" name="Google Shape;878;p2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2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0" name="Google Shape;880;p2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2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2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3" name="Google Shape;883;p2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4" name="Google Shape;884;p2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5" name="Google Shape;885;p2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6" name="Google Shape;886;p2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7" name="Google Shape;887;p2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8" name="Google Shape;888;p2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9" name="Google Shape;889;p2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0" name="Google Shape;890;p2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1" name="Google Shape;891;p2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2" name="Google Shape;892;p2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3" name="Google Shape;893;p2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2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2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2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7" name="Google Shape;897;p2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8" name="Google Shape;898;p2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2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2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2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2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2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2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5" name="Google Shape;905;p2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6" name="Google Shape;906;p2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2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2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2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2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2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2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2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4" name="Google Shape;914;p2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5" name="Google Shape;915;p2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6" name="Google Shape;916;p2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7" name="Google Shape;917;p2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8" name="Google Shape;918;p2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9" name="Google Shape;919;p2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0" name="Google Shape;920;p2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1" name="Google Shape;921;p2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2" name="Google Shape;922;p2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3" name="Google Shape;923;p2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4" name="Google Shape;924;p2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2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2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2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2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2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2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1" name="Google Shape;931;p2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2" name="Google Shape;932;p2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3" name="Google Shape;933;p2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4" name="Google Shape;934;p2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2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6" name="Google Shape;936;p2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7" name="Google Shape;937;p2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8" name="Google Shape;938;p2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9" name="Google Shape;939;p2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0" name="Google Shape;940;p2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1" name="Google Shape;941;p2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2" name="Google Shape;942;p2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3" name="Google Shape;943;p2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4" name="Google Shape;944;p2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945" name="Google Shape;945;p2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946" name="Google Shape;946;p21"/>
          <p:cNvGrpSpPr/>
          <p:nvPr/>
        </p:nvGrpSpPr>
        <p:grpSpPr>
          <a:xfrm>
            <a:off x="-1530678" y="2991542"/>
            <a:ext cx="1404225" cy="2177094"/>
            <a:chOff x="6195941" y="562596"/>
            <a:chExt cx="1872300" cy="2902792"/>
          </a:xfrm>
        </p:grpSpPr>
        <p:grpSp>
          <p:nvGrpSpPr>
            <p:cNvPr id="947" name="Google Shape;947;p21"/>
            <p:cNvGrpSpPr/>
            <p:nvPr/>
          </p:nvGrpSpPr>
          <p:grpSpPr>
            <a:xfrm>
              <a:off x="6195941" y="832605"/>
              <a:ext cx="1872300" cy="2632784"/>
              <a:chOff x="-1872716" y="660661"/>
              <a:chExt cx="1872300" cy="1974637"/>
            </a:xfrm>
          </p:grpSpPr>
          <p:sp>
            <p:nvSpPr>
              <p:cNvPr id="948" name="Google Shape;948;p2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949" name="Google Shape;949;p2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950" name="Google Shape;950;p21"/>
            <p:cNvGrpSpPr/>
            <p:nvPr/>
          </p:nvGrpSpPr>
          <p:grpSpPr>
            <a:xfrm>
              <a:off x="6303954" y="562596"/>
              <a:ext cx="540000" cy="540000"/>
              <a:chOff x="6303954" y="562596"/>
              <a:chExt cx="540000" cy="540000"/>
            </a:xfrm>
          </p:grpSpPr>
          <p:sp>
            <p:nvSpPr>
              <p:cNvPr id="951" name="Google Shape;951;p2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52" name="Google Shape;952;p2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953" name="Google Shape;953;p21"/>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21"/>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21"/>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56" name="Google Shape;956;p2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57" name="Google Shape;957;p21"/>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958" name="Google Shape;958;p21"/>
          <p:cNvGrpSpPr/>
          <p:nvPr/>
        </p:nvGrpSpPr>
        <p:grpSpPr>
          <a:xfrm>
            <a:off x="-1530678" y="653649"/>
            <a:ext cx="1026225" cy="1698128"/>
            <a:chOff x="-1836712" y="2937191"/>
            <a:chExt cx="1368300" cy="2264171"/>
          </a:xfrm>
        </p:grpSpPr>
        <p:pic>
          <p:nvPicPr>
            <p:cNvPr id="959" name="Google Shape;959;p2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960" name="Google Shape;960;p2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961" name="Google Shape;961;p2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962"/>
        <p:cNvGrpSpPr/>
        <p:nvPr/>
      </p:nvGrpSpPr>
      <p:grpSpPr>
        <a:xfrm>
          <a:off x="0" y="0"/>
          <a:ext cx="0" cy="0"/>
          <a:chOff x="0" y="0"/>
          <a:chExt cx="0" cy="0"/>
        </a:xfrm>
      </p:grpSpPr>
      <p:sp>
        <p:nvSpPr>
          <p:cNvPr id="963" name="Google Shape;963;p22"/>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64" name="Google Shape;964;p22"/>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65" name="Google Shape;965;p2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66" name="Google Shape;966;p2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967" name="Google Shape;967;p22"/>
          <p:cNvGrpSpPr/>
          <p:nvPr/>
        </p:nvGrpSpPr>
        <p:grpSpPr>
          <a:xfrm>
            <a:off x="7915032" y="222489"/>
            <a:ext cx="895855" cy="359804"/>
            <a:chOff x="1899" y="899"/>
            <a:chExt cx="4163" cy="1671"/>
          </a:xfrm>
        </p:grpSpPr>
        <p:sp>
          <p:nvSpPr>
            <p:cNvPr id="968" name="Google Shape;968;p2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2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2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2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2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2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2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5" name="Google Shape;975;p2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6" name="Google Shape;976;p2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7" name="Google Shape;977;p2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8" name="Google Shape;978;p2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9" name="Google Shape;979;p2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0" name="Google Shape;980;p2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1" name="Google Shape;981;p2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2" name="Google Shape;982;p2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3" name="Google Shape;983;p2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4" name="Google Shape;984;p2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5" name="Google Shape;985;p2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2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2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8" name="Google Shape;988;p2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9" name="Google Shape;989;p2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0" name="Google Shape;990;p2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1" name="Google Shape;991;p2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2" name="Google Shape;992;p2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3" name="Google Shape;993;p2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4" name="Google Shape;994;p2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5" name="Google Shape;995;p2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6" name="Google Shape;996;p2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7" name="Google Shape;997;p2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8" name="Google Shape;998;p2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9" name="Google Shape;999;p2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0" name="Google Shape;1000;p2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1" name="Google Shape;1001;p2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2" name="Google Shape;1002;p2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3" name="Google Shape;1003;p2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4" name="Google Shape;1004;p2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5" name="Google Shape;1005;p2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6" name="Google Shape;1006;p2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7" name="Google Shape;1007;p2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8" name="Google Shape;1008;p2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9" name="Google Shape;1009;p2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0" name="Google Shape;1010;p2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1" name="Google Shape;1011;p2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2" name="Google Shape;1012;p2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3" name="Google Shape;1013;p2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4" name="Google Shape;1014;p2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5" name="Google Shape;1015;p2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6" name="Google Shape;1016;p2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7" name="Google Shape;1017;p2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8" name="Google Shape;1018;p2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9" name="Google Shape;1019;p2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0" name="Google Shape;1020;p2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1" name="Google Shape;1021;p2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2" name="Google Shape;1022;p2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3" name="Google Shape;1023;p2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4" name="Google Shape;1024;p2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5" name="Google Shape;1025;p2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6" name="Google Shape;1026;p2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7" name="Google Shape;1027;p2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8" name="Google Shape;1028;p2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9" name="Google Shape;1029;p2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0" name="Google Shape;1030;p2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1" name="Google Shape;1031;p2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2" name="Google Shape;1032;p2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3" name="Google Shape;1033;p2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4" name="Google Shape;1034;p2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5" name="Google Shape;1035;p2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2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7" name="Google Shape;1037;p2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8" name="Google Shape;1038;p2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2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2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2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2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2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2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2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6" name="Google Shape;1046;p2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7" name="Google Shape;1047;p2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8" name="Google Shape;1048;p2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9" name="Google Shape;1049;p2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0" name="Google Shape;1050;p2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1" name="Google Shape;1051;p2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2" name="Google Shape;1052;p2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3" name="Google Shape;1053;p2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4" name="Google Shape;1054;p2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5" name="Google Shape;1055;p2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6" name="Google Shape;1056;p2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7" name="Google Shape;1057;p2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8" name="Google Shape;1058;p2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9" name="Google Shape;1059;p2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0" name="Google Shape;1060;p2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61" name="Google Shape;1061;p2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062" name="Google Shape;1062;p22"/>
          <p:cNvGrpSpPr/>
          <p:nvPr/>
        </p:nvGrpSpPr>
        <p:grpSpPr>
          <a:xfrm>
            <a:off x="-1530678" y="2991542"/>
            <a:ext cx="1404225" cy="2177094"/>
            <a:chOff x="6195941" y="562596"/>
            <a:chExt cx="1872300" cy="2902792"/>
          </a:xfrm>
        </p:grpSpPr>
        <p:grpSp>
          <p:nvGrpSpPr>
            <p:cNvPr id="1063" name="Google Shape;1063;p22"/>
            <p:cNvGrpSpPr/>
            <p:nvPr/>
          </p:nvGrpSpPr>
          <p:grpSpPr>
            <a:xfrm>
              <a:off x="6195941" y="832605"/>
              <a:ext cx="1872300" cy="2632784"/>
              <a:chOff x="-1872716" y="660661"/>
              <a:chExt cx="1872300" cy="1974637"/>
            </a:xfrm>
          </p:grpSpPr>
          <p:sp>
            <p:nvSpPr>
              <p:cNvPr id="1064" name="Google Shape;1064;p2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065" name="Google Shape;1065;p22"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066" name="Google Shape;1066;p22"/>
            <p:cNvGrpSpPr/>
            <p:nvPr/>
          </p:nvGrpSpPr>
          <p:grpSpPr>
            <a:xfrm>
              <a:off x="6303954" y="562596"/>
              <a:ext cx="540000" cy="540000"/>
              <a:chOff x="6303954" y="562596"/>
              <a:chExt cx="540000" cy="540000"/>
            </a:xfrm>
          </p:grpSpPr>
          <p:sp>
            <p:nvSpPr>
              <p:cNvPr id="1067" name="Google Shape;1067;p2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068" name="Google Shape;1068;p22"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069" name="Google Shape;1069;p22"/>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0" name="Google Shape;1070;p22"/>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22"/>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72" name="Google Shape;1072;p2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3" name="Google Shape;1073;p22"/>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074" name="Google Shape;1074;p22"/>
          <p:cNvGrpSpPr/>
          <p:nvPr/>
        </p:nvGrpSpPr>
        <p:grpSpPr>
          <a:xfrm>
            <a:off x="-1530678" y="653649"/>
            <a:ext cx="1026225" cy="1698128"/>
            <a:chOff x="-1836712" y="2937191"/>
            <a:chExt cx="1368300" cy="2264171"/>
          </a:xfrm>
        </p:grpSpPr>
        <p:pic>
          <p:nvPicPr>
            <p:cNvPr id="1075" name="Google Shape;1075;p22"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076" name="Google Shape;1076;p22"/>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077" name="Google Shape;1077;p22"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1078"/>
        <p:cNvGrpSpPr/>
        <p:nvPr/>
      </p:nvGrpSpPr>
      <p:grpSpPr>
        <a:xfrm>
          <a:off x="0" y="0"/>
          <a:ext cx="0" cy="0"/>
          <a:chOff x="0" y="0"/>
          <a:chExt cx="0" cy="0"/>
        </a:xfrm>
      </p:grpSpPr>
      <p:sp>
        <p:nvSpPr>
          <p:cNvPr id="1079" name="Google Shape;1079;p23"/>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80" name="Google Shape;1080;p23"/>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81" name="Google Shape;1081;p2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2" name="Google Shape;1082;p2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083" name="Google Shape;1083;p23"/>
          <p:cNvGrpSpPr/>
          <p:nvPr/>
        </p:nvGrpSpPr>
        <p:grpSpPr>
          <a:xfrm>
            <a:off x="7915032" y="222489"/>
            <a:ext cx="895855" cy="359804"/>
            <a:chOff x="1899" y="899"/>
            <a:chExt cx="4163" cy="1671"/>
          </a:xfrm>
        </p:grpSpPr>
        <p:sp>
          <p:nvSpPr>
            <p:cNvPr id="1084" name="Google Shape;1084;p2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5" name="Google Shape;1085;p2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2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2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8" name="Google Shape;1088;p2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9" name="Google Shape;1089;p2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0" name="Google Shape;1090;p2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1" name="Google Shape;1091;p2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2" name="Google Shape;1092;p2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3" name="Google Shape;1093;p2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4" name="Google Shape;1094;p2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5" name="Google Shape;1095;p2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6" name="Google Shape;1096;p2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7" name="Google Shape;1097;p2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8" name="Google Shape;1098;p2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9" name="Google Shape;1099;p2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2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2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2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2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4" name="Google Shape;1104;p2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5" name="Google Shape;1105;p2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6" name="Google Shape;1106;p2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7" name="Google Shape;1107;p2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8" name="Google Shape;1108;p2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9" name="Google Shape;1109;p2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0" name="Google Shape;1110;p2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1" name="Google Shape;1111;p2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2" name="Google Shape;1112;p2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3" name="Google Shape;1113;p2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4" name="Google Shape;1114;p2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5" name="Google Shape;1115;p2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6" name="Google Shape;1116;p2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7" name="Google Shape;1117;p2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8" name="Google Shape;1118;p2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9" name="Google Shape;1119;p2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0" name="Google Shape;1120;p2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1" name="Google Shape;1121;p2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2" name="Google Shape;1122;p2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3" name="Google Shape;1123;p2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4" name="Google Shape;1124;p2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5" name="Google Shape;1125;p2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6" name="Google Shape;1126;p2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2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8" name="Google Shape;1128;p2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9" name="Google Shape;1129;p2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0" name="Google Shape;1130;p2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2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2" name="Google Shape;1132;p2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3" name="Google Shape;1133;p2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4" name="Google Shape;1134;p2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5" name="Google Shape;1135;p2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6" name="Google Shape;1136;p2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7" name="Google Shape;1137;p2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8" name="Google Shape;1138;p2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9" name="Google Shape;1139;p2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0" name="Google Shape;1140;p2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1" name="Google Shape;1141;p2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2" name="Google Shape;1142;p2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3" name="Google Shape;1143;p2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4" name="Google Shape;1144;p2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5" name="Google Shape;1145;p2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6" name="Google Shape;1146;p2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7" name="Google Shape;1147;p2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8" name="Google Shape;1148;p2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9" name="Google Shape;1149;p2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0" name="Google Shape;1150;p2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1" name="Google Shape;1151;p2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2" name="Google Shape;1152;p2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3" name="Google Shape;1153;p2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4" name="Google Shape;1154;p2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5" name="Google Shape;1155;p2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6" name="Google Shape;1156;p2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7" name="Google Shape;1157;p2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8" name="Google Shape;1158;p2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9" name="Google Shape;1159;p2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0" name="Google Shape;1160;p2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1" name="Google Shape;1161;p2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2" name="Google Shape;1162;p2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3" name="Google Shape;1163;p2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4" name="Google Shape;1164;p2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5" name="Google Shape;1165;p2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6" name="Google Shape;1166;p2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7" name="Google Shape;1167;p2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8" name="Google Shape;1168;p2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9" name="Google Shape;1169;p2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0" name="Google Shape;1170;p2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1" name="Google Shape;1171;p2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2" name="Google Shape;1172;p2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3" name="Google Shape;1173;p2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4" name="Google Shape;1174;p2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5" name="Google Shape;1175;p2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6" name="Google Shape;1176;p2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77" name="Google Shape;1177;p2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178" name="Google Shape;1178;p23"/>
          <p:cNvGrpSpPr/>
          <p:nvPr/>
        </p:nvGrpSpPr>
        <p:grpSpPr>
          <a:xfrm>
            <a:off x="-1530678" y="2991542"/>
            <a:ext cx="1404225" cy="2177094"/>
            <a:chOff x="6195941" y="562596"/>
            <a:chExt cx="1872300" cy="2902792"/>
          </a:xfrm>
        </p:grpSpPr>
        <p:grpSp>
          <p:nvGrpSpPr>
            <p:cNvPr id="1179" name="Google Shape;1179;p23"/>
            <p:cNvGrpSpPr/>
            <p:nvPr/>
          </p:nvGrpSpPr>
          <p:grpSpPr>
            <a:xfrm>
              <a:off x="6195941" y="832605"/>
              <a:ext cx="1872300" cy="2632784"/>
              <a:chOff x="-1872716" y="660661"/>
              <a:chExt cx="1872300" cy="1974637"/>
            </a:xfrm>
          </p:grpSpPr>
          <p:sp>
            <p:nvSpPr>
              <p:cNvPr id="1180" name="Google Shape;1180;p2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181" name="Google Shape;1181;p2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182" name="Google Shape;1182;p23"/>
            <p:cNvGrpSpPr/>
            <p:nvPr/>
          </p:nvGrpSpPr>
          <p:grpSpPr>
            <a:xfrm>
              <a:off x="6303954" y="562596"/>
              <a:ext cx="540000" cy="540000"/>
              <a:chOff x="6303954" y="562596"/>
              <a:chExt cx="540000" cy="540000"/>
            </a:xfrm>
          </p:grpSpPr>
          <p:sp>
            <p:nvSpPr>
              <p:cNvPr id="1183" name="Google Shape;1183;p2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84" name="Google Shape;1184;p2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185" name="Google Shape;1185;p23"/>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6" name="Google Shape;1186;p23"/>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7" name="Google Shape;1187;p23"/>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88" name="Google Shape;1188;p2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89" name="Google Shape;1189;p23"/>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190" name="Google Shape;1190;p23"/>
          <p:cNvGrpSpPr/>
          <p:nvPr/>
        </p:nvGrpSpPr>
        <p:grpSpPr>
          <a:xfrm>
            <a:off x="-1530678" y="653649"/>
            <a:ext cx="1026225" cy="1698128"/>
            <a:chOff x="-1836712" y="2937191"/>
            <a:chExt cx="1368300" cy="2264171"/>
          </a:xfrm>
        </p:grpSpPr>
        <p:pic>
          <p:nvPicPr>
            <p:cNvPr id="1191" name="Google Shape;1191;p2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192" name="Google Shape;1192;p2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193" name="Google Shape;1193;p2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1194"/>
        <p:cNvGrpSpPr/>
        <p:nvPr/>
      </p:nvGrpSpPr>
      <p:grpSpPr>
        <a:xfrm>
          <a:off x="0" y="0"/>
          <a:ext cx="0" cy="0"/>
          <a:chOff x="0" y="0"/>
          <a:chExt cx="0" cy="0"/>
        </a:xfrm>
      </p:grpSpPr>
      <p:sp>
        <p:nvSpPr>
          <p:cNvPr id="1195" name="Google Shape;1195;p24"/>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6" name="Google Shape;1196;p24"/>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7" name="Google Shape;1197;p2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8" name="Google Shape;1198;p2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199" name="Google Shape;1199;p24"/>
          <p:cNvGrpSpPr/>
          <p:nvPr/>
        </p:nvGrpSpPr>
        <p:grpSpPr>
          <a:xfrm>
            <a:off x="7915032" y="222489"/>
            <a:ext cx="895855" cy="359804"/>
            <a:chOff x="1899" y="899"/>
            <a:chExt cx="4163" cy="1671"/>
          </a:xfrm>
        </p:grpSpPr>
        <p:sp>
          <p:nvSpPr>
            <p:cNvPr id="1200" name="Google Shape;1200;p2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1" name="Google Shape;1201;p2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2" name="Google Shape;1202;p2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3" name="Google Shape;1203;p2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4" name="Google Shape;1204;p2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5" name="Google Shape;1205;p2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6" name="Google Shape;1206;p2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7" name="Google Shape;1207;p2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8" name="Google Shape;1208;p2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9" name="Google Shape;1209;p2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0" name="Google Shape;1210;p2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1" name="Google Shape;1211;p2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2" name="Google Shape;1212;p2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3" name="Google Shape;1213;p2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4" name="Google Shape;1214;p2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5" name="Google Shape;1215;p2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6" name="Google Shape;1216;p2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7" name="Google Shape;1217;p2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8" name="Google Shape;1218;p2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9" name="Google Shape;1219;p2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0" name="Google Shape;1220;p2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1" name="Google Shape;1221;p2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2" name="Google Shape;1222;p2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3" name="Google Shape;1223;p2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4" name="Google Shape;1224;p2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5" name="Google Shape;1225;p2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6" name="Google Shape;1226;p2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7" name="Google Shape;1227;p2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8" name="Google Shape;1228;p2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9" name="Google Shape;1229;p2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0" name="Google Shape;1230;p2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1" name="Google Shape;1231;p2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2" name="Google Shape;1232;p2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3" name="Google Shape;1233;p2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4" name="Google Shape;1234;p2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5" name="Google Shape;1235;p2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6" name="Google Shape;1236;p2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7" name="Google Shape;1237;p2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8" name="Google Shape;1238;p2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9" name="Google Shape;1239;p2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0" name="Google Shape;1240;p2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1" name="Google Shape;1241;p2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2" name="Google Shape;1242;p2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3" name="Google Shape;1243;p2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4" name="Google Shape;1244;p2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5" name="Google Shape;1245;p2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6" name="Google Shape;1246;p2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7" name="Google Shape;1247;p2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8" name="Google Shape;1248;p2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9" name="Google Shape;1249;p2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0" name="Google Shape;1250;p2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1" name="Google Shape;1251;p2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2" name="Google Shape;1252;p2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3" name="Google Shape;1253;p2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4" name="Google Shape;1254;p2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5" name="Google Shape;1255;p2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6" name="Google Shape;1256;p2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7" name="Google Shape;1257;p2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8" name="Google Shape;1258;p2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9" name="Google Shape;1259;p2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0" name="Google Shape;1260;p2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1" name="Google Shape;1261;p2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2" name="Google Shape;1262;p2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3" name="Google Shape;1263;p2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4" name="Google Shape;1264;p2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5" name="Google Shape;1265;p2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6" name="Google Shape;1266;p2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7" name="Google Shape;1267;p2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8" name="Google Shape;1268;p2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9" name="Google Shape;1269;p2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0" name="Google Shape;1270;p2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1" name="Google Shape;1271;p2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2" name="Google Shape;1272;p2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3" name="Google Shape;1273;p2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4" name="Google Shape;1274;p2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5" name="Google Shape;1275;p2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6" name="Google Shape;1276;p2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7" name="Google Shape;1277;p2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8" name="Google Shape;1278;p2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9" name="Google Shape;1279;p2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0" name="Google Shape;1280;p2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1" name="Google Shape;1281;p2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2" name="Google Shape;1282;p2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3" name="Google Shape;1283;p2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4" name="Google Shape;1284;p2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5" name="Google Shape;1285;p2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6" name="Google Shape;1286;p2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7" name="Google Shape;1287;p2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8" name="Google Shape;1288;p2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9" name="Google Shape;1289;p2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0" name="Google Shape;1290;p2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1" name="Google Shape;1291;p2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2" name="Google Shape;1292;p2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293" name="Google Shape;1293;p2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294" name="Google Shape;1294;p24"/>
          <p:cNvGrpSpPr/>
          <p:nvPr/>
        </p:nvGrpSpPr>
        <p:grpSpPr>
          <a:xfrm>
            <a:off x="-1530678" y="2991542"/>
            <a:ext cx="1404225" cy="2177094"/>
            <a:chOff x="6195941" y="562596"/>
            <a:chExt cx="1872300" cy="2902792"/>
          </a:xfrm>
        </p:grpSpPr>
        <p:grpSp>
          <p:nvGrpSpPr>
            <p:cNvPr id="1295" name="Google Shape;1295;p24"/>
            <p:cNvGrpSpPr/>
            <p:nvPr/>
          </p:nvGrpSpPr>
          <p:grpSpPr>
            <a:xfrm>
              <a:off x="6195941" y="832605"/>
              <a:ext cx="1872300" cy="2632784"/>
              <a:chOff x="-1872716" y="660661"/>
              <a:chExt cx="1872300" cy="1974637"/>
            </a:xfrm>
          </p:grpSpPr>
          <p:sp>
            <p:nvSpPr>
              <p:cNvPr id="1296" name="Google Shape;1296;p2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297" name="Google Shape;1297;p2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298" name="Google Shape;1298;p24"/>
            <p:cNvGrpSpPr/>
            <p:nvPr/>
          </p:nvGrpSpPr>
          <p:grpSpPr>
            <a:xfrm>
              <a:off x="6303954" y="562596"/>
              <a:ext cx="540000" cy="540000"/>
              <a:chOff x="6303954" y="562596"/>
              <a:chExt cx="540000" cy="540000"/>
            </a:xfrm>
          </p:grpSpPr>
          <p:sp>
            <p:nvSpPr>
              <p:cNvPr id="1299" name="Google Shape;1299;p2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00" name="Google Shape;1300;p2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301" name="Google Shape;1301;p2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2" name="Google Shape;1302;p2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3" name="Google Shape;1303;p24"/>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04" name="Google Shape;1304;p2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5" name="Google Shape;1305;p24"/>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306" name="Google Shape;1306;p24"/>
          <p:cNvGrpSpPr/>
          <p:nvPr/>
        </p:nvGrpSpPr>
        <p:grpSpPr>
          <a:xfrm>
            <a:off x="-1530678" y="653649"/>
            <a:ext cx="1026225" cy="1698128"/>
            <a:chOff x="-1836712" y="2937191"/>
            <a:chExt cx="1368300" cy="2264171"/>
          </a:xfrm>
        </p:grpSpPr>
        <p:pic>
          <p:nvPicPr>
            <p:cNvPr id="1307" name="Google Shape;1307;p2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308" name="Google Shape;1308;p2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309" name="Google Shape;1309;p2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1310"/>
        <p:cNvGrpSpPr/>
        <p:nvPr/>
      </p:nvGrpSpPr>
      <p:grpSpPr>
        <a:xfrm>
          <a:off x="0" y="0"/>
          <a:ext cx="0" cy="0"/>
          <a:chOff x="0" y="0"/>
          <a:chExt cx="0" cy="0"/>
        </a:xfrm>
      </p:grpSpPr>
      <p:sp>
        <p:nvSpPr>
          <p:cNvPr id="1311" name="Google Shape;1311;p25"/>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2" name="Google Shape;1312;p2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3" name="Google Shape;1313;p2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4" name="Google Shape;1314;p2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15" name="Google Shape;1315;p25"/>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316" name="Google Shape;1316;p25"/>
          <p:cNvGrpSpPr/>
          <p:nvPr/>
        </p:nvGrpSpPr>
        <p:grpSpPr>
          <a:xfrm>
            <a:off x="7915032" y="222489"/>
            <a:ext cx="895855" cy="359804"/>
            <a:chOff x="1899" y="899"/>
            <a:chExt cx="4163" cy="1671"/>
          </a:xfrm>
        </p:grpSpPr>
        <p:sp>
          <p:nvSpPr>
            <p:cNvPr id="1317" name="Google Shape;1317;p2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8" name="Google Shape;1318;p2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9" name="Google Shape;1319;p2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0" name="Google Shape;1320;p2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1" name="Google Shape;1321;p2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2" name="Google Shape;1322;p2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3" name="Google Shape;1323;p2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4" name="Google Shape;1324;p2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5" name="Google Shape;1325;p2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6" name="Google Shape;1326;p2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7" name="Google Shape;1327;p2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8" name="Google Shape;1328;p2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9" name="Google Shape;1329;p2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0" name="Google Shape;1330;p2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1" name="Google Shape;1331;p2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2" name="Google Shape;1332;p2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3" name="Google Shape;1333;p2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4" name="Google Shape;1334;p2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5" name="Google Shape;1335;p2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6" name="Google Shape;1336;p2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7" name="Google Shape;1337;p2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8" name="Google Shape;1338;p2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9" name="Google Shape;1339;p2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0" name="Google Shape;1340;p2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1" name="Google Shape;1341;p2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2" name="Google Shape;1342;p2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3" name="Google Shape;1343;p2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4" name="Google Shape;1344;p2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5" name="Google Shape;1345;p2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6" name="Google Shape;1346;p2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7" name="Google Shape;1347;p2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8" name="Google Shape;1348;p2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9" name="Google Shape;1349;p2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0" name="Google Shape;1350;p2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1" name="Google Shape;1351;p2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2" name="Google Shape;1352;p2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3" name="Google Shape;1353;p2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4" name="Google Shape;1354;p2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5" name="Google Shape;1355;p2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6" name="Google Shape;1356;p2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7" name="Google Shape;1357;p2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8" name="Google Shape;1358;p2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9" name="Google Shape;1359;p2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0" name="Google Shape;1360;p2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1" name="Google Shape;1361;p2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2" name="Google Shape;1362;p2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3" name="Google Shape;1363;p2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4" name="Google Shape;1364;p2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5" name="Google Shape;1365;p2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6" name="Google Shape;1366;p2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7" name="Google Shape;1367;p2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8" name="Google Shape;1368;p2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9" name="Google Shape;1369;p2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0" name="Google Shape;1370;p2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1" name="Google Shape;1371;p2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2" name="Google Shape;1372;p2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3" name="Google Shape;1373;p2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4" name="Google Shape;1374;p2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5" name="Google Shape;1375;p2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6" name="Google Shape;1376;p2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7" name="Google Shape;1377;p2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8" name="Google Shape;1378;p2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9" name="Google Shape;1379;p2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0" name="Google Shape;1380;p2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1" name="Google Shape;1381;p2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2" name="Google Shape;1382;p2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3" name="Google Shape;1383;p2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4" name="Google Shape;1384;p2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5" name="Google Shape;1385;p2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6" name="Google Shape;1386;p2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7" name="Google Shape;1387;p2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8" name="Google Shape;1388;p2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9" name="Google Shape;1389;p2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0" name="Google Shape;1390;p2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1" name="Google Shape;1391;p2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2" name="Google Shape;1392;p2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3" name="Google Shape;1393;p2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4" name="Google Shape;1394;p2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5" name="Google Shape;1395;p2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6" name="Google Shape;1396;p2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7" name="Google Shape;1397;p2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8" name="Google Shape;1398;p2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9" name="Google Shape;1399;p2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0" name="Google Shape;1400;p2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1" name="Google Shape;1401;p2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2" name="Google Shape;1402;p2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3" name="Google Shape;1403;p2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4" name="Google Shape;1404;p2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5" name="Google Shape;1405;p2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6" name="Google Shape;1406;p2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7" name="Google Shape;1407;p2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8" name="Google Shape;1408;p2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9" name="Google Shape;1409;p2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410" name="Google Shape;1410;p2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1411" name="Google Shape;1411;p25"/>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grpSp>
        <p:nvGrpSpPr>
          <p:cNvPr id="1412" name="Google Shape;1412;p25"/>
          <p:cNvGrpSpPr/>
          <p:nvPr/>
        </p:nvGrpSpPr>
        <p:grpSpPr>
          <a:xfrm>
            <a:off x="-1530678" y="2991542"/>
            <a:ext cx="1404225" cy="2177094"/>
            <a:chOff x="6195941" y="562596"/>
            <a:chExt cx="1872300" cy="2902792"/>
          </a:xfrm>
        </p:grpSpPr>
        <p:grpSp>
          <p:nvGrpSpPr>
            <p:cNvPr id="1413" name="Google Shape;1413;p25"/>
            <p:cNvGrpSpPr/>
            <p:nvPr/>
          </p:nvGrpSpPr>
          <p:grpSpPr>
            <a:xfrm>
              <a:off x="6195941" y="832605"/>
              <a:ext cx="1872300" cy="2632784"/>
              <a:chOff x="-1872716" y="660661"/>
              <a:chExt cx="1872300" cy="1974637"/>
            </a:xfrm>
          </p:grpSpPr>
          <p:sp>
            <p:nvSpPr>
              <p:cNvPr id="1414" name="Google Shape;1414;p2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415" name="Google Shape;1415;p2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416" name="Google Shape;1416;p25"/>
            <p:cNvGrpSpPr/>
            <p:nvPr/>
          </p:nvGrpSpPr>
          <p:grpSpPr>
            <a:xfrm>
              <a:off x="6303954" y="562596"/>
              <a:ext cx="540000" cy="540000"/>
              <a:chOff x="6303954" y="562596"/>
              <a:chExt cx="540000" cy="540000"/>
            </a:xfrm>
          </p:grpSpPr>
          <p:sp>
            <p:nvSpPr>
              <p:cNvPr id="1417" name="Google Shape;1417;p2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18" name="Google Shape;1418;p2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419" name="Google Shape;1419;p25"/>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0" name="Google Shape;1420;p25"/>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1" name="Google Shape;1421;p25"/>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422" name="Google Shape;1422;p25"/>
          <p:cNvGrpSpPr/>
          <p:nvPr/>
        </p:nvGrpSpPr>
        <p:grpSpPr>
          <a:xfrm>
            <a:off x="-1449668" y="146875"/>
            <a:ext cx="1026225" cy="2044304"/>
            <a:chOff x="-1555624" y="1196393"/>
            <a:chExt cx="1368300" cy="2725739"/>
          </a:xfrm>
        </p:grpSpPr>
        <p:grpSp>
          <p:nvGrpSpPr>
            <p:cNvPr id="1423" name="Google Shape;1423;p25"/>
            <p:cNvGrpSpPr/>
            <p:nvPr/>
          </p:nvGrpSpPr>
          <p:grpSpPr>
            <a:xfrm>
              <a:off x="-1555624" y="1488707"/>
              <a:ext cx="1368300" cy="2433425"/>
              <a:chOff x="-1836712" y="3275837"/>
              <a:chExt cx="1368300" cy="2433425"/>
            </a:xfrm>
          </p:grpSpPr>
          <p:sp>
            <p:nvSpPr>
              <p:cNvPr id="1424" name="Google Shape;1424;p25"/>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1425" name="Google Shape;1425;p25"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426" name="Google Shape;1426;p25"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1427" name="Google Shape;1427;p25"/>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1428"/>
        <p:cNvGrpSpPr/>
        <p:nvPr/>
      </p:nvGrpSpPr>
      <p:grpSpPr>
        <a:xfrm>
          <a:off x="0" y="0"/>
          <a:ext cx="0" cy="0"/>
          <a:chOff x="0" y="0"/>
          <a:chExt cx="0" cy="0"/>
        </a:xfrm>
      </p:grpSpPr>
      <p:sp>
        <p:nvSpPr>
          <p:cNvPr id="1429" name="Google Shape;1429;p2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30" name="Google Shape;1430;p2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31" name="Google Shape;1431;p2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432" name="Google Shape;1432;p26"/>
          <p:cNvGrpSpPr/>
          <p:nvPr/>
        </p:nvGrpSpPr>
        <p:grpSpPr>
          <a:xfrm>
            <a:off x="4673500" y="957436"/>
            <a:ext cx="1518893" cy="610036"/>
            <a:chOff x="1899" y="899"/>
            <a:chExt cx="4163" cy="1671"/>
          </a:xfrm>
        </p:grpSpPr>
        <p:sp>
          <p:nvSpPr>
            <p:cNvPr id="1433" name="Google Shape;1433;p2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4" name="Google Shape;1434;p2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5" name="Google Shape;1435;p2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6" name="Google Shape;1436;p2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7" name="Google Shape;1437;p2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8" name="Google Shape;1438;p2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9" name="Google Shape;1439;p2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0" name="Google Shape;1440;p2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1" name="Google Shape;1441;p2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2" name="Google Shape;1442;p2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3" name="Google Shape;1443;p2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4" name="Google Shape;1444;p2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5" name="Google Shape;1445;p2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6" name="Google Shape;1446;p2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7" name="Google Shape;1447;p2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8" name="Google Shape;1448;p2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9" name="Google Shape;1449;p2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0" name="Google Shape;1450;p2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1" name="Google Shape;1451;p2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2" name="Google Shape;1452;p2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3" name="Google Shape;1453;p2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4" name="Google Shape;1454;p2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5" name="Google Shape;1455;p2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6" name="Google Shape;1456;p2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7" name="Google Shape;1457;p2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8" name="Google Shape;1458;p2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9" name="Google Shape;1459;p2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0" name="Google Shape;1460;p2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1" name="Google Shape;1461;p2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2" name="Google Shape;1462;p2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3" name="Google Shape;1463;p2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4" name="Google Shape;1464;p2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5" name="Google Shape;1465;p2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6" name="Google Shape;1466;p2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7" name="Google Shape;1467;p2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8" name="Google Shape;1468;p2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9" name="Google Shape;1469;p2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0" name="Google Shape;1470;p2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1" name="Google Shape;1471;p2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2" name="Google Shape;1472;p2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3" name="Google Shape;1473;p2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4" name="Google Shape;1474;p2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5" name="Google Shape;1475;p2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6" name="Google Shape;1476;p2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7" name="Google Shape;1477;p2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8" name="Google Shape;1478;p2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9" name="Google Shape;1479;p2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0" name="Google Shape;1480;p2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1" name="Google Shape;1481;p2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2" name="Google Shape;1482;p2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3" name="Google Shape;1483;p2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4" name="Google Shape;1484;p2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5" name="Google Shape;1485;p2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6" name="Google Shape;1486;p2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7" name="Google Shape;1487;p2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8" name="Google Shape;1488;p2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9" name="Google Shape;1489;p2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0" name="Google Shape;1490;p2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1" name="Google Shape;1491;p2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2" name="Google Shape;1492;p2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3" name="Google Shape;1493;p2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4" name="Google Shape;1494;p2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5" name="Google Shape;1495;p2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6" name="Google Shape;1496;p2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7" name="Google Shape;1497;p2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8" name="Google Shape;1498;p2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9" name="Google Shape;1499;p2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0" name="Google Shape;1500;p2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1" name="Google Shape;1501;p2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2" name="Google Shape;1502;p2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3" name="Google Shape;1503;p2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4" name="Google Shape;1504;p2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5" name="Google Shape;1505;p2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6" name="Google Shape;1506;p2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7" name="Google Shape;1507;p2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8" name="Google Shape;1508;p2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9" name="Google Shape;1509;p2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0" name="Google Shape;1510;p2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1" name="Google Shape;1511;p2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2" name="Google Shape;1512;p2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3" name="Google Shape;1513;p2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4" name="Google Shape;1514;p2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5" name="Google Shape;1515;p2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6" name="Google Shape;1516;p2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7" name="Google Shape;1517;p2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8" name="Google Shape;1518;p2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9" name="Google Shape;1519;p2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0" name="Google Shape;1520;p2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1" name="Google Shape;1521;p2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2" name="Google Shape;1522;p2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3" name="Google Shape;1523;p2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4" name="Google Shape;1524;p2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5" name="Google Shape;1525;p2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526" name="Google Shape;1526;p2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1527" name="Google Shape;1527;p26"/>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28" name="Google Shape;1528;p26"/>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529" name="Google Shape;1529;p26"/>
          <p:cNvGrpSpPr/>
          <p:nvPr/>
        </p:nvGrpSpPr>
        <p:grpSpPr>
          <a:xfrm>
            <a:off x="-1449668" y="146875"/>
            <a:ext cx="1026225" cy="2044304"/>
            <a:chOff x="-1555624" y="1196393"/>
            <a:chExt cx="1368300" cy="2725739"/>
          </a:xfrm>
        </p:grpSpPr>
        <p:grpSp>
          <p:nvGrpSpPr>
            <p:cNvPr id="1530" name="Google Shape;1530;p26"/>
            <p:cNvGrpSpPr/>
            <p:nvPr/>
          </p:nvGrpSpPr>
          <p:grpSpPr>
            <a:xfrm>
              <a:off x="-1555624" y="1488707"/>
              <a:ext cx="1368300" cy="2433425"/>
              <a:chOff x="-1836712" y="3275837"/>
              <a:chExt cx="1368300" cy="2433425"/>
            </a:xfrm>
          </p:grpSpPr>
          <p:sp>
            <p:nvSpPr>
              <p:cNvPr id="1531" name="Google Shape;1531;p2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1532" name="Google Shape;1532;p2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533" name="Google Shape;1533;p26"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1534" name="Google Shape;1534;p2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535" name="Google Shape;1535;p26"/>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1536"/>
        <p:cNvGrpSpPr/>
        <p:nvPr/>
      </p:nvGrpSpPr>
      <p:grpSpPr>
        <a:xfrm>
          <a:off x="0" y="0"/>
          <a:ext cx="0" cy="0"/>
          <a:chOff x="0" y="0"/>
          <a:chExt cx="0" cy="0"/>
        </a:xfrm>
      </p:grpSpPr>
      <p:sp>
        <p:nvSpPr>
          <p:cNvPr id="1537" name="Google Shape;1537;p27"/>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38" name="Google Shape;1538;p2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9" name="Google Shape;1539;p2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40" name="Google Shape;1540;p2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41" name="Google Shape;1541;p27"/>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3000"/>
              <a:buFont typeface="Calibri"/>
              <a:buNone/>
              <a:defRPr sz="30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42" name="Google Shape;1542;p27"/>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43" name="Google Shape;1543;p27"/>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1544" name="Google Shape;1544;p27"/>
          <p:cNvGrpSpPr/>
          <p:nvPr/>
        </p:nvGrpSpPr>
        <p:grpSpPr>
          <a:xfrm>
            <a:off x="5221340" y="819718"/>
            <a:ext cx="1861710" cy="747721"/>
            <a:chOff x="1899" y="899"/>
            <a:chExt cx="4163" cy="1671"/>
          </a:xfrm>
        </p:grpSpPr>
        <p:sp>
          <p:nvSpPr>
            <p:cNvPr id="1545" name="Google Shape;1545;p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6" name="Google Shape;1546;p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7" name="Google Shape;1547;p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8" name="Google Shape;1548;p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9" name="Google Shape;1549;p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0" name="Google Shape;1550;p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1" name="Google Shape;1551;p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2" name="Google Shape;1552;p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3" name="Google Shape;1553;p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4" name="Google Shape;1554;p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5" name="Google Shape;1555;p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6" name="Google Shape;1556;p2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7" name="Google Shape;1557;p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8" name="Google Shape;1558;p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9" name="Google Shape;1559;p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0" name="Google Shape;1560;p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1" name="Google Shape;1561;p2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2" name="Google Shape;1562;p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3" name="Google Shape;1563;p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4" name="Google Shape;1564;p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5" name="Google Shape;1565;p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6" name="Google Shape;1566;p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7" name="Google Shape;1567;p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8" name="Google Shape;1568;p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9" name="Google Shape;1569;p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0" name="Google Shape;1570;p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1" name="Google Shape;1571;p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2" name="Google Shape;1572;p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3" name="Google Shape;1573;p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4" name="Google Shape;1574;p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5" name="Google Shape;1575;p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6" name="Google Shape;1576;p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7" name="Google Shape;1577;p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8" name="Google Shape;1578;p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9" name="Google Shape;1579;p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0" name="Google Shape;1580;p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1" name="Google Shape;1581;p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2" name="Google Shape;1582;p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3" name="Google Shape;1583;p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4" name="Google Shape;1584;p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5" name="Google Shape;1585;p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6" name="Google Shape;1586;p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7" name="Google Shape;1587;p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8" name="Google Shape;1588;p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9" name="Google Shape;1589;p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0" name="Google Shape;1590;p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1" name="Google Shape;1591;p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2" name="Google Shape;1592;p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3" name="Google Shape;1593;p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4" name="Google Shape;1594;p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5" name="Google Shape;1595;p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6" name="Google Shape;1596;p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7" name="Google Shape;1597;p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8" name="Google Shape;1598;p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9" name="Google Shape;1599;p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0" name="Google Shape;1600;p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1" name="Google Shape;1601;p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2" name="Google Shape;1602;p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3" name="Google Shape;1603;p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4" name="Google Shape;1604;p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5" name="Google Shape;1605;p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6" name="Google Shape;1606;p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7" name="Google Shape;1607;p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8" name="Google Shape;1608;p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9" name="Google Shape;1609;p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0" name="Google Shape;1610;p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1" name="Google Shape;1611;p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2" name="Google Shape;1612;p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3" name="Google Shape;1613;p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4" name="Google Shape;1614;p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5" name="Google Shape;1615;p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6" name="Google Shape;1616;p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7" name="Google Shape;1617;p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8" name="Google Shape;1618;p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9" name="Google Shape;1619;p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0" name="Google Shape;1620;p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1" name="Google Shape;1621;p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2" name="Google Shape;1622;p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3" name="Google Shape;1623;p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4" name="Google Shape;1624;p2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5" name="Google Shape;1625;p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6" name="Google Shape;1626;p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7" name="Google Shape;1627;p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8" name="Google Shape;1628;p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9" name="Google Shape;1629;p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0" name="Google Shape;1630;p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1" name="Google Shape;1631;p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2" name="Google Shape;1632;p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3" name="Google Shape;1633;p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4" name="Google Shape;1634;p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5" name="Google Shape;1635;p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6" name="Google Shape;1636;p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7" name="Google Shape;1637;p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638" name="Google Shape;1638;p27"/>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grpSp>
        <p:nvGrpSpPr>
          <p:cNvPr id="1639" name="Google Shape;1639;p27"/>
          <p:cNvGrpSpPr/>
          <p:nvPr/>
        </p:nvGrpSpPr>
        <p:grpSpPr>
          <a:xfrm>
            <a:off x="-1748100" y="135391"/>
            <a:ext cx="6661786" cy="4665596"/>
            <a:chOff x="8589113" y="1245357"/>
            <a:chExt cx="1009132" cy="706748"/>
          </a:xfrm>
        </p:grpSpPr>
        <p:sp>
          <p:nvSpPr>
            <p:cNvPr id="1640" name="Google Shape;1640;p27"/>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1" name="Google Shape;1641;p27"/>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2" name="Google Shape;1642;p27"/>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
                                        </p:tgtEl>
                                        <p:attrNameLst>
                                          <p:attrName>style.visibility</p:attrName>
                                        </p:attrNameLst>
                                      </p:cBhvr>
                                      <p:to>
                                        <p:strVal val="visible"/>
                                      </p:to>
                                    </p:set>
                                    <p:animEffect transition="in" filter="fade">
                                      <p:cBhvr>
                                        <p:cTn id="7" dur="500"/>
                                        <p:tgtEl>
                                          <p:spTgt spid="16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44"/>
                                        </p:tgtEl>
                                        <p:attrNameLst>
                                          <p:attrName>style.visibility</p:attrName>
                                        </p:attrNameLst>
                                      </p:cBhvr>
                                      <p:to>
                                        <p:strVal val="visible"/>
                                      </p:to>
                                    </p:set>
                                    <p:animEffect transition="in" filter="fade">
                                      <p:cBhvr>
                                        <p:cTn id="11" dur="500"/>
                                        <p:tgtEl>
                                          <p:spTgt spid="1544"/>
                                        </p:tgtEl>
                                      </p:cBhvr>
                                    </p:animEffect>
                                  </p:childTnLst>
                                </p:cTn>
                              </p:par>
                              <p:par>
                                <p:cTn id="12" presetID="10" presetClass="entr" presetSubtype="0" fill="hold" nodeType="withEffect">
                                  <p:stCondLst>
                                    <p:cond delay="0"/>
                                  </p:stCondLst>
                                  <p:childTnLst>
                                    <p:set>
                                      <p:cBhvr>
                                        <p:cTn id="13" dur="1" fill="hold">
                                          <p:stCondLst>
                                            <p:cond delay="0"/>
                                          </p:stCondLst>
                                        </p:cTn>
                                        <p:tgtEl>
                                          <p:spTgt spid="1541"/>
                                        </p:tgtEl>
                                        <p:attrNameLst>
                                          <p:attrName>style.visibility</p:attrName>
                                        </p:attrNameLst>
                                      </p:cBhvr>
                                      <p:to>
                                        <p:strVal val="visible"/>
                                      </p:to>
                                    </p:set>
                                    <p:animEffect transition="in" filter="fade">
                                      <p:cBhvr>
                                        <p:cTn id="14" dur="500"/>
                                        <p:tgtEl>
                                          <p:spTgt spid="1541"/>
                                        </p:tgtEl>
                                      </p:cBhvr>
                                    </p:animEffect>
                                  </p:childTnLst>
                                </p:cTn>
                              </p:par>
                              <p:par>
                                <p:cTn id="15" presetID="10" presetClass="entr" presetSubtype="0" fill="hold" nodeType="withEffect">
                                  <p:stCondLst>
                                    <p:cond delay="0"/>
                                  </p:stCondLst>
                                  <p:childTnLst>
                                    <p:set>
                                      <p:cBhvr>
                                        <p:cTn id="16" dur="1" fill="hold">
                                          <p:stCondLst>
                                            <p:cond delay="0"/>
                                          </p:stCondLst>
                                        </p:cTn>
                                        <p:tgtEl>
                                          <p:spTgt spid="1542">
                                            <p:txEl>
                                              <p:pRg st="0" end="0"/>
                                            </p:txEl>
                                          </p:spTgt>
                                        </p:tgtEl>
                                        <p:attrNameLst>
                                          <p:attrName>style.visibility</p:attrName>
                                        </p:attrNameLst>
                                      </p:cBhvr>
                                      <p:to>
                                        <p:strVal val="visible"/>
                                      </p:to>
                                    </p:set>
                                    <p:animEffect transition="in" filter="fade">
                                      <p:cBhvr>
                                        <p:cTn id="17" dur="500"/>
                                        <p:tgtEl>
                                          <p:spTgt spid="154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42">
                                            <p:txEl>
                                              <p:pRg st="1" end="1"/>
                                            </p:txEl>
                                          </p:spTgt>
                                        </p:tgtEl>
                                        <p:attrNameLst>
                                          <p:attrName>style.visibility</p:attrName>
                                        </p:attrNameLst>
                                      </p:cBhvr>
                                      <p:to>
                                        <p:strVal val="visible"/>
                                      </p:to>
                                    </p:set>
                                    <p:animEffect transition="in" filter="fade">
                                      <p:cBhvr>
                                        <p:cTn id="20" dur="500"/>
                                        <p:tgtEl>
                                          <p:spTgt spid="154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42">
                                            <p:txEl>
                                              <p:pRg st="2" end="2"/>
                                            </p:txEl>
                                          </p:spTgt>
                                        </p:tgtEl>
                                        <p:attrNameLst>
                                          <p:attrName>style.visibility</p:attrName>
                                        </p:attrNameLst>
                                      </p:cBhvr>
                                      <p:to>
                                        <p:strVal val="visible"/>
                                      </p:to>
                                    </p:set>
                                    <p:animEffect transition="in" filter="fade">
                                      <p:cBhvr>
                                        <p:cTn id="23" dur="500"/>
                                        <p:tgtEl>
                                          <p:spTgt spid="154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42">
                                            <p:txEl>
                                              <p:pRg st="3" end="3"/>
                                            </p:txEl>
                                          </p:spTgt>
                                        </p:tgtEl>
                                        <p:attrNameLst>
                                          <p:attrName>style.visibility</p:attrName>
                                        </p:attrNameLst>
                                      </p:cBhvr>
                                      <p:to>
                                        <p:strVal val="visible"/>
                                      </p:to>
                                    </p:set>
                                    <p:animEffect transition="in" filter="fade">
                                      <p:cBhvr>
                                        <p:cTn id="26" dur="500"/>
                                        <p:tgtEl>
                                          <p:spTgt spid="154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42">
                                            <p:txEl>
                                              <p:pRg st="4" end="4"/>
                                            </p:txEl>
                                          </p:spTgt>
                                        </p:tgtEl>
                                        <p:attrNameLst>
                                          <p:attrName>style.visibility</p:attrName>
                                        </p:attrNameLst>
                                      </p:cBhvr>
                                      <p:to>
                                        <p:strVal val="visible"/>
                                      </p:to>
                                    </p:set>
                                    <p:animEffect transition="in" filter="fade">
                                      <p:cBhvr>
                                        <p:cTn id="29" dur="500"/>
                                        <p:tgtEl>
                                          <p:spTgt spid="154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42">
                                            <p:txEl>
                                              <p:pRg st="5" end="5"/>
                                            </p:txEl>
                                          </p:spTgt>
                                        </p:tgtEl>
                                        <p:attrNameLst>
                                          <p:attrName>style.visibility</p:attrName>
                                        </p:attrNameLst>
                                      </p:cBhvr>
                                      <p:to>
                                        <p:strVal val="visible"/>
                                      </p:to>
                                    </p:set>
                                    <p:animEffect transition="in" filter="fade">
                                      <p:cBhvr>
                                        <p:cTn id="32" dur="500"/>
                                        <p:tgtEl>
                                          <p:spTgt spid="154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2">
                                            <p:txEl>
                                              <p:pRg st="6" end="6"/>
                                            </p:txEl>
                                          </p:spTgt>
                                        </p:tgtEl>
                                        <p:attrNameLst>
                                          <p:attrName>style.visibility</p:attrName>
                                        </p:attrNameLst>
                                      </p:cBhvr>
                                      <p:to>
                                        <p:strVal val="visible"/>
                                      </p:to>
                                    </p:set>
                                    <p:animEffect transition="in" filter="fade">
                                      <p:cBhvr>
                                        <p:cTn id="35" dur="500"/>
                                        <p:tgtEl>
                                          <p:spTgt spid="154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42">
                                            <p:txEl>
                                              <p:pRg st="7" end="7"/>
                                            </p:txEl>
                                          </p:spTgt>
                                        </p:tgtEl>
                                        <p:attrNameLst>
                                          <p:attrName>style.visibility</p:attrName>
                                        </p:attrNameLst>
                                      </p:cBhvr>
                                      <p:to>
                                        <p:strVal val="visible"/>
                                      </p:to>
                                    </p:set>
                                    <p:animEffect transition="in" filter="fade">
                                      <p:cBhvr>
                                        <p:cTn id="38" dur="500"/>
                                        <p:tgtEl>
                                          <p:spTgt spid="1542">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42">
                                            <p:txEl>
                                              <p:pRg st="8" end="8"/>
                                            </p:txEl>
                                          </p:spTgt>
                                        </p:tgtEl>
                                        <p:attrNameLst>
                                          <p:attrName>style.visibility</p:attrName>
                                        </p:attrNameLst>
                                      </p:cBhvr>
                                      <p:to>
                                        <p:strVal val="visible"/>
                                      </p:to>
                                    </p:set>
                                    <p:animEffect transition="in" filter="fade">
                                      <p:cBhvr>
                                        <p:cTn id="41" dur="500"/>
                                        <p:tgtEl>
                                          <p:spTgt spid="1542">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543"/>
                                        </p:tgtEl>
                                        <p:attrNameLst>
                                          <p:attrName>style.visibility</p:attrName>
                                        </p:attrNameLst>
                                      </p:cBhvr>
                                      <p:to>
                                        <p:strVal val="visible"/>
                                      </p:to>
                                    </p:set>
                                    <p:animEffect transition="in" filter="fade">
                                      <p:cBhvr>
                                        <p:cTn id="45" dur="1000"/>
                                        <p:tgtEl>
                                          <p:spTgt spid="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1643"/>
        <p:cNvGrpSpPr/>
        <p:nvPr/>
      </p:nvGrpSpPr>
      <p:grpSpPr>
        <a:xfrm>
          <a:off x="0" y="0"/>
          <a:ext cx="0" cy="0"/>
          <a:chOff x="0" y="0"/>
          <a:chExt cx="0" cy="0"/>
        </a:xfrm>
      </p:grpSpPr>
      <p:sp>
        <p:nvSpPr>
          <p:cNvPr id="1644" name="Google Shape;1644;p28"/>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45" name="Google Shape;1645;p28"/>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646" name="Google Shape;1646;p2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7" name="Google Shape;1647;p2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8" name="Google Shape;1648;p2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49" name="Google Shape;1649;p28"/>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0" name="Google Shape;1650;p28"/>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651" name="Google Shape;1651;p28"/>
          <p:cNvGrpSpPr/>
          <p:nvPr/>
        </p:nvGrpSpPr>
        <p:grpSpPr>
          <a:xfrm>
            <a:off x="-1530678" y="2991542"/>
            <a:ext cx="1404225" cy="2177094"/>
            <a:chOff x="6195941" y="562596"/>
            <a:chExt cx="1872300" cy="2902792"/>
          </a:xfrm>
        </p:grpSpPr>
        <p:grpSp>
          <p:nvGrpSpPr>
            <p:cNvPr id="1652" name="Google Shape;1652;p28"/>
            <p:cNvGrpSpPr/>
            <p:nvPr/>
          </p:nvGrpSpPr>
          <p:grpSpPr>
            <a:xfrm>
              <a:off x="6195941" y="832605"/>
              <a:ext cx="1872300" cy="2632784"/>
              <a:chOff x="-1872716" y="660661"/>
              <a:chExt cx="1872300" cy="1974637"/>
            </a:xfrm>
          </p:grpSpPr>
          <p:sp>
            <p:nvSpPr>
              <p:cNvPr id="1653" name="Google Shape;1653;p2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654" name="Google Shape;1654;p2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655" name="Google Shape;1655;p28"/>
            <p:cNvGrpSpPr/>
            <p:nvPr/>
          </p:nvGrpSpPr>
          <p:grpSpPr>
            <a:xfrm>
              <a:off x="6303954" y="562596"/>
              <a:ext cx="540000" cy="540000"/>
              <a:chOff x="6303954" y="562596"/>
              <a:chExt cx="540000" cy="540000"/>
            </a:xfrm>
          </p:grpSpPr>
          <p:sp>
            <p:nvSpPr>
              <p:cNvPr id="1656" name="Google Shape;1656;p2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657" name="Google Shape;1657;p2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658" name="Google Shape;1658;p28"/>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659" name="Google Shape;1659;p28"/>
          <p:cNvGrpSpPr/>
          <p:nvPr/>
        </p:nvGrpSpPr>
        <p:grpSpPr>
          <a:xfrm>
            <a:off x="7916400" y="221400"/>
            <a:ext cx="893889" cy="359014"/>
            <a:chOff x="1899" y="899"/>
            <a:chExt cx="4163" cy="1671"/>
          </a:xfrm>
        </p:grpSpPr>
        <p:sp>
          <p:nvSpPr>
            <p:cNvPr id="1660" name="Google Shape;1660;p2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1" name="Google Shape;1661;p2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2" name="Google Shape;1662;p2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3" name="Google Shape;1663;p2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4" name="Google Shape;1664;p2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5" name="Google Shape;1665;p2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6" name="Google Shape;1666;p2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7" name="Google Shape;1667;p2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8" name="Google Shape;1668;p2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9" name="Google Shape;1669;p2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0" name="Google Shape;1670;p2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1" name="Google Shape;1671;p2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2" name="Google Shape;1672;p2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3" name="Google Shape;1673;p2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4" name="Google Shape;1674;p2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5" name="Google Shape;1675;p2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6" name="Google Shape;1676;p2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7" name="Google Shape;1677;p2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8" name="Google Shape;1678;p2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9" name="Google Shape;1679;p2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0" name="Google Shape;1680;p2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1" name="Google Shape;1681;p2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2" name="Google Shape;1682;p2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3" name="Google Shape;1683;p2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4" name="Google Shape;1684;p2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5" name="Google Shape;1685;p2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6" name="Google Shape;1686;p2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7" name="Google Shape;1687;p2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8" name="Google Shape;1688;p2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9" name="Google Shape;1689;p2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0" name="Google Shape;1690;p2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1" name="Google Shape;1691;p2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2" name="Google Shape;1692;p2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3" name="Google Shape;1693;p2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4" name="Google Shape;1694;p2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5" name="Google Shape;1695;p2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6" name="Google Shape;1696;p2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7" name="Google Shape;1697;p2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8" name="Google Shape;1698;p2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9" name="Google Shape;1699;p2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0" name="Google Shape;1700;p2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1" name="Google Shape;1701;p2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2" name="Google Shape;1702;p2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3" name="Google Shape;1703;p2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4" name="Google Shape;1704;p2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5" name="Google Shape;1705;p2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6" name="Google Shape;1706;p2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7" name="Google Shape;1707;p2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8" name="Google Shape;1708;p2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9" name="Google Shape;1709;p2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0" name="Google Shape;1710;p2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1" name="Google Shape;1711;p2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2" name="Google Shape;1712;p2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3" name="Google Shape;1713;p2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4" name="Google Shape;1714;p2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5" name="Google Shape;1715;p2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6" name="Google Shape;1716;p2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7" name="Google Shape;1717;p2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8" name="Google Shape;1718;p2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9" name="Google Shape;1719;p2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0" name="Google Shape;1720;p2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1" name="Google Shape;1721;p2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2" name="Google Shape;1722;p2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3" name="Google Shape;1723;p2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4" name="Google Shape;1724;p2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5" name="Google Shape;1725;p2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6" name="Google Shape;1726;p2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7" name="Google Shape;1727;p2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8" name="Google Shape;1728;p2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9" name="Google Shape;1729;p2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0" name="Google Shape;1730;p2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1" name="Google Shape;1731;p2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2" name="Google Shape;1732;p2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3" name="Google Shape;1733;p2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4" name="Google Shape;1734;p2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5" name="Google Shape;1735;p2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6" name="Google Shape;1736;p2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7" name="Google Shape;1737;p2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8" name="Google Shape;1738;p2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9" name="Google Shape;1739;p2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0" name="Google Shape;1740;p2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1" name="Google Shape;1741;p2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2" name="Google Shape;1742;p2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3" name="Google Shape;1743;p2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4" name="Google Shape;1744;p2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5" name="Google Shape;1745;p2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6" name="Google Shape;1746;p2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7" name="Google Shape;1747;p2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8" name="Google Shape;1748;p2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9" name="Google Shape;1749;p2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0" name="Google Shape;1750;p2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1" name="Google Shape;1751;p2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2" name="Google Shape;1752;p2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753" name="Google Shape;1753;p2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1754"/>
        <p:cNvGrpSpPr/>
        <p:nvPr/>
      </p:nvGrpSpPr>
      <p:grpSpPr>
        <a:xfrm>
          <a:off x="0" y="0"/>
          <a:ext cx="0" cy="0"/>
          <a:chOff x="0" y="0"/>
          <a:chExt cx="0" cy="0"/>
        </a:xfrm>
      </p:grpSpPr>
      <p:sp>
        <p:nvSpPr>
          <p:cNvPr id="1755" name="Google Shape;1755;p2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56" name="Google Shape;1756;p2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57" name="Google Shape;1757;p2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58" name="Google Shape;1758;p2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759" name="Google Shape;1759;p29"/>
          <p:cNvGrpSpPr/>
          <p:nvPr/>
        </p:nvGrpSpPr>
        <p:grpSpPr>
          <a:xfrm>
            <a:off x="7915032" y="222489"/>
            <a:ext cx="895855" cy="359804"/>
            <a:chOff x="1899" y="899"/>
            <a:chExt cx="4163" cy="1671"/>
          </a:xfrm>
        </p:grpSpPr>
        <p:sp>
          <p:nvSpPr>
            <p:cNvPr id="1760" name="Google Shape;1760;p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1" name="Google Shape;1761;p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2" name="Google Shape;1762;p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3" name="Google Shape;1763;p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4" name="Google Shape;1764;p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5" name="Google Shape;1765;p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6" name="Google Shape;1766;p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7" name="Google Shape;1767;p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8" name="Google Shape;1768;p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9" name="Google Shape;1769;p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0" name="Google Shape;1770;p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1" name="Google Shape;1771;p2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2" name="Google Shape;1772;p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3" name="Google Shape;1773;p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4" name="Google Shape;1774;p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5" name="Google Shape;1775;p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6" name="Google Shape;1776;p2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7" name="Google Shape;1777;p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8" name="Google Shape;1778;p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9" name="Google Shape;1779;p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0" name="Google Shape;1780;p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1" name="Google Shape;1781;p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2" name="Google Shape;1782;p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3" name="Google Shape;1783;p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4" name="Google Shape;1784;p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5" name="Google Shape;1785;p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6" name="Google Shape;1786;p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7" name="Google Shape;1787;p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8" name="Google Shape;1788;p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9" name="Google Shape;1789;p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0" name="Google Shape;1790;p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1" name="Google Shape;1791;p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2" name="Google Shape;1792;p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3" name="Google Shape;1793;p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4" name="Google Shape;1794;p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5" name="Google Shape;1795;p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6" name="Google Shape;1796;p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7" name="Google Shape;1797;p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8" name="Google Shape;1798;p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9" name="Google Shape;1799;p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0" name="Google Shape;1800;p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1" name="Google Shape;1801;p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2" name="Google Shape;1802;p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3" name="Google Shape;1803;p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4" name="Google Shape;1804;p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5" name="Google Shape;1805;p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6" name="Google Shape;1806;p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7" name="Google Shape;1807;p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8" name="Google Shape;1808;p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9" name="Google Shape;1809;p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0" name="Google Shape;1810;p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1" name="Google Shape;1811;p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2" name="Google Shape;1812;p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3" name="Google Shape;1813;p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4" name="Google Shape;1814;p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5" name="Google Shape;1815;p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6" name="Google Shape;1816;p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7" name="Google Shape;1817;p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8" name="Google Shape;1818;p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9" name="Google Shape;1819;p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0" name="Google Shape;1820;p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1" name="Google Shape;1821;p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2" name="Google Shape;1822;p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3" name="Google Shape;1823;p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4" name="Google Shape;1824;p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5" name="Google Shape;1825;p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6" name="Google Shape;1826;p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7" name="Google Shape;1827;p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8" name="Google Shape;1828;p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9" name="Google Shape;1829;p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0" name="Google Shape;1830;p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1" name="Google Shape;1831;p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2" name="Google Shape;1832;p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3" name="Google Shape;1833;p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4" name="Google Shape;1834;p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5" name="Google Shape;1835;p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6" name="Google Shape;1836;p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7" name="Google Shape;1837;p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8" name="Google Shape;1838;p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9" name="Google Shape;1839;p2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0" name="Google Shape;1840;p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1" name="Google Shape;1841;p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2" name="Google Shape;1842;p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3" name="Google Shape;1843;p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4" name="Google Shape;1844;p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5" name="Google Shape;1845;p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6" name="Google Shape;1846;p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7" name="Google Shape;1847;p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8" name="Google Shape;1848;p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9" name="Google Shape;1849;p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0" name="Google Shape;1850;p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1" name="Google Shape;1851;p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2" name="Google Shape;1852;p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853" name="Google Shape;1853;p2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854" name="Google Shape;1854;p29"/>
          <p:cNvGrpSpPr/>
          <p:nvPr/>
        </p:nvGrpSpPr>
        <p:grpSpPr>
          <a:xfrm>
            <a:off x="-1530678" y="2991542"/>
            <a:ext cx="1404225" cy="2177094"/>
            <a:chOff x="6195941" y="562596"/>
            <a:chExt cx="1872300" cy="2902792"/>
          </a:xfrm>
        </p:grpSpPr>
        <p:grpSp>
          <p:nvGrpSpPr>
            <p:cNvPr id="1855" name="Google Shape;1855;p29"/>
            <p:cNvGrpSpPr/>
            <p:nvPr/>
          </p:nvGrpSpPr>
          <p:grpSpPr>
            <a:xfrm>
              <a:off x="6195941" y="832605"/>
              <a:ext cx="1872300" cy="2632784"/>
              <a:chOff x="-1872716" y="660661"/>
              <a:chExt cx="1872300" cy="1974637"/>
            </a:xfrm>
          </p:grpSpPr>
          <p:sp>
            <p:nvSpPr>
              <p:cNvPr id="1856" name="Google Shape;1856;p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857" name="Google Shape;1857;p2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858" name="Google Shape;1858;p29"/>
            <p:cNvGrpSpPr/>
            <p:nvPr/>
          </p:nvGrpSpPr>
          <p:grpSpPr>
            <a:xfrm>
              <a:off x="6303954" y="562596"/>
              <a:ext cx="540000" cy="540000"/>
              <a:chOff x="6303954" y="562596"/>
              <a:chExt cx="540000" cy="540000"/>
            </a:xfrm>
          </p:grpSpPr>
          <p:sp>
            <p:nvSpPr>
              <p:cNvPr id="1859" name="Google Shape;1859;p2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860" name="Google Shape;1860;p2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861" name="Google Shape;1861;p2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2" name="Google Shape;1862;p2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3" name="Google Shape;1863;p2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864" name="Google Shape;1864;p2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65" name="Google Shape;1865;p2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866" name="Google Shape;1866;p29"/>
          <p:cNvGrpSpPr/>
          <p:nvPr/>
        </p:nvGrpSpPr>
        <p:grpSpPr>
          <a:xfrm>
            <a:off x="-1530678" y="653649"/>
            <a:ext cx="1026225" cy="1698128"/>
            <a:chOff x="-1836712" y="2937191"/>
            <a:chExt cx="1368300" cy="2264171"/>
          </a:xfrm>
        </p:grpSpPr>
        <p:pic>
          <p:nvPicPr>
            <p:cNvPr id="1867" name="Google Shape;1867;p2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868" name="Google Shape;1868;p2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869" name="Google Shape;1869;p2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1870"/>
        <p:cNvGrpSpPr/>
        <p:nvPr/>
      </p:nvGrpSpPr>
      <p:grpSpPr>
        <a:xfrm>
          <a:off x="0" y="0"/>
          <a:ext cx="0" cy="0"/>
          <a:chOff x="0" y="0"/>
          <a:chExt cx="0" cy="0"/>
        </a:xfrm>
      </p:grpSpPr>
      <p:sp>
        <p:nvSpPr>
          <p:cNvPr id="1871" name="Google Shape;1871;p30"/>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872" name="Google Shape;1872;p30"/>
          <p:cNvGrpSpPr/>
          <p:nvPr/>
        </p:nvGrpSpPr>
        <p:grpSpPr>
          <a:xfrm>
            <a:off x="7916400" y="221400"/>
            <a:ext cx="893889" cy="359014"/>
            <a:chOff x="1899" y="899"/>
            <a:chExt cx="4163" cy="1671"/>
          </a:xfrm>
        </p:grpSpPr>
        <p:sp>
          <p:nvSpPr>
            <p:cNvPr id="1873" name="Google Shape;1873;p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4" name="Google Shape;1874;p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5" name="Google Shape;1875;p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6" name="Google Shape;1876;p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7" name="Google Shape;1877;p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8" name="Google Shape;1878;p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9" name="Google Shape;1879;p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0" name="Google Shape;1880;p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1" name="Google Shape;1881;p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2" name="Google Shape;1882;p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3" name="Google Shape;1883;p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4" name="Google Shape;1884;p30"/>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5" name="Google Shape;1885;p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6" name="Google Shape;1886;p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7" name="Google Shape;1887;p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8" name="Google Shape;1888;p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9" name="Google Shape;1889;p30"/>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0" name="Google Shape;1890;p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1" name="Google Shape;1891;p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2" name="Google Shape;1892;p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3" name="Google Shape;1893;p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4" name="Google Shape;1894;p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5" name="Google Shape;1895;p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6" name="Google Shape;1896;p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7" name="Google Shape;1897;p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8" name="Google Shape;1898;p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9" name="Google Shape;1899;p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0" name="Google Shape;1900;p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1" name="Google Shape;1901;p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2" name="Google Shape;1902;p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3" name="Google Shape;1903;p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4" name="Google Shape;1904;p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5" name="Google Shape;1905;p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6" name="Google Shape;1906;p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7" name="Google Shape;1907;p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8" name="Google Shape;1908;p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9" name="Google Shape;1909;p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0" name="Google Shape;1910;p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1" name="Google Shape;1911;p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2" name="Google Shape;1912;p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3" name="Google Shape;1913;p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4" name="Google Shape;1914;p3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5" name="Google Shape;1915;p3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6" name="Google Shape;1916;p3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7" name="Google Shape;1917;p3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8" name="Google Shape;1918;p3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9" name="Google Shape;1919;p3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0" name="Google Shape;1920;p3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1" name="Google Shape;1921;p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2" name="Google Shape;1922;p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3" name="Google Shape;1923;p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4" name="Google Shape;1924;p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5" name="Google Shape;1925;p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6" name="Google Shape;1926;p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7" name="Google Shape;1927;p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8" name="Google Shape;1928;p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9" name="Google Shape;1929;p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0" name="Google Shape;1930;p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1" name="Google Shape;1931;p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2" name="Google Shape;1932;p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3" name="Google Shape;1933;p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4" name="Google Shape;1934;p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5" name="Google Shape;1935;p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6" name="Google Shape;1936;p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7" name="Google Shape;1937;p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8" name="Google Shape;1938;p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9" name="Google Shape;1939;p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0" name="Google Shape;1940;p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1" name="Google Shape;1941;p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2" name="Google Shape;1942;p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3" name="Google Shape;1943;p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4" name="Google Shape;1944;p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5" name="Google Shape;1945;p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6" name="Google Shape;1946;p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7" name="Google Shape;1947;p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8" name="Google Shape;1948;p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9" name="Google Shape;1949;p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0" name="Google Shape;1950;p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1" name="Google Shape;1951;p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2" name="Google Shape;1952;p30"/>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3" name="Google Shape;1953;p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4" name="Google Shape;1954;p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5" name="Google Shape;1955;p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6" name="Google Shape;1956;p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7" name="Google Shape;1957;p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8" name="Google Shape;1958;p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9" name="Google Shape;1959;p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0" name="Google Shape;1960;p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1" name="Google Shape;1961;p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2" name="Google Shape;1962;p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3" name="Google Shape;1963;p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4" name="Google Shape;1964;p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5" name="Google Shape;1965;p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966" name="Google Shape;1966;p30"/>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1967" name="Google Shape;1967;p30"/>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8" name="Google Shape;1968;p3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69" name="Google Shape;1969;p3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70" name="Google Shape;1970;p3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71" name="Google Shape;1971;p30"/>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72" name="Google Shape;1972;p30"/>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grpSp>
        <p:nvGrpSpPr>
          <p:cNvPr id="1973" name="Google Shape;1973;p30"/>
          <p:cNvGrpSpPr/>
          <p:nvPr/>
        </p:nvGrpSpPr>
        <p:grpSpPr>
          <a:xfrm>
            <a:off x="-1530678" y="2991542"/>
            <a:ext cx="1404225" cy="2177094"/>
            <a:chOff x="6195941" y="562596"/>
            <a:chExt cx="1872300" cy="2902792"/>
          </a:xfrm>
        </p:grpSpPr>
        <p:grpSp>
          <p:nvGrpSpPr>
            <p:cNvPr id="1974" name="Google Shape;1974;p30"/>
            <p:cNvGrpSpPr/>
            <p:nvPr/>
          </p:nvGrpSpPr>
          <p:grpSpPr>
            <a:xfrm>
              <a:off x="6195941" y="832605"/>
              <a:ext cx="1872300" cy="2632784"/>
              <a:chOff x="-1872716" y="660661"/>
              <a:chExt cx="1872300" cy="1974637"/>
            </a:xfrm>
          </p:grpSpPr>
          <p:sp>
            <p:nvSpPr>
              <p:cNvPr id="1975" name="Google Shape;1975;p3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976" name="Google Shape;1976;p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977" name="Google Shape;1977;p30"/>
            <p:cNvGrpSpPr/>
            <p:nvPr/>
          </p:nvGrpSpPr>
          <p:grpSpPr>
            <a:xfrm>
              <a:off x="6303954" y="562596"/>
              <a:ext cx="540000" cy="540000"/>
              <a:chOff x="6303954" y="562596"/>
              <a:chExt cx="540000" cy="540000"/>
            </a:xfrm>
          </p:grpSpPr>
          <p:sp>
            <p:nvSpPr>
              <p:cNvPr id="1978" name="Google Shape;1978;p3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979" name="Google Shape;1979;p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980" name="Google Shape;1980;p30"/>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81" name="Google Shape;1981;p30"/>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82" name="Google Shape;1982;p30"/>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1983"/>
        <p:cNvGrpSpPr/>
        <p:nvPr/>
      </p:nvGrpSpPr>
      <p:grpSpPr>
        <a:xfrm>
          <a:off x="0" y="0"/>
          <a:ext cx="0" cy="0"/>
          <a:chOff x="0" y="0"/>
          <a:chExt cx="0" cy="0"/>
        </a:xfrm>
      </p:grpSpPr>
      <p:sp>
        <p:nvSpPr>
          <p:cNvPr id="1984" name="Google Shape;1984;p31"/>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85" name="Google Shape;1985;p31"/>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6" name="Google Shape;1986;p3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dk1"/>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7" name="Google Shape;1987;p3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dk1"/>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8" name="Google Shape;1988;p3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89" name="Google Shape;1989;p31"/>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990" name="Google Shape;1990;p31"/>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991" name="Google Shape;1991;p31"/>
          <p:cNvGrpSpPr/>
          <p:nvPr/>
        </p:nvGrpSpPr>
        <p:grpSpPr>
          <a:xfrm>
            <a:off x="4673500" y="957418"/>
            <a:ext cx="1518941" cy="610054"/>
            <a:chOff x="1899" y="899"/>
            <a:chExt cx="4163" cy="1671"/>
          </a:xfrm>
        </p:grpSpPr>
        <p:sp>
          <p:nvSpPr>
            <p:cNvPr id="1992" name="Google Shape;1992;p3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3" name="Google Shape;1993;p3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4" name="Google Shape;1994;p3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5" name="Google Shape;1995;p3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6" name="Google Shape;1996;p3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7" name="Google Shape;1997;p3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8" name="Google Shape;1998;p3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9" name="Google Shape;1999;p3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0" name="Google Shape;2000;p3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1" name="Google Shape;2001;p3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2" name="Google Shape;2002;p3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3" name="Google Shape;2003;p31"/>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4" name="Google Shape;2004;p3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5" name="Google Shape;2005;p3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6" name="Google Shape;2006;p3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7" name="Google Shape;2007;p3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8" name="Google Shape;2008;p31"/>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9" name="Google Shape;2009;p3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0" name="Google Shape;2010;p3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1" name="Google Shape;2011;p3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2" name="Google Shape;2012;p3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3" name="Google Shape;2013;p3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4" name="Google Shape;2014;p3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5" name="Google Shape;2015;p3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6" name="Google Shape;2016;p3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7" name="Google Shape;2017;p3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8" name="Google Shape;2018;p3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9" name="Google Shape;2019;p3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0" name="Google Shape;2020;p3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1" name="Google Shape;2021;p3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2" name="Google Shape;2022;p3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3" name="Google Shape;2023;p3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4" name="Google Shape;2024;p3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5" name="Google Shape;2025;p3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6" name="Google Shape;2026;p3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7" name="Google Shape;2027;p3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8" name="Google Shape;2028;p3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9" name="Google Shape;2029;p3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0" name="Google Shape;2030;p3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1" name="Google Shape;2031;p3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2" name="Google Shape;2032;p3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3" name="Google Shape;2033;p3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4" name="Google Shape;2034;p3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5" name="Google Shape;2035;p3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6" name="Google Shape;2036;p3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7" name="Google Shape;2037;p3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8" name="Google Shape;2038;p3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9" name="Google Shape;2039;p3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0" name="Google Shape;2040;p3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1" name="Google Shape;2041;p3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2" name="Google Shape;2042;p3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3" name="Google Shape;2043;p3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4" name="Google Shape;2044;p3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5" name="Google Shape;2045;p3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6" name="Google Shape;2046;p3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7" name="Google Shape;2047;p3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8" name="Google Shape;2048;p3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9" name="Google Shape;2049;p3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0" name="Google Shape;2050;p3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1" name="Google Shape;2051;p3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2" name="Google Shape;2052;p3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3" name="Google Shape;2053;p3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4" name="Google Shape;2054;p3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5" name="Google Shape;2055;p3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6" name="Google Shape;2056;p3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7" name="Google Shape;2057;p3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8" name="Google Shape;2058;p3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9" name="Google Shape;2059;p3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0" name="Google Shape;2060;p3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1" name="Google Shape;2061;p3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2" name="Google Shape;2062;p3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3" name="Google Shape;2063;p3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4" name="Google Shape;2064;p3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5" name="Google Shape;2065;p3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6" name="Google Shape;2066;p3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7" name="Google Shape;2067;p3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8" name="Google Shape;2068;p3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9" name="Google Shape;2069;p3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0" name="Google Shape;2070;p3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1" name="Google Shape;2071;p31"/>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2" name="Google Shape;2072;p3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3" name="Google Shape;2073;p3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4" name="Google Shape;2074;p3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5" name="Google Shape;2075;p3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6" name="Google Shape;2076;p3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7" name="Google Shape;2077;p3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8" name="Google Shape;2078;p3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9" name="Google Shape;2079;p3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0" name="Google Shape;2080;p3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1" name="Google Shape;2081;p3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2" name="Google Shape;2082;p3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3" name="Google Shape;2083;p3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4" name="Google Shape;2084;p3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085" name="Google Shape;2085;p31"/>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2086"/>
        <p:cNvGrpSpPr/>
        <p:nvPr/>
      </p:nvGrpSpPr>
      <p:grpSpPr>
        <a:xfrm>
          <a:off x="0" y="0"/>
          <a:ext cx="0" cy="0"/>
          <a:chOff x="0" y="0"/>
          <a:chExt cx="0" cy="0"/>
        </a:xfrm>
      </p:grpSpPr>
      <p:sp>
        <p:nvSpPr>
          <p:cNvPr id="2087" name="Google Shape;2087;p32"/>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88" name="Google Shape;2088;p32"/>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089" name="Google Shape;2089;p3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90" name="Google Shape;2090;p3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91" name="Google Shape;2091;p3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92" name="Google Shape;2092;p32"/>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093" name="Google Shape;2093;p32"/>
          <p:cNvGrpSpPr/>
          <p:nvPr/>
        </p:nvGrpSpPr>
        <p:grpSpPr>
          <a:xfrm>
            <a:off x="-1530678" y="2991542"/>
            <a:ext cx="1404225" cy="2177094"/>
            <a:chOff x="6195941" y="562596"/>
            <a:chExt cx="1872300" cy="2902792"/>
          </a:xfrm>
        </p:grpSpPr>
        <p:grpSp>
          <p:nvGrpSpPr>
            <p:cNvPr id="2094" name="Google Shape;2094;p32"/>
            <p:cNvGrpSpPr/>
            <p:nvPr/>
          </p:nvGrpSpPr>
          <p:grpSpPr>
            <a:xfrm>
              <a:off x="6195941" y="832605"/>
              <a:ext cx="1872300" cy="2632784"/>
              <a:chOff x="-1872716" y="660661"/>
              <a:chExt cx="1872300" cy="1974637"/>
            </a:xfrm>
          </p:grpSpPr>
          <p:sp>
            <p:nvSpPr>
              <p:cNvPr id="2095" name="Google Shape;2095;p3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096" name="Google Shape;2096;p32"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097" name="Google Shape;2097;p32"/>
            <p:cNvGrpSpPr/>
            <p:nvPr/>
          </p:nvGrpSpPr>
          <p:grpSpPr>
            <a:xfrm>
              <a:off x="6303954" y="562596"/>
              <a:ext cx="540000" cy="540000"/>
              <a:chOff x="6303954" y="562596"/>
              <a:chExt cx="540000" cy="540000"/>
            </a:xfrm>
          </p:grpSpPr>
          <p:sp>
            <p:nvSpPr>
              <p:cNvPr id="2098" name="Google Shape;2098;p3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099" name="Google Shape;2099;p32"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100" name="Google Shape;2100;p32"/>
          <p:cNvSpPr/>
          <p:nvPr/>
        </p:nvSpPr>
        <p:spPr>
          <a:xfrm>
            <a:off x="3474452" y="1545636"/>
            <a:ext cx="6642652" cy="465178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101" name="Google Shape;2101;p32"/>
          <p:cNvGrpSpPr/>
          <p:nvPr/>
        </p:nvGrpSpPr>
        <p:grpSpPr>
          <a:xfrm>
            <a:off x="7916400" y="221400"/>
            <a:ext cx="893889" cy="359014"/>
            <a:chOff x="1899" y="899"/>
            <a:chExt cx="4163" cy="1671"/>
          </a:xfrm>
        </p:grpSpPr>
        <p:sp>
          <p:nvSpPr>
            <p:cNvPr id="2102" name="Google Shape;2102;p3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3" name="Google Shape;2103;p3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4" name="Google Shape;2104;p3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5" name="Google Shape;2105;p3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6" name="Google Shape;2106;p3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7" name="Google Shape;2107;p3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8" name="Google Shape;2108;p3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9" name="Google Shape;2109;p3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0" name="Google Shape;2110;p3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1" name="Google Shape;2111;p3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2" name="Google Shape;2112;p3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3" name="Google Shape;2113;p32"/>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4" name="Google Shape;2114;p3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5" name="Google Shape;2115;p3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6" name="Google Shape;2116;p3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7" name="Google Shape;2117;p3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8" name="Google Shape;2118;p32"/>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9" name="Google Shape;2119;p3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0" name="Google Shape;2120;p3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1" name="Google Shape;2121;p3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2" name="Google Shape;2122;p3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3" name="Google Shape;2123;p3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4" name="Google Shape;2124;p3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5" name="Google Shape;2125;p3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6" name="Google Shape;2126;p3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7" name="Google Shape;2127;p3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8" name="Google Shape;2128;p3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9" name="Google Shape;2129;p3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0" name="Google Shape;2130;p3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1" name="Google Shape;2131;p3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2" name="Google Shape;2132;p3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3" name="Google Shape;2133;p3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4" name="Google Shape;2134;p3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5" name="Google Shape;2135;p3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6" name="Google Shape;2136;p3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7" name="Google Shape;2137;p3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8" name="Google Shape;2138;p3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9" name="Google Shape;2139;p3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0" name="Google Shape;2140;p3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1" name="Google Shape;2141;p3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2" name="Google Shape;2142;p3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3" name="Google Shape;2143;p3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4" name="Google Shape;2144;p3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5" name="Google Shape;2145;p3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6" name="Google Shape;2146;p3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7" name="Google Shape;2147;p3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8" name="Google Shape;2148;p3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9" name="Google Shape;2149;p3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0" name="Google Shape;2150;p3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1" name="Google Shape;2151;p3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2" name="Google Shape;2152;p3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3" name="Google Shape;2153;p3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4" name="Google Shape;2154;p3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5" name="Google Shape;2155;p3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6" name="Google Shape;2156;p3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7" name="Google Shape;2157;p3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8" name="Google Shape;2158;p3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9" name="Google Shape;2159;p3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0" name="Google Shape;2160;p3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1" name="Google Shape;2161;p3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2" name="Google Shape;2162;p3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3" name="Google Shape;2163;p3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4" name="Google Shape;2164;p3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5" name="Google Shape;2165;p3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6" name="Google Shape;2166;p3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7" name="Google Shape;2167;p3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8" name="Google Shape;2168;p3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9" name="Google Shape;2169;p3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0" name="Google Shape;2170;p3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1" name="Google Shape;2171;p3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2" name="Google Shape;2172;p3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3" name="Google Shape;2173;p3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4" name="Google Shape;2174;p3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5" name="Google Shape;2175;p3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6" name="Google Shape;2176;p3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7" name="Google Shape;2177;p3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8" name="Google Shape;2178;p3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9" name="Google Shape;2179;p3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0" name="Google Shape;2180;p3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1" name="Google Shape;2181;p32"/>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2" name="Google Shape;2182;p3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3" name="Google Shape;2183;p3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4" name="Google Shape;2184;p3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5" name="Google Shape;2185;p3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6" name="Google Shape;2186;p3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7" name="Google Shape;2187;p3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8" name="Google Shape;2188;p3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9" name="Google Shape;2189;p3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0" name="Google Shape;2190;p3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1" name="Google Shape;2191;p3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2" name="Google Shape;2192;p3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3" name="Google Shape;2193;p3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4" name="Google Shape;2194;p3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195" name="Google Shape;2195;p32"/>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2196"/>
        <p:cNvGrpSpPr/>
        <p:nvPr/>
      </p:nvGrpSpPr>
      <p:grpSpPr>
        <a:xfrm>
          <a:off x="0" y="0"/>
          <a:ext cx="0" cy="0"/>
          <a:chOff x="0" y="0"/>
          <a:chExt cx="0" cy="0"/>
        </a:xfrm>
      </p:grpSpPr>
      <p:sp>
        <p:nvSpPr>
          <p:cNvPr id="2197" name="Google Shape;2197;p33"/>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98" name="Google Shape;2198;p33"/>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199" name="Google Shape;2199;p3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00" name="Google Shape;2200;p3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01" name="Google Shape;2201;p3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02" name="Google Shape;2202;p33"/>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2100"/>
              <a:buFont typeface="Arial"/>
              <a:buNone/>
              <a:defRPr sz="21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2100"/>
              <a:buFont typeface="Arial"/>
              <a:buNone/>
              <a:defRPr sz="2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203" name="Google Shape;2203;p33"/>
          <p:cNvGrpSpPr/>
          <p:nvPr/>
        </p:nvGrpSpPr>
        <p:grpSpPr>
          <a:xfrm>
            <a:off x="-1530678" y="2991542"/>
            <a:ext cx="1404225" cy="2177094"/>
            <a:chOff x="6195941" y="562596"/>
            <a:chExt cx="1872300" cy="2902792"/>
          </a:xfrm>
        </p:grpSpPr>
        <p:grpSp>
          <p:nvGrpSpPr>
            <p:cNvPr id="2204" name="Google Shape;2204;p33"/>
            <p:cNvGrpSpPr/>
            <p:nvPr/>
          </p:nvGrpSpPr>
          <p:grpSpPr>
            <a:xfrm>
              <a:off x="6195941" y="832605"/>
              <a:ext cx="1872300" cy="2632784"/>
              <a:chOff x="-1872716" y="660661"/>
              <a:chExt cx="1872300" cy="1974637"/>
            </a:xfrm>
          </p:grpSpPr>
          <p:sp>
            <p:nvSpPr>
              <p:cNvPr id="2205" name="Google Shape;2205;p3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206" name="Google Shape;2206;p3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207" name="Google Shape;2207;p33"/>
            <p:cNvGrpSpPr/>
            <p:nvPr/>
          </p:nvGrpSpPr>
          <p:grpSpPr>
            <a:xfrm>
              <a:off x="6303954" y="562596"/>
              <a:ext cx="540000" cy="540000"/>
              <a:chOff x="6303954" y="562596"/>
              <a:chExt cx="540000" cy="540000"/>
            </a:xfrm>
          </p:grpSpPr>
          <p:sp>
            <p:nvSpPr>
              <p:cNvPr id="2208" name="Google Shape;2208;p3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209" name="Google Shape;2209;p3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210" name="Google Shape;2210;p33"/>
          <p:cNvSpPr/>
          <p:nvPr/>
        </p:nvSpPr>
        <p:spPr>
          <a:xfrm>
            <a:off x="1752560" y="-1211567"/>
            <a:ext cx="12848286" cy="899754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211" name="Google Shape;2211;p33"/>
          <p:cNvGrpSpPr/>
          <p:nvPr/>
        </p:nvGrpSpPr>
        <p:grpSpPr>
          <a:xfrm>
            <a:off x="7916400" y="221400"/>
            <a:ext cx="893889" cy="359014"/>
            <a:chOff x="1899" y="899"/>
            <a:chExt cx="4163" cy="1671"/>
          </a:xfrm>
        </p:grpSpPr>
        <p:sp>
          <p:nvSpPr>
            <p:cNvPr id="2212" name="Google Shape;2212;p3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3" name="Google Shape;2213;p3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4" name="Google Shape;2214;p3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5" name="Google Shape;2215;p3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6" name="Google Shape;2216;p3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7" name="Google Shape;2217;p3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8" name="Google Shape;2218;p3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9" name="Google Shape;2219;p3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0" name="Google Shape;2220;p3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1" name="Google Shape;2221;p3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2" name="Google Shape;2222;p3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3" name="Google Shape;2223;p3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4" name="Google Shape;2224;p3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5" name="Google Shape;2225;p3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6" name="Google Shape;2226;p3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7" name="Google Shape;2227;p3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8" name="Google Shape;2228;p3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9" name="Google Shape;2229;p3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0" name="Google Shape;2230;p3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1" name="Google Shape;2231;p3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2" name="Google Shape;2232;p3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3" name="Google Shape;2233;p3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4" name="Google Shape;2234;p3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5" name="Google Shape;2235;p3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6" name="Google Shape;2236;p3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7" name="Google Shape;2237;p3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8" name="Google Shape;2238;p3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9" name="Google Shape;2239;p3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0" name="Google Shape;2240;p3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1" name="Google Shape;2241;p3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2" name="Google Shape;2242;p3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3" name="Google Shape;2243;p3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4" name="Google Shape;2244;p3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5" name="Google Shape;2245;p3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6" name="Google Shape;2246;p3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7" name="Google Shape;2247;p3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8" name="Google Shape;2248;p3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9" name="Google Shape;2249;p3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0" name="Google Shape;2250;p3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1" name="Google Shape;2251;p3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2" name="Google Shape;2252;p3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3" name="Google Shape;2253;p3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4" name="Google Shape;2254;p3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5" name="Google Shape;2255;p3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6" name="Google Shape;2256;p3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7" name="Google Shape;2257;p3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8" name="Google Shape;2258;p3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9" name="Google Shape;2259;p3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0" name="Google Shape;2260;p3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1" name="Google Shape;2261;p3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2" name="Google Shape;2262;p3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3" name="Google Shape;2263;p3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4" name="Google Shape;2264;p3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5" name="Google Shape;2265;p3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6" name="Google Shape;2266;p3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7" name="Google Shape;2267;p3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8" name="Google Shape;2268;p3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9" name="Google Shape;2269;p3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0" name="Google Shape;2270;p3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1" name="Google Shape;2271;p3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2" name="Google Shape;2272;p3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3" name="Google Shape;2273;p3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4" name="Google Shape;2274;p3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5" name="Google Shape;2275;p3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6" name="Google Shape;2276;p3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7" name="Google Shape;2277;p3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8" name="Google Shape;2278;p3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9" name="Google Shape;2279;p3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0" name="Google Shape;2280;p3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1" name="Google Shape;2281;p3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2" name="Google Shape;2282;p3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3" name="Google Shape;2283;p3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4" name="Google Shape;2284;p3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5" name="Google Shape;2285;p3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6" name="Google Shape;2286;p3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7" name="Google Shape;2287;p3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8" name="Google Shape;2288;p3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9" name="Google Shape;2289;p3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0" name="Google Shape;2290;p3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1" name="Google Shape;2291;p3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2" name="Google Shape;2292;p3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3" name="Google Shape;2293;p3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4" name="Google Shape;2294;p3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5" name="Google Shape;2295;p3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6" name="Google Shape;2296;p3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7" name="Google Shape;2297;p3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8" name="Google Shape;2298;p3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9" name="Google Shape;2299;p3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0" name="Google Shape;2300;p3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1" name="Google Shape;2301;p3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2" name="Google Shape;2302;p3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3" name="Google Shape;2303;p3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4" name="Google Shape;2304;p3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305" name="Google Shape;2305;p33"/>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2306"/>
        <p:cNvGrpSpPr/>
        <p:nvPr/>
      </p:nvGrpSpPr>
      <p:grpSpPr>
        <a:xfrm>
          <a:off x="0" y="0"/>
          <a:ext cx="0" cy="0"/>
          <a:chOff x="0" y="0"/>
          <a:chExt cx="0" cy="0"/>
        </a:xfrm>
      </p:grpSpPr>
      <p:sp>
        <p:nvSpPr>
          <p:cNvPr id="2307" name="Google Shape;2307;p34"/>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08" name="Google Shape;2308;p3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309" name="Google Shape;2309;p3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10" name="Google Shape;2310;p3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11" name="Google Shape;2311;p3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312" name="Google Shape;2312;p34"/>
          <p:cNvSpPr txBox="1">
            <a:spLocks noGrp="1"/>
          </p:cNvSpPr>
          <p:nvPr>
            <p:ph type="body" idx="1"/>
          </p:nvPr>
        </p:nvSpPr>
        <p:spPr>
          <a:xfrm>
            <a:off x="386099" y="1697954"/>
            <a:ext cx="35916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313" name="Google Shape;2313;p34"/>
          <p:cNvGrpSpPr/>
          <p:nvPr/>
        </p:nvGrpSpPr>
        <p:grpSpPr>
          <a:xfrm>
            <a:off x="-1530678" y="2991542"/>
            <a:ext cx="1404225" cy="2177094"/>
            <a:chOff x="6195941" y="562596"/>
            <a:chExt cx="1872300" cy="2902792"/>
          </a:xfrm>
        </p:grpSpPr>
        <p:grpSp>
          <p:nvGrpSpPr>
            <p:cNvPr id="2314" name="Google Shape;2314;p34"/>
            <p:cNvGrpSpPr/>
            <p:nvPr/>
          </p:nvGrpSpPr>
          <p:grpSpPr>
            <a:xfrm>
              <a:off x="6195941" y="832605"/>
              <a:ext cx="1872300" cy="2632784"/>
              <a:chOff x="-1872716" y="660661"/>
              <a:chExt cx="1872300" cy="1974637"/>
            </a:xfrm>
          </p:grpSpPr>
          <p:sp>
            <p:nvSpPr>
              <p:cNvPr id="2315" name="Google Shape;2315;p3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316" name="Google Shape;2316;p3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317" name="Google Shape;2317;p34"/>
            <p:cNvGrpSpPr/>
            <p:nvPr/>
          </p:nvGrpSpPr>
          <p:grpSpPr>
            <a:xfrm>
              <a:off x="6303954" y="562596"/>
              <a:ext cx="540000" cy="540000"/>
              <a:chOff x="6303954" y="562596"/>
              <a:chExt cx="540000" cy="540000"/>
            </a:xfrm>
          </p:grpSpPr>
          <p:sp>
            <p:nvSpPr>
              <p:cNvPr id="2318" name="Google Shape;2318;p3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319" name="Google Shape;2319;p3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320" name="Google Shape;2320;p34"/>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321" name="Google Shape;2321;p34"/>
          <p:cNvGrpSpPr/>
          <p:nvPr/>
        </p:nvGrpSpPr>
        <p:grpSpPr>
          <a:xfrm>
            <a:off x="7916400" y="221400"/>
            <a:ext cx="893889" cy="359014"/>
            <a:chOff x="1899" y="899"/>
            <a:chExt cx="4163" cy="1671"/>
          </a:xfrm>
        </p:grpSpPr>
        <p:sp>
          <p:nvSpPr>
            <p:cNvPr id="2322" name="Google Shape;2322;p3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3" name="Google Shape;2323;p3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4" name="Google Shape;2324;p3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5" name="Google Shape;2325;p3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6" name="Google Shape;2326;p3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7" name="Google Shape;2327;p3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8" name="Google Shape;2328;p3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9" name="Google Shape;2329;p3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0" name="Google Shape;2330;p3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1" name="Google Shape;2331;p3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2" name="Google Shape;2332;p3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3" name="Google Shape;2333;p3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4" name="Google Shape;2334;p3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5" name="Google Shape;2335;p3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6" name="Google Shape;2336;p3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7" name="Google Shape;2337;p3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8" name="Google Shape;2338;p3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9" name="Google Shape;2339;p3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0" name="Google Shape;2340;p3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1" name="Google Shape;2341;p3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2" name="Google Shape;2342;p3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3" name="Google Shape;2343;p3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4" name="Google Shape;2344;p3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5" name="Google Shape;2345;p3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6" name="Google Shape;2346;p3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7" name="Google Shape;2347;p3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8" name="Google Shape;2348;p3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9" name="Google Shape;2349;p3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0" name="Google Shape;2350;p3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1" name="Google Shape;2351;p3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2" name="Google Shape;2352;p3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3" name="Google Shape;2353;p3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4" name="Google Shape;2354;p3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5" name="Google Shape;2355;p3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6" name="Google Shape;2356;p3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7" name="Google Shape;2357;p3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8" name="Google Shape;2358;p3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9" name="Google Shape;2359;p3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0" name="Google Shape;2360;p3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1" name="Google Shape;2361;p3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2" name="Google Shape;2362;p3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3" name="Google Shape;2363;p3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4" name="Google Shape;2364;p3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5" name="Google Shape;2365;p3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6" name="Google Shape;2366;p3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7" name="Google Shape;2367;p3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8" name="Google Shape;2368;p3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9" name="Google Shape;2369;p3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0" name="Google Shape;2370;p3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1" name="Google Shape;2371;p3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2" name="Google Shape;2372;p3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3" name="Google Shape;2373;p3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4" name="Google Shape;2374;p3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5" name="Google Shape;2375;p3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6" name="Google Shape;2376;p3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7" name="Google Shape;2377;p3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8" name="Google Shape;2378;p3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9" name="Google Shape;2379;p3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0" name="Google Shape;2380;p3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1" name="Google Shape;2381;p3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2" name="Google Shape;2382;p3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3" name="Google Shape;2383;p3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4" name="Google Shape;2384;p3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5" name="Google Shape;2385;p3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6" name="Google Shape;2386;p3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7" name="Google Shape;2387;p3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8" name="Google Shape;2388;p3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9" name="Google Shape;2389;p3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0" name="Google Shape;2390;p3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1" name="Google Shape;2391;p3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2" name="Google Shape;2392;p3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3" name="Google Shape;2393;p3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4" name="Google Shape;2394;p3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5" name="Google Shape;2395;p3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6" name="Google Shape;2396;p3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7" name="Google Shape;2397;p3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8" name="Google Shape;2398;p3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9" name="Google Shape;2399;p3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0" name="Google Shape;2400;p3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1" name="Google Shape;2401;p3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2" name="Google Shape;2402;p3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3" name="Google Shape;2403;p3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4" name="Google Shape;2404;p3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5" name="Google Shape;2405;p3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6" name="Google Shape;2406;p3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7" name="Google Shape;2407;p3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8" name="Google Shape;2408;p3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9" name="Google Shape;2409;p3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0" name="Google Shape;2410;p3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1" name="Google Shape;2411;p3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2" name="Google Shape;2412;p3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3" name="Google Shape;2413;p3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4" name="Google Shape;2414;p3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415" name="Google Shape;2415;p34"/>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2416" name="Google Shape;2416;p34"/>
          <p:cNvSpPr txBox="1">
            <a:spLocks noGrp="1"/>
          </p:cNvSpPr>
          <p:nvPr>
            <p:ph type="body" idx="2"/>
          </p:nvPr>
        </p:nvSpPr>
        <p:spPr>
          <a:xfrm>
            <a:off x="4290608" y="1697954"/>
            <a:ext cx="35916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417"/>
        <p:cNvGrpSpPr/>
        <p:nvPr/>
      </p:nvGrpSpPr>
      <p:grpSpPr>
        <a:xfrm>
          <a:off x="0" y="0"/>
          <a:ext cx="0" cy="0"/>
          <a:chOff x="0" y="0"/>
          <a:chExt cx="0" cy="0"/>
        </a:xfrm>
      </p:grpSpPr>
      <p:sp>
        <p:nvSpPr>
          <p:cNvPr id="2418" name="Google Shape;2418;p35"/>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19" name="Google Shape;2419;p3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420" name="Google Shape;2420;p3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21" name="Google Shape;2421;p3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22" name="Google Shape;2422;p3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423" name="Google Shape;2423;p35"/>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accent2"/>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100"/>
              <a:buFont typeface="Arial"/>
              <a:buNone/>
              <a:defRPr sz="1100" b="1"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424" name="Google Shape;2424;p35"/>
          <p:cNvGrpSpPr/>
          <p:nvPr/>
        </p:nvGrpSpPr>
        <p:grpSpPr>
          <a:xfrm>
            <a:off x="-1530678" y="2991542"/>
            <a:ext cx="1404225" cy="2177094"/>
            <a:chOff x="6195941" y="562596"/>
            <a:chExt cx="1872300" cy="2902792"/>
          </a:xfrm>
        </p:grpSpPr>
        <p:grpSp>
          <p:nvGrpSpPr>
            <p:cNvPr id="2425" name="Google Shape;2425;p35"/>
            <p:cNvGrpSpPr/>
            <p:nvPr/>
          </p:nvGrpSpPr>
          <p:grpSpPr>
            <a:xfrm>
              <a:off x="6195941" y="832605"/>
              <a:ext cx="1872300" cy="2632784"/>
              <a:chOff x="-1872716" y="660661"/>
              <a:chExt cx="1872300" cy="1974637"/>
            </a:xfrm>
          </p:grpSpPr>
          <p:sp>
            <p:nvSpPr>
              <p:cNvPr id="2426" name="Google Shape;2426;p3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427" name="Google Shape;2427;p3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428" name="Google Shape;2428;p35"/>
            <p:cNvGrpSpPr/>
            <p:nvPr/>
          </p:nvGrpSpPr>
          <p:grpSpPr>
            <a:xfrm>
              <a:off x="6303954" y="562596"/>
              <a:ext cx="540000" cy="540000"/>
              <a:chOff x="6303954" y="562596"/>
              <a:chExt cx="540000" cy="540000"/>
            </a:xfrm>
          </p:grpSpPr>
          <p:sp>
            <p:nvSpPr>
              <p:cNvPr id="2429" name="Google Shape;2429;p3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430" name="Google Shape;2430;p3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431" name="Google Shape;2431;p35"/>
          <p:cNvSpPr/>
          <p:nvPr/>
        </p:nvSpPr>
        <p:spPr>
          <a:xfrm>
            <a:off x="2035920" y="1040790"/>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432" name="Google Shape;2432;p35"/>
          <p:cNvGrpSpPr/>
          <p:nvPr/>
        </p:nvGrpSpPr>
        <p:grpSpPr>
          <a:xfrm>
            <a:off x="7916400" y="221400"/>
            <a:ext cx="893889" cy="359014"/>
            <a:chOff x="1899" y="899"/>
            <a:chExt cx="4163" cy="1671"/>
          </a:xfrm>
        </p:grpSpPr>
        <p:sp>
          <p:nvSpPr>
            <p:cNvPr id="2433" name="Google Shape;2433;p3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4" name="Google Shape;2434;p3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5" name="Google Shape;2435;p3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6" name="Google Shape;2436;p3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7" name="Google Shape;2437;p3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8" name="Google Shape;2438;p3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9" name="Google Shape;2439;p3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0" name="Google Shape;2440;p3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1" name="Google Shape;2441;p3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2" name="Google Shape;2442;p3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3" name="Google Shape;2443;p3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4" name="Google Shape;2444;p3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5" name="Google Shape;2445;p3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6" name="Google Shape;2446;p3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7" name="Google Shape;2447;p3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8" name="Google Shape;2448;p3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9" name="Google Shape;2449;p3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0" name="Google Shape;2450;p3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1" name="Google Shape;2451;p3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2" name="Google Shape;2452;p3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3" name="Google Shape;2453;p3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4" name="Google Shape;2454;p3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5" name="Google Shape;2455;p3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6" name="Google Shape;2456;p3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7" name="Google Shape;2457;p3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8" name="Google Shape;2458;p3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9" name="Google Shape;2459;p3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0" name="Google Shape;2460;p3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1" name="Google Shape;2461;p3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2" name="Google Shape;2462;p3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3" name="Google Shape;2463;p3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4" name="Google Shape;2464;p3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5" name="Google Shape;2465;p3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6" name="Google Shape;2466;p3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7" name="Google Shape;2467;p3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8" name="Google Shape;2468;p3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9" name="Google Shape;2469;p3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0" name="Google Shape;2470;p3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1" name="Google Shape;2471;p3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2" name="Google Shape;2472;p3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3" name="Google Shape;2473;p3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4" name="Google Shape;2474;p3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5" name="Google Shape;2475;p3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6" name="Google Shape;2476;p3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7" name="Google Shape;2477;p3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8" name="Google Shape;2478;p3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9" name="Google Shape;2479;p3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0" name="Google Shape;2480;p3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1" name="Google Shape;2481;p3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2" name="Google Shape;2482;p3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3" name="Google Shape;2483;p3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4" name="Google Shape;2484;p3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5" name="Google Shape;2485;p3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6" name="Google Shape;2486;p3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7" name="Google Shape;2487;p3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8" name="Google Shape;2488;p3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9" name="Google Shape;2489;p3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0" name="Google Shape;2490;p3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1" name="Google Shape;2491;p3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2" name="Google Shape;2492;p3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3" name="Google Shape;2493;p3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4" name="Google Shape;2494;p3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5" name="Google Shape;2495;p3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6" name="Google Shape;2496;p3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7" name="Google Shape;2497;p3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8" name="Google Shape;2498;p3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9" name="Google Shape;2499;p3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0" name="Google Shape;2500;p3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1" name="Google Shape;2501;p3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2" name="Google Shape;2502;p3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3" name="Google Shape;2503;p3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4" name="Google Shape;2504;p3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5" name="Google Shape;2505;p3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6" name="Google Shape;2506;p3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7" name="Google Shape;2507;p3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8" name="Google Shape;2508;p3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9" name="Google Shape;2509;p3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0" name="Google Shape;2510;p3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1" name="Google Shape;2511;p3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2" name="Google Shape;2512;p3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3" name="Google Shape;2513;p3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4" name="Google Shape;2514;p3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5" name="Google Shape;2515;p3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6" name="Google Shape;2516;p3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7" name="Google Shape;2517;p3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8" name="Google Shape;2518;p3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9" name="Google Shape;2519;p3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0" name="Google Shape;2520;p3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1" name="Google Shape;2521;p3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2" name="Google Shape;2522;p3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3" name="Google Shape;2523;p3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4" name="Google Shape;2524;p3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5" name="Google Shape;2525;p3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526" name="Google Shape;2526;p35"/>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527" name="Google Shape;2527;p35"/>
          <p:cNvPicPr preferRelativeResize="0"/>
          <p:nvPr/>
        </p:nvPicPr>
        <p:blipFill rotWithShape="1">
          <a:blip r:embed="rId4">
            <a:alphaModFix/>
          </a:blip>
          <a:srcRect/>
          <a:stretch/>
        </p:blipFill>
        <p:spPr>
          <a:xfrm>
            <a:off x="8737875" y="4712981"/>
            <a:ext cx="415650" cy="415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8"/>
        <p:cNvGrpSpPr/>
        <p:nvPr/>
      </p:nvGrpSpPr>
      <p:grpSpPr>
        <a:xfrm>
          <a:off x="0" y="0"/>
          <a:ext cx="0" cy="0"/>
          <a:chOff x="0" y="0"/>
          <a:chExt cx="0" cy="0"/>
        </a:xfrm>
      </p:grpSpPr>
      <p:sp>
        <p:nvSpPr>
          <p:cNvPr id="2529" name="Google Shape;2529;p3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30" name="Google Shape;2530;p3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31" name="Google Shape;2531;p3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2536" name="Google Shape;2536;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van Hiele Example</a:t>
            </a:r>
            <a:endParaRPr/>
          </a:p>
        </p:txBody>
      </p:sp>
      <p:sp>
        <p:nvSpPr>
          <p:cNvPr id="2537" name="Google Shape;2537;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3D Trigonometry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pic>
        <p:nvPicPr>
          <p:cNvPr id="2542" name="Google Shape;2542;p38"/>
          <p:cNvPicPr preferRelativeResize="0"/>
          <p:nvPr/>
        </p:nvPicPr>
        <p:blipFill rotWithShape="1">
          <a:blip r:embed="rId3">
            <a:alphaModFix/>
          </a:blip>
          <a:srcRect/>
          <a:stretch/>
        </p:blipFill>
        <p:spPr>
          <a:xfrm>
            <a:off x="5454200" y="1519988"/>
            <a:ext cx="2857500" cy="523875"/>
          </a:xfrm>
          <a:prstGeom prst="rect">
            <a:avLst/>
          </a:prstGeom>
          <a:noFill/>
          <a:ln>
            <a:noFill/>
          </a:ln>
        </p:spPr>
      </p:pic>
      <p:pic>
        <p:nvPicPr>
          <p:cNvPr id="2543" name="Google Shape;2543;p38"/>
          <p:cNvPicPr preferRelativeResize="0"/>
          <p:nvPr/>
        </p:nvPicPr>
        <p:blipFill rotWithShape="1">
          <a:blip r:embed="rId4">
            <a:alphaModFix/>
          </a:blip>
          <a:srcRect/>
          <a:stretch/>
        </p:blipFill>
        <p:spPr>
          <a:xfrm>
            <a:off x="386100" y="1449838"/>
            <a:ext cx="4510799" cy="2867978"/>
          </a:xfrm>
          <a:prstGeom prst="rect">
            <a:avLst/>
          </a:prstGeom>
          <a:noFill/>
          <a:ln>
            <a:noFill/>
          </a:ln>
        </p:spPr>
      </p:pic>
      <p:pic>
        <p:nvPicPr>
          <p:cNvPr id="2544" name="Google Shape;2544;p38"/>
          <p:cNvPicPr preferRelativeResize="0"/>
          <p:nvPr/>
        </p:nvPicPr>
        <p:blipFill rotWithShape="1">
          <a:blip r:embed="rId5">
            <a:alphaModFix/>
          </a:blip>
          <a:srcRect/>
          <a:stretch/>
        </p:blipFill>
        <p:spPr>
          <a:xfrm>
            <a:off x="4911800" y="2412663"/>
            <a:ext cx="3942299" cy="1775810"/>
          </a:xfrm>
          <a:prstGeom prst="rect">
            <a:avLst/>
          </a:prstGeom>
          <a:noFill/>
          <a:ln>
            <a:noFill/>
          </a:ln>
        </p:spPr>
      </p:pic>
      <p:sp>
        <p:nvSpPr>
          <p:cNvPr id="2545" name="Google Shape;2545;p3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Leaving Certificate Syllabus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39"/>
          <p:cNvSpPr txBox="1">
            <a:spLocks noGrp="1"/>
          </p:cNvSpPr>
          <p:nvPr>
            <p:ph type="body" idx="1"/>
          </p:nvPr>
        </p:nvSpPr>
        <p:spPr>
          <a:xfrm>
            <a:off x="386100" y="1697953"/>
            <a:ext cx="7507800" cy="113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0"/>
              </a:spcAft>
              <a:buSzPts val="1500"/>
              <a:buNone/>
            </a:pPr>
            <a:r>
              <a:rPr lang="en-GB" sz="1800"/>
              <a:t>What do students find difficult about 3D trigonometry?</a:t>
            </a:r>
            <a:endParaRPr sz="1800"/>
          </a:p>
          <a:p>
            <a:pPr marL="0" lvl="0" indent="0" algn="l" rtl="0">
              <a:lnSpc>
                <a:spcPct val="90000"/>
              </a:lnSpc>
              <a:spcBef>
                <a:spcPts val="300"/>
              </a:spcBef>
              <a:spcAft>
                <a:spcPts val="0"/>
              </a:spcAft>
              <a:buClr>
                <a:srgbClr val="000000"/>
              </a:buClr>
              <a:buSzPts val="1100"/>
              <a:buFont typeface="Arial"/>
              <a:buNone/>
            </a:pPr>
            <a:endParaRPr sz="1800"/>
          </a:p>
          <a:p>
            <a:pPr marL="0" lvl="0" indent="0" algn="l" rtl="0">
              <a:lnSpc>
                <a:spcPct val="90000"/>
              </a:lnSpc>
              <a:spcBef>
                <a:spcPts val="300"/>
              </a:spcBef>
              <a:spcAft>
                <a:spcPts val="0"/>
              </a:spcAft>
              <a:buSzPts val="1500"/>
              <a:buNone/>
            </a:pPr>
            <a:r>
              <a:rPr lang="en-GB" sz="1800"/>
              <a:t>How do you help students gain an understanding of 3D trigonometry?</a:t>
            </a:r>
            <a:endParaRPr sz="1800"/>
          </a:p>
          <a:p>
            <a:pPr marL="0" lvl="0" indent="0" algn="l" rtl="0">
              <a:lnSpc>
                <a:spcPct val="90000"/>
              </a:lnSpc>
              <a:spcBef>
                <a:spcPts val="300"/>
              </a:spcBef>
              <a:spcAft>
                <a:spcPts val="0"/>
              </a:spcAft>
              <a:buSzPts val="1500"/>
              <a:buNone/>
            </a:pPr>
            <a:endParaRPr sz="1800"/>
          </a:p>
          <a:p>
            <a:pPr marL="0" lvl="0" indent="0" algn="l" rtl="0">
              <a:lnSpc>
                <a:spcPct val="90000"/>
              </a:lnSpc>
              <a:spcBef>
                <a:spcPts val="300"/>
              </a:spcBef>
              <a:spcAft>
                <a:spcPts val="300"/>
              </a:spcAft>
              <a:buClr>
                <a:srgbClr val="000000"/>
              </a:buClr>
              <a:buSzPts val="1100"/>
              <a:buFont typeface="Arial"/>
              <a:buNone/>
            </a:pPr>
            <a:endParaRPr sz="1800"/>
          </a:p>
        </p:txBody>
      </p:sp>
      <p:sp>
        <p:nvSpPr>
          <p:cNvPr id="2551" name="Google Shape;2551;p39"/>
          <p:cNvSpPr txBox="1"/>
          <p:nvPr/>
        </p:nvSpPr>
        <p:spPr>
          <a:xfrm>
            <a:off x="256975" y="2832250"/>
            <a:ext cx="3942300" cy="2053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1" u="none" strike="noStrike" cap="none">
                <a:solidFill>
                  <a:schemeClr val="dk2"/>
                </a:solidFill>
                <a:latin typeface="Calibri"/>
                <a:ea typeface="Calibri"/>
                <a:cs typeface="Calibri"/>
                <a:sym typeface="Calibri"/>
              </a:rPr>
              <a:t>… (The) study found a relationship between young children’s construction skills  and strong number sense and success in solving mathematical word problems</a:t>
            </a:r>
            <a:r>
              <a:rPr lang="en-GB" sz="1800" b="0" i="0" u="none" strike="noStrike" cap="none">
                <a:solidFill>
                  <a:schemeClr val="dk2"/>
                </a:solidFill>
                <a:latin typeface="Calibri"/>
                <a:ea typeface="Calibri"/>
                <a:cs typeface="Calibri"/>
                <a:sym typeface="Calibri"/>
              </a:rPr>
              <a:t> (Nath &amp; Szücs, 2014)</a:t>
            </a:r>
            <a:endParaRPr sz="1800" b="0" i="0" u="none" strike="noStrike" cap="none">
              <a:solidFill>
                <a:schemeClr val="dk2"/>
              </a:solidFill>
              <a:latin typeface="Calibri"/>
              <a:ea typeface="Calibri"/>
              <a:cs typeface="Calibri"/>
              <a:sym typeface="Calibri"/>
            </a:endParaRPr>
          </a:p>
        </p:txBody>
      </p:sp>
      <p:sp>
        <p:nvSpPr>
          <p:cNvPr id="2552" name="Google Shape;2552;p39"/>
          <p:cNvSpPr txBox="1"/>
          <p:nvPr/>
        </p:nvSpPr>
        <p:spPr>
          <a:xfrm>
            <a:off x="3889575" y="2993825"/>
            <a:ext cx="3294300" cy="133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3" name="Google Shape;2553;p39"/>
          <p:cNvSpPr txBox="1"/>
          <p:nvPr/>
        </p:nvSpPr>
        <p:spPr>
          <a:xfrm>
            <a:off x="4572000" y="2832250"/>
            <a:ext cx="3172500" cy="2053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1" u="none" strike="noStrike" cap="none">
                <a:solidFill>
                  <a:schemeClr val="dk2"/>
                </a:solidFill>
                <a:latin typeface="Calibri"/>
                <a:ea typeface="Calibri"/>
                <a:cs typeface="Calibri"/>
                <a:sym typeface="Calibri"/>
              </a:rPr>
              <a:t>Children are as nonresponsive to short term explicit instruction on spatial transformation tasks as adults.</a:t>
            </a:r>
            <a:r>
              <a:rPr lang="en-GB" sz="1800" b="0" i="0" u="none" strike="noStrike" cap="none">
                <a:solidFill>
                  <a:schemeClr val="dk2"/>
                </a:solidFill>
                <a:latin typeface="Calibri"/>
                <a:ea typeface="Calibri"/>
                <a:cs typeface="Calibri"/>
                <a:sym typeface="Calibri"/>
              </a:rPr>
              <a:t> (Ehrlich, Levine &amp; Goldin-Meadow, 2006)</a:t>
            </a:r>
            <a:endParaRPr sz="1800" b="0" i="0" u="none" strike="noStrike" cap="none">
              <a:solidFill>
                <a:schemeClr val="dk2"/>
              </a:solidFill>
              <a:latin typeface="Calibri"/>
              <a:ea typeface="Calibri"/>
              <a:cs typeface="Calibri"/>
              <a:sym typeface="Calibri"/>
            </a:endParaRPr>
          </a:p>
        </p:txBody>
      </p:sp>
      <p:sp>
        <p:nvSpPr>
          <p:cNvPr id="2554" name="Google Shape;2554;p3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3D Problems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1"/>
                                        </p:tgtEl>
                                        <p:attrNameLst>
                                          <p:attrName>style.visibility</p:attrName>
                                        </p:attrNameLst>
                                      </p:cBhvr>
                                      <p:to>
                                        <p:strVal val="visible"/>
                                      </p:to>
                                    </p:set>
                                    <p:animEffect transition="in" filter="fade">
                                      <p:cBhvr>
                                        <p:cTn id="7" dur="1000"/>
                                        <p:tgtEl>
                                          <p:spTgt spid="25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3"/>
                                        </p:tgtEl>
                                        <p:attrNameLst>
                                          <p:attrName>style.visibility</p:attrName>
                                        </p:attrNameLst>
                                      </p:cBhvr>
                                      <p:to>
                                        <p:strVal val="visible"/>
                                      </p:to>
                                    </p:set>
                                    <p:animEffect transition="in" filter="fade">
                                      <p:cBhvr>
                                        <p:cTn id="12" dur="1000"/>
                                        <p:tgtEl>
                                          <p:spTgt spid="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pic>
        <p:nvPicPr>
          <p:cNvPr id="2559" name="Google Shape;2559;p40"/>
          <p:cNvPicPr preferRelativeResize="0"/>
          <p:nvPr/>
        </p:nvPicPr>
        <p:blipFill rotWithShape="1">
          <a:blip r:embed="rId3">
            <a:alphaModFix/>
          </a:blip>
          <a:srcRect/>
          <a:stretch/>
        </p:blipFill>
        <p:spPr>
          <a:xfrm>
            <a:off x="2233375" y="0"/>
            <a:ext cx="437494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3"/>
        <p:cNvGrpSpPr/>
        <p:nvPr/>
      </p:nvGrpSpPr>
      <p:grpSpPr>
        <a:xfrm>
          <a:off x="0" y="0"/>
          <a:ext cx="0" cy="0"/>
          <a:chOff x="0" y="0"/>
          <a:chExt cx="0" cy="0"/>
        </a:xfrm>
      </p:grpSpPr>
      <p:pic>
        <p:nvPicPr>
          <p:cNvPr id="2564" name="Google Shape;2564;p41"/>
          <p:cNvPicPr preferRelativeResize="0"/>
          <p:nvPr/>
        </p:nvPicPr>
        <p:blipFill rotWithShape="1">
          <a:blip r:embed="rId3">
            <a:alphaModFix/>
          </a:blip>
          <a:srcRect/>
          <a:stretch/>
        </p:blipFill>
        <p:spPr>
          <a:xfrm>
            <a:off x="2165675" y="0"/>
            <a:ext cx="4374946"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pic>
        <p:nvPicPr>
          <p:cNvPr id="2569" name="Google Shape;2569;p42"/>
          <p:cNvPicPr preferRelativeResize="0"/>
          <p:nvPr/>
        </p:nvPicPr>
        <p:blipFill rotWithShape="1">
          <a:blip r:embed="rId3">
            <a:alphaModFix/>
          </a:blip>
          <a:srcRect/>
          <a:stretch/>
        </p:blipFill>
        <p:spPr>
          <a:xfrm>
            <a:off x="2165675" y="0"/>
            <a:ext cx="4374946"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pic>
        <p:nvPicPr>
          <p:cNvPr id="2574" name="Google Shape;2574;p43"/>
          <p:cNvPicPr preferRelativeResize="0"/>
          <p:nvPr/>
        </p:nvPicPr>
        <p:blipFill rotWithShape="1">
          <a:blip r:embed="rId3">
            <a:alphaModFix/>
          </a:blip>
          <a:srcRect/>
          <a:stretch/>
        </p:blipFill>
        <p:spPr>
          <a:xfrm>
            <a:off x="0" y="71805"/>
            <a:ext cx="2930697" cy="3445550"/>
          </a:xfrm>
          <a:prstGeom prst="rect">
            <a:avLst/>
          </a:prstGeom>
          <a:noFill/>
          <a:ln>
            <a:noFill/>
          </a:ln>
        </p:spPr>
      </p:pic>
      <p:sp>
        <p:nvSpPr>
          <p:cNvPr id="2575" name="Google Shape;2575;p43"/>
          <p:cNvSpPr txBox="1"/>
          <p:nvPr/>
        </p:nvSpPr>
        <p:spPr>
          <a:xfrm>
            <a:off x="284425" y="3789075"/>
            <a:ext cx="8295900" cy="9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 glass Roof Lantern in the shape of a pyramid has a rectangular base CDEF and its apex is at B as shown. The vertical height of the pyramid is |AB|, where A is the point of intersection of the diagonals of the base as shown in the diagram. Also |CD| = 2.5m and |CF| = 3m</a:t>
            </a:r>
            <a:endParaRPr sz="1800" b="0" i="0" u="none" strike="noStrike" cap="none">
              <a:solidFill>
                <a:srgbClr val="000000"/>
              </a:solidFill>
              <a:latin typeface="Calibri"/>
              <a:ea typeface="Calibri"/>
              <a:cs typeface="Calibri"/>
              <a:sym typeface="Calibri"/>
            </a:endParaRPr>
          </a:p>
        </p:txBody>
      </p:sp>
      <p:sp>
        <p:nvSpPr>
          <p:cNvPr id="2576" name="Google Shape;2576;p43"/>
          <p:cNvSpPr txBox="1"/>
          <p:nvPr/>
        </p:nvSpPr>
        <p:spPr>
          <a:xfrm>
            <a:off x="2930700" y="1344275"/>
            <a:ext cx="5415000" cy="900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Show that |AC|= 1.95m, correct to two decimal places.</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The angle of elevation of B from C is 50° (i.e. |∠BCA| = 50°). Show that |AB| = 2.3 m, correct to one decimal place.</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Find |BC|, correct to the nearest metre.</a:t>
            </a: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5"/>
                                        </p:tgtEl>
                                        <p:attrNameLst>
                                          <p:attrName>style.visibility</p:attrName>
                                        </p:attrNameLst>
                                      </p:cBhvr>
                                      <p:to>
                                        <p:strVal val="visible"/>
                                      </p:to>
                                    </p:set>
                                    <p:animEffect transition="in" filter="fade">
                                      <p:cBhvr>
                                        <p:cTn id="7" dur="1000"/>
                                        <p:tgtEl>
                                          <p:spTgt spid="25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6"/>
                                        </p:tgtEl>
                                        <p:attrNameLst>
                                          <p:attrName>style.visibility</p:attrName>
                                        </p:attrNameLst>
                                      </p:cBhvr>
                                      <p:to>
                                        <p:strVal val="visible"/>
                                      </p:to>
                                    </p:set>
                                    <p:animEffect transition="in" filter="fade">
                                      <p:cBhvr>
                                        <p:cTn id="12" dur="1000"/>
                                        <p:tgtEl>
                                          <p:spTgt spid="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pic>
        <p:nvPicPr>
          <p:cNvPr id="2581" name="Google Shape;2581;p44"/>
          <p:cNvPicPr preferRelativeResize="0"/>
          <p:nvPr/>
        </p:nvPicPr>
        <p:blipFill rotWithShape="1">
          <a:blip r:embed="rId3">
            <a:alphaModFix/>
          </a:blip>
          <a:srcRect/>
          <a:stretch/>
        </p:blipFill>
        <p:spPr>
          <a:xfrm>
            <a:off x="0" y="71805"/>
            <a:ext cx="2930697" cy="3445550"/>
          </a:xfrm>
          <a:prstGeom prst="rect">
            <a:avLst/>
          </a:prstGeom>
          <a:noFill/>
          <a:ln>
            <a:noFill/>
          </a:ln>
        </p:spPr>
      </p:pic>
      <p:sp>
        <p:nvSpPr>
          <p:cNvPr id="2582" name="Google Shape;2582;p44"/>
          <p:cNvSpPr txBox="1"/>
          <p:nvPr/>
        </p:nvSpPr>
        <p:spPr>
          <a:xfrm>
            <a:off x="284425" y="3789075"/>
            <a:ext cx="8295900" cy="9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 glass Roof Lantern in the shape of a pyramid has a rectangular base CDEF and its apex is at B as shown. The vertical height of the pyramid is |AB|, where A is the point of intersection of the diagonals of the base as shown in the diagram. Also |CD| = 2.5m and |CF| = 3m</a:t>
            </a:r>
            <a:endParaRPr sz="1800" b="0" i="0" u="none" strike="noStrike" cap="none">
              <a:solidFill>
                <a:srgbClr val="000000"/>
              </a:solidFill>
              <a:latin typeface="Calibri"/>
              <a:ea typeface="Calibri"/>
              <a:cs typeface="Calibri"/>
              <a:sym typeface="Calibri"/>
            </a:endParaRPr>
          </a:p>
        </p:txBody>
      </p:sp>
      <p:sp>
        <p:nvSpPr>
          <p:cNvPr id="2583" name="Google Shape;2583;p44"/>
          <p:cNvSpPr txBox="1"/>
          <p:nvPr/>
        </p:nvSpPr>
        <p:spPr>
          <a:xfrm>
            <a:off x="2930700" y="1344275"/>
            <a:ext cx="5415000" cy="900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Show that |AC|= 1.95m, correct to two decimal places.</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The angle of elevation of B from C is 50° (i.e. |∠BCA| = 50°). Show that |AB| = 2.3 m, correct to one decimal place.</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GB" sz="1800">
                <a:latin typeface="Calibri"/>
                <a:ea typeface="Calibri"/>
                <a:cs typeface="Calibri"/>
                <a:sym typeface="Calibri"/>
              </a:rPr>
              <a:t>Find |BC|, correct to the nearest metre.</a:t>
            </a: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2"/>
                                        </p:tgtEl>
                                        <p:attrNameLst>
                                          <p:attrName>style.visibility</p:attrName>
                                        </p:attrNameLst>
                                      </p:cBhvr>
                                      <p:to>
                                        <p:strVal val="visible"/>
                                      </p:to>
                                    </p:set>
                                    <p:animEffect transition="in" filter="fade">
                                      <p:cBhvr>
                                        <p:cTn id="7" dur="1000"/>
                                        <p:tgtEl>
                                          <p:spTgt spid="25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3"/>
                                        </p:tgtEl>
                                        <p:attrNameLst>
                                          <p:attrName>style.visibility</p:attrName>
                                        </p:attrNameLst>
                                      </p:cBhvr>
                                      <p:to>
                                        <p:strVal val="visible"/>
                                      </p:to>
                                    </p:set>
                                    <p:animEffect transition="in" filter="fade">
                                      <p:cBhvr>
                                        <p:cTn id="12" dur="1000"/>
                                        <p:tgtEl>
                                          <p:spTgt spid="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DST">
  <a:themeElements>
    <a:clrScheme name="PDST">
      <a:dk1>
        <a:srgbClr val="595959"/>
      </a:dk1>
      <a:lt1>
        <a:srgbClr val="FFFFFF"/>
      </a:lt1>
      <a:dk2>
        <a:srgbClr val="12436F"/>
      </a:dk2>
      <a:lt2>
        <a:srgbClr val="E7E6E6"/>
      </a:lt2>
      <a:accent1>
        <a:srgbClr val="12436F"/>
      </a:accent1>
      <a:accent2>
        <a:srgbClr val="40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On-screen Show (16:9)</PresentationFormat>
  <Paragraphs>87</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Simple Light</vt:lpstr>
      <vt:lpstr>PDST</vt:lpstr>
      <vt:lpstr>van Hiele Example</vt:lpstr>
      <vt:lpstr>Leaving Certificate Syllabus</vt:lpstr>
      <vt:lpstr>3D Problems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Hiele Example</dc:title>
  <dc:creator>Warren McIntyre</dc:creator>
  <cp:lastModifiedBy>Warren McIntyre</cp:lastModifiedBy>
  <cp:revision>1</cp:revision>
  <dcterms:modified xsi:type="dcterms:W3CDTF">2020-11-18T16:07:07Z</dcterms:modified>
</cp:coreProperties>
</file>