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13" r:id="rId1"/>
    <p:sldMasterId id="2147483714" r:id="rId2"/>
    <p:sldMasterId id="2147483715" r:id="rId3"/>
  </p:sldMasterIdLst>
  <p:notesMasterIdLst>
    <p:notesMasterId r:id="rId37"/>
  </p:notesMasterIdLst>
  <p:sldIdLst>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4" r:id="rId20"/>
    <p:sldId id="275" r:id="rId21"/>
    <p:sldId id="276" r:id="rId22"/>
    <p:sldId id="277" r:id="rId23"/>
    <p:sldId id="278" r:id="rId24"/>
    <p:sldId id="279" r:id="rId25"/>
    <p:sldId id="280" r:id="rId26"/>
    <p:sldId id="282" r:id="rId27"/>
    <p:sldId id="283" r:id="rId28"/>
    <p:sldId id="284" r:id="rId29"/>
    <p:sldId id="285" r:id="rId30"/>
    <p:sldId id="286" r:id="rId31"/>
    <p:sldId id="288" r:id="rId32"/>
    <p:sldId id="289" r:id="rId33"/>
    <p:sldId id="290" r:id="rId34"/>
    <p:sldId id="291" r:id="rId35"/>
    <p:sldId id="292" r:id="rId36"/>
  </p:sldIdLst>
  <p:sldSz cx="12192000" cy="6858000"/>
  <p:notesSz cx="6858000" cy="9144000"/>
  <p:embeddedFontLst>
    <p:embeddedFont>
      <p:font typeface="Helvetica Neue"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
      <p:font typeface="Helvetica Neue Light" panose="020B0604020202020204" charset="0"/>
      <p:regular r:id="rId46"/>
      <p:bold r:id="rId47"/>
      <p:italic r:id="rId48"/>
      <p:boldItalic r:id="rId49"/>
    </p:embeddedFont>
    <p:embeddedFont>
      <p:font typeface="Courgett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9CB9A3E-7C60-4DBA-B40D-CB6D296AD6DC}">
  <a:tblStyle styleId="{89CB9A3E-7C60-4DBA-B40D-CB6D296AD6DC}"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A90525B-2673-4AAB-B154-0D58000CA8A3}" styleName="Table_1">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88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5"/>
        <p:cNvGrpSpPr/>
        <p:nvPr/>
      </p:nvGrpSpPr>
      <p:grpSpPr>
        <a:xfrm>
          <a:off x="0" y="0"/>
          <a:ext cx="0" cy="0"/>
          <a:chOff x="0" y="0"/>
          <a:chExt cx="0" cy="0"/>
        </a:xfrm>
      </p:grpSpPr>
      <p:sp>
        <p:nvSpPr>
          <p:cNvPr id="5376" name="Google Shape;537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15000"/>
              </a:lnSpc>
              <a:spcBef>
                <a:spcPts val="0"/>
              </a:spcBef>
              <a:spcAft>
                <a:spcPts val="0"/>
              </a:spcAft>
              <a:buClr>
                <a:srgbClr val="000000"/>
              </a:buClr>
              <a:buSzPts val="1100"/>
              <a:buFont typeface="Arial"/>
              <a:buNone/>
            </a:pPr>
            <a:endParaRPr>
              <a:sym typeface="Arial"/>
            </a:endParaRPr>
          </a:p>
        </p:txBody>
      </p:sp>
      <p:sp>
        <p:nvSpPr>
          <p:cNvPr id="5377" name="Google Shape;537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5"/>
        <p:cNvGrpSpPr/>
        <p:nvPr/>
      </p:nvGrpSpPr>
      <p:grpSpPr>
        <a:xfrm>
          <a:off x="0" y="0"/>
          <a:ext cx="0" cy="0"/>
          <a:chOff x="0" y="0"/>
          <a:chExt cx="0" cy="0"/>
        </a:xfrm>
      </p:grpSpPr>
      <p:sp>
        <p:nvSpPr>
          <p:cNvPr id="5486" name="Google Shape;548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7" name="Google Shape;5487;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88" name="Google Shape;5488;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2"/>
        <p:cNvGrpSpPr/>
        <p:nvPr/>
      </p:nvGrpSpPr>
      <p:grpSpPr>
        <a:xfrm>
          <a:off x="0" y="0"/>
          <a:ext cx="0" cy="0"/>
          <a:chOff x="0" y="0"/>
          <a:chExt cx="0" cy="0"/>
        </a:xfrm>
      </p:grpSpPr>
      <p:sp>
        <p:nvSpPr>
          <p:cNvPr id="5493" name="Google Shape;549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4" name="Google Shape;5494;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5495" name="Google Shape;5495;p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2"/>
        <p:cNvGrpSpPr/>
        <p:nvPr/>
      </p:nvGrpSpPr>
      <p:grpSpPr>
        <a:xfrm>
          <a:off x="0" y="0"/>
          <a:ext cx="0" cy="0"/>
          <a:chOff x="0" y="0"/>
          <a:chExt cx="0" cy="0"/>
        </a:xfrm>
      </p:grpSpPr>
      <p:sp>
        <p:nvSpPr>
          <p:cNvPr id="5503" name="Google Shape;550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4" name="Google Shape;5504;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1200"/>
              </a:spcBef>
              <a:spcAft>
                <a:spcPts val="0"/>
              </a:spcAft>
              <a:buSzPts val="1400"/>
              <a:buNone/>
            </a:pPr>
            <a:endParaRPr/>
          </a:p>
        </p:txBody>
      </p:sp>
      <p:sp>
        <p:nvSpPr>
          <p:cNvPr id="5505" name="Google Shape;5505;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2"/>
        <p:cNvGrpSpPr/>
        <p:nvPr/>
      </p:nvGrpSpPr>
      <p:grpSpPr>
        <a:xfrm>
          <a:off x="0" y="0"/>
          <a:ext cx="0" cy="0"/>
          <a:chOff x="0" y="0"/>
          <a:chExt cx="0" cy="0"/>
        </a:xfrm>
      </p:grpSpPr>
      <p:sp>
        <p:nvSpPr>
          <p:cNvPr id="5513" name="Google Shape;55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4" name="Google Shape;5514;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5" name="Google Shape;5515;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0"/>
        <p:cNvGrpSpPr/>
        <p:nvPr/>
      </p:nvGrpSpPr>
      <p:grpSpPr>
        <a:xfrm>
          <a:off x="0" y="0"/>
          <a:ext cx="0" cy="0"/>
          <a:chOff x="0" y="0"/>
          <a:chExt cx="0" cy="0"/>
        </a:xfrm>
      </p:grpSpPr>
      <p:sp>
        <p:nvSpPr>
          <p:cNvPr id="5521" name="Google Shape;55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2" name="Google Shape;5522;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523" name="Google Shape;5523;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3"/>
        <p:cNvGrpSpPr/>
        <p:nvPr/>
      </p:nvGrpSpPr>
      <p:grpSpPr>
        <a:xfrm>
          <a:off x="0" y="0"/>
          <a:ext cx="0" cy="0"/>
          <a:chOff x="0" y="0"/>
          <a:chExt cx="0" cy="0"/>
        </a:xfrm>
      </p:grpSpPr>
      <p:sp>
        <p:nvSpPr>
          <p:cNvPr id="5534" name="Google Shape;5534;ga5822b91b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5" name="Google Shape;5535;ga5822b91b2_0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536" name="Google Shape;5536;ga5822b91b2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7"/>
        <p:cNvGrpSpPr/>
        <p:nvPr/>
      </p:nvGrpSpPr>
      <p:grpSpPr>
        <a:xfrm>
          <a:off x="0" y="0"/>
          <a:ext cx="0" cy="0"/>
          <a:chOff x="0" y="0"/>
          <a:chExt cx="0" cy="0"/>
        </a:xfrm>
      </p:grpSpPr>
      <p:sp>
        <p:nvSpPr>
          <p:cNvPr id="5548" name="Google Shape;554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9" name="Google Shape;5549;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550" name="Google Shape;5550;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5"/>
        <p:cNvGrpSpPr/>
        <p:nvPr/>
      </p:nvGrpSpPr>
      <p:grpSpPr>
        <a:xfrm>
          <a:off x="0" y="0"/>
          <a:ext cx="0" cy="0"/>
          <a:chOff x="0" y="0"/>
          <a:chExt cx="0" cy="0"/>
        </a:xfrm>
      </p:grpSpPr>
      <p:sp>
        <p:nvSpPr>
          <p:cNvPr id="5566" name="Google Shape;556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7" name="Google Shape;5567;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8" name="Google Shape;5568;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1"/>
        <p:cNvGrpSpPr/>
        <p:nvPr/>
      </p:nvGrpSpPr>
      <p:grpSpPr>
        <a:xfrm>
          <a:off x="0" y="0"/>
          <a:ext cx="0" cy="0"/>
          <a:chOff x="0" y="0"/>
          <a:chExt cx="0" cy="0"/>
        </a:xfrm>
      </p:grpSpPr>
      <p:sp>
        <p:nvSpPr>
          <p:cNvPr id="5582" name="Google Shape;5582;ga9bc8e4b2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3" name="Google Shape;5583;ga9bc8e4b2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4" name="Google Shape;5584;ga9bc8e4b2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2"/>
        <p:cNvGrpSpPr/>
        <p:nvPr/>
      </p:nvGrpSpPr>
      <p:grpSpPr>
        <a:xfrm>
          <a:off x="0" y="0"/>
          <a:ext cx="0" cy="0"/>
          <a:chOff x="0" y="0"/>
          <a:chExt cx="0" cy="0"/>
        </a:xfrm>
      </p:grpSpPr>
      <p:sp>
        <p:nvSpPr>
          <p:cNvPr id="5593" name="Google Shape;5593;gadeebf2e6a_2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94" name="Google Shape;5594;gadeebf2e6a_2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95" name="Google Shape;5595;gadeebf2e6a_2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2"/>
        <p:cNvGrpSpPr/>
        <p:nvPr/>
      </p:nvGrpSpPr>
      <p:grpSpPr>
        <a:xfrm>
          <a:off x="0" y="0"/>
          <a:ext cx="0" cy="0"/>
          <a:chOff x="0" y="0"/>
          <a:chExt cx="0" cy="0"/>
        </a:xfrm>
      </p:grpSpPr>
      <p:sp>
        <p:nvSpPr>
          <p:cNvPr id="5393" name="Google Shape;539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94" name="Google Shape;5394;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0"/>
        <p:cNvGrpSpPr/>
        <p:nvPr/>
      </p:nvGrpSpPr>
      <p:grpSpPr>
        <a:xfrm>
          <a:off x="0" y="0"/>
          <a:ext cx="0" cy="0"/>
          <a:chOff x="0" y="0"/>
          <a:chExt cx="0" cy="0"/>
        </a:xfrm>
      </p:grpSpPr>
      <p:sp>
        <p:nvSpPr>
          <p:cNvPr id="5601" name="Google Shape;560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2" name="Google Shape;5602;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5603" name="Google Shape;5603;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1"/>
        <p:cNvGrpSpPr/>
        <p:nvPr/>
      </p:nvGrpSpPr>
      <p:grpSpPr>
        <a:xfrm>
          <a:off x="0" y="0"/>
          <a:ext cx="0" cy="0"/>
          <a:chOff x="0" y="0"/>
          <a:chExt cx="0" cy="0"/>
        </a:xfrm>
      </p:grpSpPr>
      <p:sp>
        <p:nvSpPr>
          <p:cNvPr id="5612" name="Google Shape;561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3" name="Google Shape;5613;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5614" name="Google Shape;5614;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4"/>
        <p:cNvGrpSpPr/>
        <p:nvPr/>
      </p:nvGrpSpPr>
      <p:grpSpPr>
        <a:xfrm>
          <a:off x="0" y="0"/>
          <a:ext cx="0" cy="0"/>
          <a:chOff x="0" y="0"/>
          <a:chExt cx="0" cy="0"/>
        </a:xfrm>
      </p:grpSpPr>
      <p:sp>
        <p:nvSpPr>
          <p:cNvPr id="5625" name="Google Shape;5625;gaed4156438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6" name="Google Shape;5626;gaed4156438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7" name="Google Shape;5627;gaed4156438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2"/>
        <p:cNvGrpSpPr/>
        <p:nvPr/>
      </p:nvGrpSpPr>
      <p:grpSpPr>
        <a:xfrm>
          <a:off x="0" y="0"/>
          <a:ext cx="0" cy="0"/>
          <a:chOff x="0" y="0"/>
          <a:chExt cx="0" cy="0"/>
        </a:xfrm>
      </p:grpSpPr>
      <p:sp>
        <p:nvSpPr>
          <p:cNvPr id="5633" name="Google Shape;563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4" name="Google Shape;5634;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35" name="Google Shape;5635;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9" name="Google Shape;5649;p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50" name="Google Shape;5650;p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5"/>
        <p:cNvGrpSpPr/>
        <p:nvPr/>
      </p:nvGrpSpPr>
      <p:grpSpPr>
        <a:xfrm>
          <a:off x="0" y="0"/>
          <a:ext cx="0" cy="0"/>
          <a:chOff x="0" y="0"/>
          <a:chExt cx="0" cy="0"/>
        </a:xfrm>
      </p:grpSpPr>
      <p:sp>
        <p:nvSpPr>
          <p:cNvPr id="5656" name="Google Shape;5656;gadeebf2e6a_2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7" name="Google Shape;5657;gadeebf2e6a_2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SzPts val="1400"/>
              <a:buNone/>
            </a:pPr>
            <a:endParaRPr/>
          </a:p>
        </p:txBody>
      </p:sp>
      <p:sp>
        <p:nvSpPr>
          <p:cNvPr id="5658" name="Google Shape;5658;gadeebf2e6a_2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5"/>
        <p:cNvGrpSpPr/>
        <p:nvPr/>
      </p:nvGrpSpPr>
      <p:grpSpPr>
        <a:xfrm>
          <a:off x="0" y="0"/>
          <a:ext cx="0" cy="0"/>
          <a:chOff x="0" y="0"/>
          <a:chExt cx="0" cy="0"/>
        </a:xfrm>
      </p:grpSpPr>
      <p:sp>
        <p:nvSpPr>
          <p:cNvPr id="5666" name="Google Shape;566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7" name="Google Shape;5667;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400"/>
              <a:buFont typeface="Arial"/>
              <a:buNone/>
            </a:pPr>
            <a:endParaRPr/>
          </a:p>
        </p:txBody>
      </p:sp>
      <p:sp>
        <p:nvSpPr>
          <p:cNvPr id="5668" name="Google Shape;5668;p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8"/>
        <p:cNvGrpSpPr/>
        <p:nvPr/>
      </p:nvGrpSpPr>
      <p:grpSpPr>
        <a:xfrm>
          <a:off x="0" y="0"/>
          <a:ext cx="0" cy="0"/>
          <a:chOff x="0" y="0"/>
          <a:chExt cx="0" cy="0"/>
        </a:xfrm>
      </p:grpSpPr>
      <p:sp>
        <p:nvSpPr>
          <p:cNvPr id="5679" name="Google Shape;567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0" name="Google Shape;568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1" name="Google Shape;568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6"/>
        <p:cNvGrpSpPr/>
        <p:nvPr/>
      </p:nvGrpSpPr>
      <p:grpSpPr>
        <a:xfrm>
          <a:off x="0" y="0"/>
          <a:ext cx="0" cy="0"/>
          <a:chOff x="0" y="0"/>
          <a:chExt cx="0" cy="0"/>
        </a:xfrm>
      </p:grpSpPr>
      <p:sp>
        <p:nvSpPr>
          <p:cNvPr id="5687" name="Google Shape;568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8" name="Google Shape;5688;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9" name="Google Shape;5689;p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5"/>
        <p:cNvGrpSpPr/>
        <p:nvPr/>
      </p:nvGrpSpPr>
      <p:grpSpPr>
        <a:xfrm>
          <a:off x="0" y="0"/>
          <a:ext cx="0" cy="0"/>
          <a:chOff x="0" y="0"/>
          <a:chExt cx="0" cy="0"/>
        </a:xfrm>
      </p:grpSpPr>
      <p:sp>
        <p:nvSpPr>
          <p:cNvPr id="5706" name="Google Shape;5706;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7" name="Google Shape;570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4"/>
        <p:cNvGrpSpPr/>
        <p:nvPr/>
      </p:nvGrpSpPr>
      <p:grpSpPr>
        <a:xfrm>
          <a:off x="0" y="0"/>
          <a:ext cx="0" cy="0"/>
          <a:chOff x="0" y="0"/>
          <a:chExt cx="0" cy="0"/>
        </a:xfrm>
      </p:grpSpPr>
      <p:sp>
        <p:nvSpPr>
          <p:cNvPr id="5405" name="Google Shape;540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6" name="Google Shape;540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7" name="Google Shape;540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5"/>
        <p:cNvGrpSpPr/>
        <p:nvPr/>
      </p:nvGrpSpPr>
      <p:grpSpPr>
        <a:xfrm>
          <a:off x="0" y="0"/>
          <a:ext cx="0" cy="0"/>
          <a:chOff x="0" y="0"/>
          <a:chExt cx="0" cy="0"/>
        </a:xfrm>
      </p:grpSpPr>
      <p:sp>
        <p:nvSpPr>
          <p:cNvPr id="5726" name="Google Shape;5726;ga8de906b58_1_26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7" name="Google Shape;5727;ga8de906b58_1_26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8" name="Google Shape;5728;ga8de906b58_1_26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9"/>
        <p:cNvGrpSpPr/>
        <p:nvPr/>
      </p:nvGrpSpPr>
      <p:grpSpPr>
        <a:xfrm>
          <a:off x="0" y="0"/>
          <a:ext cx="0" cy="0"/>
          <a:chOff x="0" y="0"/>
          <a:chExt cx="0" cy="0"/>
        </a:xfrm>
      </p:grpSpPr>
      <p:sp>
        <p:nvSpPr>
          <p:cNvPr id="5750" name="Google Shape;575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51" name="Google Shape;5751;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9"/>
        <p:cNvGrpSpPr/>
        <p:nvPr/>
      </p:nvGrpSpPr>
      <p:grpSpPr>
        <a:xfrm>
          <a:off x="0" y="0"/>
          <a:ext cx="0" cy="0"/>
          <a:chOff x="0" y="0"/>
          <a:chExt cx="0" cy="0"/>
        </a:xfrm>
      </p:grpSpPr>
      <p:sp>
        <p:nvSpPr>
          <p:cNvPr id="5760" name="Google Shape;5760;ga9c137932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1" name="Google Shape;5761;ga9c137932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2" name="Google Shape;5762;ga9c137932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7"/>
        <p:cNvGrpSpPr/>
        <p:nvPr/>
      </p:nvGrpSpPr>
      <p:grpSpPr>
        <a:xfrm>
          <a:off x="0" y="0"/>
          <a:ext cx="0" cy="0"/>
          <a:chOff x="0" y="0"/>
          <a:chExt cx="0" cy="0"/>
        </a:xfrm>
      </p:grpSpPr>
      <p:sp>
        <p:nvSpPr>
          <p:cNvPr id="5768" name="Google Shape;576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9" name="Google Shape;5769;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0"/>
        <p:cNvGrpSpPr/>
        <p:nvPr/>
      </p:nvGrpSpPr>
      <p:grpSpPr>
        <a:xfrm>
          <a:off x="0" y="0"/>
          <a:ext cx="0" cy="0"/>
          <a:chOff x="0" y="0"/>
          <a:chExt cx="0" cy="0"/>
        </a:xfrm>
      </p:grpSpPr>
      <p:sp>
        <p:nvSpPr>
          <p:cNvPr id="5421" name="Google Shape;542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2" name="Google Shape;5422;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3" name="Google Shape;5423;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8"/>
        <p:cNvGrpSpPr/>
        <p:nvPr/>
      </p:nvGrpSpPr>
      <p:grpSpPr>
        <a:xfrm>
          <a:off x="0" y="0"/>
          <a:ext cx="0" cy="0"/>
          <a:chOff x="0" y="0"/>
          <a:chExt cx="0" cy="0"/>
        </a:xfrm>
      </p:grpSpPr>
      <p:sp>
        <p:nvSpPr>
          <p:cNvPr id="5429" name="Google Shape;542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0" name="Google Shape;543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SzPts val="1400"/>
              <a:buNone/>
            </a:pPr>
            <a:endParaRPr/>
          </a:p>
        </p:txBody>
      </p:sp>
      <p:sp>
        <p:nvSpPr>
          <p:cNvPr id="5431" name="Google Shape;5431;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3"/>
        <p:cNvGrpSpPr/>
        <p:nvPr/>
      </p:nvGrpSpPr>
      <p:grpSpPr>
        <a:xfrm>
          <a:off x="0" y="0"/>
          <a:ext cx="0" cy="0"/>
          <a:chOff x="0" y="0"/>
          <a:chExt cx="0" cy="0"/>
        </a:xfrm>
      </p:grpSpPr>
      <p:sp>
        <p:nvSpPr>
          <p:cNvPr id="5444" name="Google Shape;54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5" name="Google Shape;5445;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46" name="Google Shape;5446;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3"/>
        <p:cNvGrpSpPr/>
        <p:nvPr/>
      </p:nvGrpSpPr>
      <p:grpSpPr>
        <a:xfrm>
          <a:off x="0" y="0"/>
          <a:ext cx="0" cy="0"/>
          <a:chOff x="0" y="0"/>
          <a:chExt cx="0" cy="0"/>
        </a:xfrm>
      </p:grpSpPr>
      <p:sp>
        <p:nvSpPr>
          <p:cNvPr id="5454" name="Google Shape;545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5" name="Google Shape;5455;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endParaRPr/>
          </a:p>
        </p:txBody>
      </p:sp>
      <p:sp>
        <p:nvSpPr>
          <p:cNvPr id="5456" name="Google Shape;5456;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5"/>
        <p:cNvGrpSpPr/>
        <p:nvPr/>
      </p:nvGrpSpPr>
      <p:grpSpPr>
        <a:xfrm>
          <a:off x="0" y="0"/>
          <a:ext cx="0" cy="0"/>
          <a:chOff x="0" y="0"/>
          <a:chExt cx="0" cy="0"/>
        </a:xfrm>
      </p:grpSpPr>
      <p:sp>
        <p:nvSpPr>
          <p:cNvPr id="5466" name="Google Shape;5466;gaed4156438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7" name="Google Shape;5467;gaed4156438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8" name="Google Shape;5468;gaed4156438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2"/>
        <p:cNvGrpSpPr/>
        <p:nvPr/>
      </p:nvGrpSpPr>
      <p:grpSpPr>
        <a:xfrm>
          <a:off x="0" y="0"/>
          <a:ext cx="0" cy="0"/>
          <a:chOff x="0" y="0"/>
          <a:chExt cx="0" cy="0"/>
        </a:xfrm>
      </p:grpSpPr>
      <p:sp>
        <p:nvSpPr>
          <p:cNvPr id="5473" name="Google Shape;5473;gadf642bb2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4" name="Google Shape;5474;gadf642bb2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5" name="Google Shape;5475;gadf642bb2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9" name="Google Shape;19;p2"/>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 name="Google Shape;20;p2"/>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1" name="Google Shape;21;p2"/>
          <p:cNvGrpSpPr/>
          <p:nvPr/>
        </p:nvGrpSpPr>
        <p:grpSpPr>
          <a:xfrm>
            <a:off x="-1932891" y="195833"/>
            <a:ext cx="1368152" cy="2725764"/>
            <a:chOff x="-1555624" y="1196393"/>
            <a:chExt cx="1368152" cy="2725764"/>
          </a:xfrm>
        </p:grpSpPr>
        <p:grpSp>
          <p:nvGrpSpPr>
            <p:cNvPr id="22" name="Google Shape;22;p2"/>
            <p:cNvGrpSpPr/>
            <p:nvPr/>
          </p:nvGrpSpPr>
          <p:grpSpPr>
            <a:xfrm>
              <a:off x="-1555624" y="1488707"/>
              <a:ext cx="1368152" cy="2433450"/>
              <a:chOff x="-1836712" y="3275837"/>
              <a:chExt cx="1368152" cy="2433450"/>
            </a:xfrm>
          </p:grpSpPr>
          <p:sp>
            <p:nvSpPr>
              <p:cNvPr id="23" name="Google Shape;23;p2"/>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24" name="Google Shape;24;p2"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5" name="Google Shape;25;p2"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26" name="Google Shape;26;p2"/>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 name="Google Shape;27;p2"/>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827"/>
        <p:cNvGrpSpPr/>
        <p:nvPr/>
      </p:nvGrpSpPr>
      <p:grpSpPr>
        <a:xfrm>
          <a:off x="0" y="0"/>
          <a:ext cx="0" cy="0"/>
          <a:chOff x="0" y="0"/>
          <a:chExt cx="0" cy="0"/>
        </a:xfrm>
      </p:grpSpPr>
      <p:sp>
        <p:nvSpPr>
          <p:cNvPr id="828" name="Google Shape;828;p11"/>
          <p:cNvSpPr/>
          <p:nvPr/>
        </p:nvSpPr>
        <p:spPr>
          <a:xfrm>
            <a:off x="0" y="0"/>
            <a:ext cx="12192000" cy="6858000"/>
          </a:xfrm>
          <a:prstGeom prst="rect">
            <a:avLst/>
          </a:prstGeom>
          <a:solidFill>
            <a:srgbClr val="000000">
              <a:alpha val="6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9" name="Google Shape;829;p11"/>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30" name="Google Shape;830;p1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1" name="Google Shape;831;p1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32" name="Google Shape;832;p1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33" name="Google Shape;833;p11"/>
          <p:cNvSpPr txBox="1">
            <a:spLocks noGrp="1"/>
          </p:cNvSpPr>
          <p:nvPr>
            <p:ph type="body" idx="1"/>
          </p:nvPr>
        </p:nvSpPr>
        <p:spPr>
          <a:xfrm>
            <a:off x="514800" y="2263939"/>
            <a:ext cx="4471468"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34" name="Google Shape;834;p11"/>
          <p:cNvGrpSpPr/>
          <p:nvPr/>
        </p:nvGrpSpPr>
        <p:grpSpPr>
          <a:xfrm>
            <a:off x="-2040904" y="3988723"/>
            <a:ext cx="1872208" cy="2902681"/>
            <a:chOff x="6195941" y="562596"/>
            <a:chExt cx="1872208" cy="2902681"/>
          </a:xfrm>
        </p:grpSpPr>
        <p:grpSp>
          <p:nvGrpSpPr>
            <p:cNvPr id="835" name="Google Shape;835;p11"/>
            <p:cNvGrpSpPr/>
            <p:nvPr/>
          </p:nvGrpSpPr>
          <p:grpSpPr>
            <a:xfrm>
              <a:off x="6195941" y="832626"/>
              <a:ext cx="1872208" cy="2632651"/>
              <a:chOff x="-1872716" y="660661"/>
              <a:chExt cx="1872208" cy="1974490"/>
            </a:xfrm>
          </p:grpSpPr>
          <p:sp>
            <p:nvSpPr>
              <p:cNvPr id="836" name="Google Shape;836;p11"/>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837" name="Google Shape;837;p1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838" name="Google Shape;838;p11"/>
            <p:cNvGrpSpPr/>
            <p:nvPr/>
          </p:nvGrpSpPr>
          <p:grpSpPr>
            <a:xfrm>
              <a:off x="6303954" y="562596"/>
              <a:ext cx="540060" cy="540060"/>
              <a:chOff x="6303954" y="562596"/>
              <a:chExt cx="540060" cy="540060"/>
            </a:xfrm>
          </p:grpSpPr>
          <p:sp>
            <p:nvSpPr>
              <p:cNvPr id="839" name="Google Shape;839;p11"/>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40" name="Google Shape;840;p1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841" name="Google Shape;841;p11"/>
          <p:cNvSpPr/>
          <p:nvPr/>
        </p:nvSpPr>
        <p:spPr>
          <a:xfrm>
            <a:off x="-3680045" y="312461"/>
            <a:ext cx="8746251" cy="612492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842" name="Google Shape;842;p11"/>
          <p:cNvGrpSpPr/>
          <p:nvPr/>
        </p:nvGrpSpPr>
        <p:grpSpPr>
          <a:xfrm>
            <a:off x="10553375" y="296652"/>
            <a:ext cx="1195327" cy="479853"/>
            <a:chOff x="1899" y="899"/>
            <a:chExt cx="4165" cy="1672"/>
          </a:xfrm>
        </p:grpSpPr>
        <p:sp>
          <p:nvSpPr>
            <p:cNvPr id="843" name="Google Shape;843;p1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4" name="Google Shape;844;p1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5" name="Google Shape;845;p1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6" name="Google Shape;846;p1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7" name="Google Shape;847;p1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8" name="Google Shape;848;p1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9" name="Google Shape;849;p1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0" name="Google Shape;850;p1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1" name="Google Shape;851;p1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2" name="Google Shape;852;p1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3" name="Google Shape;853;p1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4" name="Google Shape;854;p11"/>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5" name="Google Shape;855;p1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6" name="Google Shape;856;p1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7" name="Google Shape;857;p1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8" name="Google Shape;858;p1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9" name="Google Shape;859;p11"/>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0" name="Google Shape;860;p1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1" name="Google Shape;861;p1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2" name="Google Shape;862;p1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3" name="Google Shape;863;p1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4" name="Google Shape;864;p1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5" name="Google Shape;865;p1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6" name="Google Shape;866;p1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7" name="Google Shape;867;p1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8" name="Google Shape;868;p1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9" name="Google Shape;869;p1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0" name="Google Shape;870;p1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1" name="Google Shape;871;p1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2" name="Google Shape;872;p1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3" name="Google Shape;873;p1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4" name="Google Shape;874;p1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5" name="Google Shape;875;p1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6" name="Google Shape;876;p1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7" name="Google Shape;877;p1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8" name="Google Shape;878;p1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9" name="Google Shape;879;p1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0" name="Google Shape;880;p1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1" name="Google Shape;881;p1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2" name="Google Shape;882;p1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3" name="Google Shape;883;p1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4" name="Google Shape;884;p11"/>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5" name="Google Shape;885;p11"/>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6" name="Google Shape;886;p11"/>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7" name="Google Shape;887;p11"/>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8" name="Google Shape;888;p11"/>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9" name="Google Shape;889;p11"/>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0" name="Google Shape;890;p11"/>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1" name="Google Shape;891;p1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2" name="Google Shape;892;p1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3" name="Google Shape;893;p1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4" name="Google Shape;894;p1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5" name="Google Shape;895;p1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6" name="Google Shape;896;p1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7" name="Google Shape;897;p1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8" name="Google Shape;898;p1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9" name="Google Shape;899;p1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0" name="Google Shape;900;p1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1" name="Google Shape;901;p1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2" name="Google Shape;902;p1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3" name="Google Shape;903;p1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4" name="Google Shape;904;p1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5" name="Google Shape;905;p1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6" name="Google Shape;906;p1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7" name="Google Shape;907;p1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8" name="Google Shape;908;p1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9" name="Google Shape;909;p1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0" name="Google Shape;910;p1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1" name="Google Shape;911;p1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2" name="Google Shape;912;p1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3" name="Google Shape;913;p1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4" name="Google Shape;914;p1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5" name="Google Shape;915;p1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6" name="Google Shape;916;p1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7" name="Google Shape;917;p1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8" name="Google Shape;918;p1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9" name="Google Shape;919;p1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0" name="Google Shape;920;p1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1" name="Google Shape;921;p1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2" name="Google Shape;922;p11"/>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3" name="Google Shape;923;p1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4" name="Google Shape;924;p1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5" name="Google Shape;925;p1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1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7" name="Google Shape;927;p1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8" name="Google Shape;928;p1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9" name="Google Shape;929;p1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0" name="Google Shape;930;p1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1" name="Google Shape;931;p1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2" name="Google Shape;932;p1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3" name="Google Shape;933;p1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4" name="Google Shape;934;p1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5" name="Google Shape;935;p1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936" name="Google Shape;936;p11"/>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937" name="Google Shape;937;p11"/>
          <p:cNvSpPr txBox="1">
            <a:spLocks noGrp="1"/>
          </p:cNvSpPr>
          <p:nvPr>
            <p:ph type="body" idx="2"/>
          </p:nvPr>
        </p:nvSpPr>
        <p:spPr>
          <a:xfrm>
            <a:off x="5522201" y="2263939"/>
            <a:ext cx="4471468"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38" name="Google Shape;938;p11"/>
          <p:cNvGrpSpPr/>
          <p:nvPr/>
        </p:nvGrpSpPr>
        <p:grpSpPr>
          <a:xfrm>
            <a:off x="-2040904" y="871532"/>
            <a:ext cx="1368152" cy="2264265"/>
            <a:chOff x="-1836712" y="2937191"/>
            <a:chExt cx="1368152" cy="2264265"/>
          </a:xfrm>
        </p:grpSpPr>
        <p:pic>
          <p:nvPicPr>
            <p:cNvPr id="939" name="Google Shape;939;p1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940" name="Google Shape;940;p11"/>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941" name="Google Shape;941;p1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942"/>
        <p:cNvGrpSpPr/>
        <p:nvPr/>
      </p:nvGrpSpPr>
      <p:grpSpPr>
        <a:xfrm>
          <a:off x="0" y="0"/>
          <a:ext cx="0" cy="0"/>
          <a:chOff x="0" y="0"/>
          <a:chExt cx="0" cy="0"/>
        </a:xfrm>
      </p:grpSpPr>
      <p:sp>
        <p:nvSpPr>
          <p:cNvPr id="943" name="Google Shape;943;p12"/>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4" name="Google Shape;944;p1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5" name="Google Shape;945;p1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6" name="Google Shape;946;p1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47" name="Google Shape;947;p12"/>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948" name="Google Shape;948;p12"/>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49" name="Google Shape;949;p12"/>
          <p:cNvGrpSpPr/>
          <p:nvPr/>
        </p:nvGrpSpPr>
        <p:grpSpPr>
          <a:xfrm>
            <a:off x="6961787" y="1092957"/>
            <a:ext cx="2484055" cy="997200"/>
            <a:chOff x="1899" y="899"/>
            <a:chExt cx="4165" cy="1672"/>
          </a:xfrm>
        </p:grpSpPr>
        <p:sp>
          <p:nvSpPr>
            <p:cNvPr id="950" name="Google Shape;950;p1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1" name="Google Shape;951;p1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2" name="Google Shape;952;p1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3" name="Google Shape;953;p1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4" name="Google Shape;954;p1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5" name="Google Shape;955;p1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6" name="Google Shape;956;p1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7" name="Google Shape;957;p1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8" name="Google Shape;958;p1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9" name="Google Shape;959;p1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0" name="Google Shape;960;p1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1" name="Google Shape;961;p12"/>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2" name="Google Shape;962;p1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3" name="Google Shape;963;p1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4" name="Google Shape;964;p1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5" name="Google Shape;965;p1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6" name="Google Shape;966;p12"/>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7" name="Google Shape;967;p1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8" name="Google Shape;968;p1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9" name="Google Shape;969;p1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0" name="Google Shape;970;p1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1" name="Google Shape;971;p1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2" name="Google Shape;972;p1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3" name="Google Shape;973;p1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4" name="Google Shape;974;p1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5" name="Google Shape;975;p1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6" name="Google Shape;976;p1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7" name="Google Shape;977;p1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8" name="Google Shape;978;p1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79" name="Google Shape;979;p1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0" name="Google Shape;980;p1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1" name="Google Shape;981;p1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2" name="Google Shape;982;p1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3" name="Google Shape;983;p1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4" name="Google Shape;984;p1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5" name="Google Shape;985;p1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6" name="Google Shape;986;p1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7" name="Google Shape;987;p1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8" name="Google Shape;988;p1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9" name="Google Shape;989;p1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0" name="Google Shape;990;p1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1" name="Google Shape;991;p1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2" name="Google Shape;992;p1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3" name="Google Shape;993;p1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4" name="Google Shape;994;p1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5" name="Google Shape;995;p1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6" name="Google Shape;996;p1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7" name="Google Shape;997;p1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8" name="Google Shape;998;p1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99" name="Google Shape;999;p1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0" name="Google Shape;1000;p1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1" name="Google Shape;1001;p1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2" name="Google Shape;1002;p1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3" name="Google Shape;1003;p1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4" name="Google Shape;1004;p1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5" name="Google Shape;1005;p1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6" name="Google Shape;1006;p1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7" name="Google Shape;1007;p1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8" name="Google Shape;1008;p1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09" name="Google Shape;1009;p1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0" name="Google Shape;1010;p1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1" name="Google Shape;1011;p1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2" name="Google Shape;1012;p1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3" name="Google Shape;1013;p1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4" name="Google Shape;1014;p1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5" name="Google Shape;1015;p1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6" name="Google Shape;1016;p1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7" name="Google Shape;1017;p1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8" name="Google Shape;1018;p1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19" name="Google Shape;1019;p1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0" name="Google Shape;1020;p1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1" name="Google Shape;1021;p1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2" name="Google Shape;1022;p1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3" name="Google Shape;1023;p1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4" name="Google Shape;1024;p1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5" name="Google Shape;1025;p1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6" name="Google Shape;1026;p1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7" name="Google Shape;1027;p1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8" name="Google Shape;1028;p1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9" name="Google Shape;1029;p12"/>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0" name="Google Shape;1030;p1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1" name="Google Shape;1031;p1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2" name="Google Shape;1032;p1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3" name="Google Shape;1033;p1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4" name="Google Shape;1034;p1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5" name="Google Shape;1035;p1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6" name="Google Shape;1036;p1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7" name="Google Shape;1037;p1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8" name="Google Shape;1038;p1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39" name="Google Shape;1039;p1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0" name="Google Shape;1040;p1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1" name="Google Shape;1041;p1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2" name="Google Shape;1042;p1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043" name="Google Shape;1043;p12"/>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grpSp>
        <p:nvGrpSpPr>
          <p:cNvPr id="1044" name="Google Shape;1044;p12"/>
          <p:cNvGrpSpPr/>
          <p:nvPr/>
        </p:nvGrpSpPr>
        <p:grpSpPr>
          <a:xfrm>
            <a:off x="-2330631" y="180542"/>
            <a:ext cx="8882372" cy="6220800"/>
            <a:chOff x="8589113" y="1245357"/>
            <a:chExt cx="1009129" cy="706747"/>
          </a:xfrm>
        </p:grpSpPr>
        <p:sp>
          <p:nvSpPr>
            <p:cNvPr id="1045" name="Google Shape;1045;p12"/>
            <p:cNvSpPr/>
            <p:nvPr/>
          </p:nvSpPr>
          <p:spPr>
            <a:xfrm>
              <a:off x="8589113" y="1491079"/>
              <a:ext cx="1009129" cy="425838"/>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6" name="Google Shape;1046;p12"/>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47" name="Google Shape;1047;p12"/>
            <p:cNvSpPr/>
            <p:nvPr/>
          </p:nvSpPr>
          <p:spPr>
            <a:xfrm>
              <a:off x="8881355" y="1764831"/>
              <a:ext cx="688856" cy="187273"/>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048" name="Google Shape;1048;p12"/>
          <p:cNvPicPr preferRelativeResize="0"/>
          <p:nvPr/>
        </p:nvPicPr>
        <p:blipFill rotWithShape="1">
          <a:blip r:embed="rId2">
            <a:alphaModFix/>
          </a:blip>
          <a:srcRect/>
          <a:stretch/>
        </p:blipFill>
        <p:spPr>
          <a:xfrm>
            <a:off x="9856050" y="1131532"/>
            <a:ext cx="2335948" cy="946143"/>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44"/>
                                        </p:tgtEl>
                                        <p:attrNameLst>
                                          <p:attrName>style.visibility</p:attrName>
                                        </p:attrNameLst>
                                      </p:cBhvr>
                                      <p:to>
                                        <p:strVal val="visible"/>
                                      </p:to>
                                    </p:set>
                                    <p:animEffect transition="in" filter="fade">
                                      <p:cBhvr>
                                        <p:cTn id="7" dur="500"/>
                                        <p:tgtEl>
                                          <p:spTgt spid="104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49"/>
                                        </p:tgtEl>
                                        <p:attrNameLst>
                                          <p:attrName>style.visibility</p:attrName>
                                        </p:attrNameLst>
                                      </p:cBhvr>
                                      <p:to>
                                        <p:strVal val="visible"/>
                                      </p:to>
                                    </p:set>
                                    <p:animEffect transition="in" filter="fade">
                                      <p:cBhvr>
                                        <p:cTn id="11" dur="500"/>
                                        <p:tgtEl>
                                          <p:spTgt spid="949"/>
                                        </p:tgtEl>
                                      </p:cBhvr>
                                    </p:animEffect>
                                  </p:childTnLst>
                                </p:cTn>
                              </p:par>
                              <p:par>
                                <p:cTn id="12" presetID="10" presetClass="entr" presetSubtype="0" fill="hold" nodeType="withEffect">
                                  <p:stCondLst>
                                    <p:cond delay="0"/>
                                  </p:stCondLst>
                                  <p:childTnLst>
                                    <p:set>
                                      <p:cBhvr>
                                        <p:cTn id="13" dur="1" fill="hold">
                                          <p:stCondLst>
                                            <p:cond delay="0"/>
                                          </p:stCondLst>
                                        </p:cTn>
                                        <p:tgtEl>
                                          <p:spTgt spid="947"/>
                                        </p:tgtEl>
                                        <p:attrNameLst>
                                          <p:attrName>style.visibility</p:attrName>
                                        </p:attrNameLst>
                                      </p:cBhvr>
                                      <p:to>
                                        <p:strVal val="visible"/>
                                      </p:to>
                                    </p:set>
                                    <p:animEffect transition="in" filter="fade">
                                      <p:cBhvr>
                                        <p:cTn id="14" dur="500"/>
                                        <p:tgtEl>
                                          <p:spTgt spid="947"/>
                                        </p:tgtEl>
                                      </p:cBhvr>
                                    </p:animEffect>
                                  </p:childTnLst>
                                </p:cTn>
                              </p:par>
                              <p:par>
                                <p:cTn id="15" presetID="10" presetClass="entr" presetSubtype="0" fill="hold" nodeType="withEffect">
                                  <p:stCondLst>
                                    <p:cond delay="0"/>
                                  </p:stCondLst>
                                  <p:childTnLst>
                                    <p:set>
                                      <p:cBhvr>
                                        <p:cTn id="16" dur="1" fill="hold">
                                          <p:stCondLst>
                                            <p:cond delay="0"/>
                                          </p:stCondLst>
                                        </p:cTn>
                                        <p:tgtEl>
                                          <p:spTgt spid="948">
                                            <p:txEl>
                                              <p:pRg st="0" end="0"/>
                                            </p:txEl>
                                          </p:spTgt>
                                        </p:tgtEl>
                                        <p:attrNameLst>
                                          <p:attrName>style.visibility</p:attrName>
                                        </p:attrNameLst>
                                      </p:cBhvr>
                                      <p:to>
                                        <p:strVal val="visible"/>
                                      </p:to>
                                    </p:set>
                                    <p:animEffect transition="in" filter="fade">
                                      <p:cBhvr>
                                        <p:cTn id="17" dur="500"/>
                                        <p:tgtEl>
                                          <p:spTgt spid="94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48">
                                            <p:txEl>
                                              <p:pRg st="1" end="1"/>
                                            </p:txEl>
                                          </p:spTgt>
                                        </p:tgtEl>
                                        <p:attrNameLst>
                                          <p:attrName>style.visibility</p:attrName>
                                        </p:attrNameLst>
                                      </p:cBhvr>
                                      <p:to>
                                        <p:strVal val="visible"/>
                                      </p:to>
                                    </p:set>
                                    <p:animEffect transition="in" filter="fade">
                                      <p:cBhvr>
                                        <p:cTn id="20" dur="500"/>
                                        <p:tgtEl>
                                          <p:spTgt spid="94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48">
                                            <p:txEl>
                                              <p:pRg st="2" end="2"/>
                                            </p:txEl>
                                          </p:spTgt>
                                        </p:tgtEl>
                                        <p:attrNameLst>
                                          <p:attrName>style.visibility</p:attrName>
                                        </p:attrNameLst>
                                      </p:cBhvr>
                                      <p:to>
                                        <p:strVal val="visible"/>
                                      </p:to>
                                    </p:set>
                                    <p:animEffect transition="in" filter="fade">
                                      <p:cBhvr>
                                        <p:cTn id="23" dur="500"/>
                                        <p:tgtEl>
                                          <p:spTgt spid="94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48">
                                            <p:txEl>
                                              <p:pRg st="3" end="3"/>
                                            </p:txEl>
                                          </p:spTgt>
                                        </p:tgtEl>
                                        <p:attrNameLst>
                                          <p:attrName>style.visibility</p:attrName>
                                        </p:attrNameLst>
                                      </p:cBhvr>
                                      <p:to>
                                        <p:strVal val="visible"/>
                                      </p:to>
                                    </p:set>
                                    <p:animEffect transition="in" filter="fade">
                                      <p:cBhvr>
                                        <p:cTn id="26" dur="500"/>
                                        <p:tgtEl>
                                          <p:spTgt spid="94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48">
                                            <p:txEl>
                                              <p:pRg st="4" end="4"/>
                                            </p:txEl>
                                          </p:spTgt>
                                        </p:tgtEl>
                                        <p:attrNameLst>
                                          <p:attrName>style.visibility</p:attrName>
                                        </p:attrNameLst>
                                      </p:cBhvr>
                                      <p:to>
                                        <p:strVal val="visible"/>
                                      </p:to>
                                    </p:set>
                                    <p:animEffect transition="in" filter="fade">
                                      <p:cBhvr>
                                        <p:cTn id="29" dur="500"/>
                                        <p:tgtEl>
                                          <p:spTgt spid="948">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948">
                                            <p:txEl>
                                              <p:pRg st="5" end="5"/>
                                            </p:txEl>
                                          </p:spTgt>
                                        </p:tgtEl>
                                        <p:attrNameLst>
                                          <p:attrName>style.visibility</p:attrName>
                                        </p:attrNameLst>
                                      </p:cBhvr>
                                      <p:to>
                                        <p:strVal val="visible"/>
                                      </p:to>
                                    </p:set>
                                    <p:animEffect transition="in" filter="fade">
                                      <p:cBhvr>
                                        <p:cTn id="32" dur="500"/>
                                        <p:tgtEl>
                                          <p:spTgt spid="94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48">
                                            <p:txEl>
                                              <p:pRg st="6" end="6"/>
                                            </p:txEl>
                                          </p:spTgt>
                                        </p:tgtEl>
                                        <p:attrNameLst>
                                          <p:attrName>style.visibility</p:attrName>
                                        </p:attrNameLst>
                                      </p:cBhvr>
                                      <p:to>
                                        <p:strVal val="visible"/>
                                      </p:to>
                                    </p:set>
                                    <p:animEffect transition="in" filter="fade">
                                      <p:cBhvr>
                                        <p:cTn id="35" dur="500"/>
                                        <p:tgtEl>
                                          <p:spTgt spid="94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48">
                                            <p:txEl>
                                              <p:pRg st="7" end="7"/>
                                            </p:txEl>
                                          </p:spTgt>
                                        </p:tgtEl>
                                        <p:attrNameLst>
                                          <p:attrName>style.visibility</p:attrName>
                                        </p:attrNameLst>
                                      </p:cBhvr>
                                      <p:to>
                                        <p:strVal val="visible"/>
                                      </p:to>
                                    </p:set>
                                    <p:animEffect transition="in" filter="fade">
                                      <p:cBhvr>
                                        <p:cTn id="38" dur="500"/>
                                        <p:tgtEl>
                                          <p:spTgt spid="94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948">
                                            <p:txEl>
                                              <p:pRg st="8" end="8"/>
                                            </p:txEl>
                                          </p:spTgt>
                                        </p:tgtEl>
                                        <p:attrNameLst>
                                          <p:attrName>style.visibility</p:attrName>
                                        </p:attrNameLst>
                                      </p:cBhvr>
                                      <p:to>
                                        <p:strVal val="visible"/>
                                      </p:to>
                                    </p:set>
                                    <p:animEffect transition="in" filter="fade">
                                      <p:cBhvr>
                                        <p:cTn id="41" dur="500"/>
                                        <p:tgtEl>
                                          <p:spTgt spid="9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1160"/>
        <p:cNvGrpSpPr/>
        <p:nvPr/>
      </p:nvGrpSpPr>
      <p:grpSpPr>
        <a:xfrm>
          <a:off x="0" y="0"/>
          <a:ext cx="0" cy="0"/>
          <a:chOff x="0" y="0"/>
          <a:chExt cx="0" cy="0"/>
        </a:xfrm>
      </p:grpSpPr>
      <p:sp>
        <p:nvSpPr>
          <p:cNvPr id="1161" name="Google Shape;1161;p14"/>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2" name="Google Shape;1162;p14"/>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3" name="Google Shape;1163;p1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64" name="Google Shape;1164;p1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165" name="Google Shape;1165;p14"/>
          <p:cNvGrpSpPr/>
          <p:nvPr/>
        </p:nvGrpSpPr>
        <p:grpSpPr>
          <a:xfrm>
            <a:off x="10553375" y="296652"/>
            <a:ext cx="1195327" cy="479853"/>
            <a:chOff x="1899" y="899"/>
            <a:chExt cx="4165" cy="1672"/>
          </a:xfrm>
        </p:grpSpPr>
        <p:sp>
          <p:nvSpPr>
            <p:cNvPr id="1166" name="Google Shape;1166;p1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7" name="Google Shape;1167;p1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8" name="Google Shape;1168;p1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9" name="Google Shape;1169;p1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0" name="Google Shape;1170;p1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1" name="Google Shape;1171;p1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2" name="Google Shape;1172;p1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3" name="Google Shape;1173;p1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4" name="Google Shape;1174;p1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5" name="Google Shape;1175;p1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6" name="Google Shape;1176;p1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7" name="Google Shape;1177;p1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8" name="Google Shape;1178;p1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79" name="Google Shape;1179;p1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0" name="Google Shape;1180;p1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1" name="Google Shape;1181;p1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2" name="Google Shape;1182;p1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3" name="Google Shape;1183;p1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4" name="Google Shape;1184;p1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5" name="Google Shape;1185;p1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6" name="Google Shape;1186;p1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7" name="Google Shape;1187;p1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8" name="Google Shape;1188;p1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89" name="Google Shape;1189;p1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0" name="Google Shape;1190;p1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1" name="Google Shape;1191;p1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2" name="Google Shape;1192;p1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3" name="Google Shape;1193;p1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4" name="Google Shape;1194;p1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5" name="Google Shape;1195;p1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6" name="Google Shape;1196;p1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7" name="Google Shape;1197;p1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8" name="Google Shape;1198;p1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9" name="Google Shape;1199;p1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0" name="Google Shape;1200;p1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1" name="Google Shape;1201;p1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2" name="Google Shape;1202;p1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3" name="Google Shape;1203;p1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4" name="Google Shape;1204;p1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5" name="Google Shape;1205;p1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6" name="Google Shape;1206;p1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7" name="Google Shape;1207;p1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8" name="Google Shape;1208;p1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9" name="Google Shape;1209;p1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0" name="Google Shape;1210;p1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1" name="Google Shape;1211;p1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2" name="Google Shape;1212;p1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3" name="Google Shape;1213;p1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4" name="Google Shape;1214;p1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5" name="Google Shape;1215;p1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6" name="Google Shape;1216;p1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7" name="Google Shape;1217;p1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8" name="Google Shape;1218;p1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9" name="Google Shape;1219;p1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0" name="Google Shape;1220;p1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1" name="Google Shape;1221;p1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2" name="Google Shape;1222;p1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3" name="Google Shape;1223;p1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4" name="Google Shape;1224;p1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5" name="Google Shape;1225;p1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6" name="Google Shape;1226;p1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7" name="Google Shape;1227;p1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8" name="Google Shape;1228;p1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9" name="Google Shape;1229;p1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0" name="Google Shape;1230;p1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1" name="Google Shape;1231;p1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2" name="Google Shape;1232;p1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3" name="Google Shape;1233;p1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4" name="Google Shape;1234;p1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5" name="Google Shape;1235;p1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6" name="Google Shape;1236;p1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7" name="Google Shape;1237;p1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8" name="Google Shape;1238;p1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9" name="Google Shape;1239;p1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0" name="Google Shape;1240;p1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1" name="Google Shape;1241;p1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2" name="Google Shape;1242;p1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3" name="Google Shape;1243;p1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4" name="Google Shape;1244;p1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5" name="Google Shape;1245;p1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6" name="Google Shape;1246;p1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7" name="Google Shape;1247;p1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8" name="Google Shape;1248;p1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9" name="Google Shape;1249;p1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0" name="Google Shape;1250;p1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1" name="Google Shape;1251;p1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2" name="Google Shape;1252;p1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3" name="Google Shape;1253;p1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4" name="Google Shape;1254;p1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5" name="Google Shape;1255;p1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6" name="Google Shape;1256;p1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7" name="Google Shape;1257;p1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8" name="Google Shape;1258;p1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259" name="Google Shape;1259;p1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260" name="Google Shape;1260;p14"/>
          <p:cNvGrpSpPr/>
          <p:nvPr/>
        </p:nvGrpSpPr>
        <p:grpSpPr>
          <a:xfrm>
            <a:off x="-2040904" y="3988723"/>
            <a:ext cx="1872208" cy="2902681"/>
            <a:chOff x="6195941" y="562596"/>
            <a:chExt cx="1872208" cy="2902681"/>
          </a:xfrm>
        </p:grpSpPr>
        <p:grpSp>
          <p:nvGrpSpPr>
            <p:cNvPr id="1261" name="Google Shape;1261;p14"/>
            <p:cNvGrpSpPr/>
            <p:nvPr/>
          </p:nvGrpSpPr>
          <p:grpSpPr>
            <a:xfrm>
              <a:off x="6195941" y="832626"/>
              <a:ext cx="1872208" cy="2632651"/>
              <a:chOff x="-1872716" y="660661"/>
              <a:chExt cx="1872208" cy="1974490"/>
            </a:xfrm>
          </p:grpSpPr>
          <p:sp>
            <p:nvSpPr>
              <p:cNvPr id="1262" name="Google Shape;1262;p1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263" name="Google Shape;1263;p1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264" name="Google Shape;1264;p14"/>
            <p:cNvGrpSpPr/>
            <p:nvPr/>
          </p:nvGrpSpPr>
          <p:grpSpPr>
            <a:xfrm>
              <a:off x="6303954" y="562596"/>
              <a:ext cx="540060" cy="540060"/>
              <a:chOff x="6303954" y="562596"/>
              <a:chExt cx="540060" cy="540060"/>
            </a:xfrm>
          </p:grpSpPr>
          <p:sp>
            <p:nvSpPr>
              <p:cNvPr id="1265" name="Google Shape;1265;p1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266" name="Google Shape;1266;p1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267" name="Google Shape;1267;p14"/>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8" name="Google Shape;1268;p14"/>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9" name="Google Shape;1269;p14"/>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270" name="Google Shape;1270;p1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1" name="Google Shape;1271;p14"/>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72" name="Google Shape;1272;p14"/>
          <p:cNvGrpSpPr/>
          <p:nvPr/>
        </p:nvGrpSpPr>
        <p:grpSpPr>
          <a:xfrm>
            <a:off x="-2040904" y="871532"/>
            <a:ext cx="1368152" cy="2264265"/>
            <a:chOff x="-1836712" y="2937191"/>
            <a:chExt cx="1368152" cy="2264265"/>
          </a:xfrm>
        </p:grpSpPr>
        <p:pic>
          <p:nvPicPr>
            <p:cNvPr id="1273" name="Google Shape;1273;p1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274" name="Google Shape;1274;p14"/>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275" name="Google Shape;1275;p1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1276"/>
        <p:cNvGrpSpPr/>
        <p:nvPr/>
      </p:nvGrpSpPr>
      <p:grpSpPr>
        <a:xfrm>
          <a:off x="0" y="0"/>
          <a:ext cx="0" cy="0"/>
          <a:chOff x="0" y="0"/>
          <a:chExt cx="0" cy="0"/>
        </a:xfrm>
      </p:grpSpPr>
      <p:sp>
        <p:nvSpPr>
          <p:cNvPr id="1277" name="Google Shape;1277;p15"/>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278" name="Google Shape;1278;p15"/>
          <p:cNvGrpSpPr/>
          <p:nvPr/>
        </p:nvGrpSpPr>
        <p:grpSpPr>
          <a:xfrm>
            <a:off x="10555200" y="295200"/>
            <a:ext cx="1192705" cy="478800"/>
            <a:chOff x="1899" y="899"/>
            <a:chExt cx="4165" cy="1672"/>
          </a:xfrm>
        </p:grpSpPr>
        <p:sp>
          <p:nvSpPr>
            <p:cNvPr id="1279" name="Google Shape;1279;p1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0" name="Google Shape;1280;p1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1" name="Google Shape;1281;p1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2" name="Google Shape;1282;p1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3" name="Google Shape;1283;p1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4" name="Google Shape;1284;p1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5" name="Google Shape;1285;p1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6" name="Google Shape;1286;p1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7" name="Google Shape;1287;p1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8" name="Google Shape;1288;p1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9" name="Google Shape;1289;p1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0" name="Google Shape;1290;p15"/>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1" name="Google Shape;1291;p1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2" name="Google Shape;1292;p1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3" name="Google Shape;1293;p1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4" name="Google Shape;1294;p1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5" name="Google Shape;1295;p15"/>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6" name="Google Shape;1296;p1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7" name="Google Shape;1297;p1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8" name="Google Shape;1298;p1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9" name="Google Shape;1299;p1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0" name="Google Shape;1300;p1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1" name="Google Shape;1301;p1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2" name="Google Shape;1302;p1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3" name="Google Shape;1303;p1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4" name="Google Shape;1304;p1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5" name="Google Shape;1305;p1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6" name="Google Shape;1306;p1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7" name="Google Shape;1307;p1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8" name="Google Shape;1308;p1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9" name="Google Shape;1309;p1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0" name="Google Shape;1310;p1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1" name="Google Shape;1311;p1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2" name="Google Shape;1312;p1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3" name="Google Shape;1313;p1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4" name="Google Shape;1314;p1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5" name="Google Shape;1315;p1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6" name="Google Shape;1316;p1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7" name="Google Shape;1317;p1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8" name="Google Shape;1318;p1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9" name="Google Shape;1319;p1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0" name="Google Shape;1320;p1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1" name="Google Shape;1321;p1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2" name="Google Shape;1322;p1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3" name="Google Shape;1323;p1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4" name="Google Shape;1324;p1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5" name="Google Shape;1325;p1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6" name="Google Shape;1326;p1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7" name="Google Shape;1327;p1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8" name="Google Shape;1328;p1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9" name="Google Shape;1329;p1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0" name="Google Shape;1330;p1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1" name="Google Shape;1331;p1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2" name="Google Shape;1332;p1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3" name="Google Shape;1333;p1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4" name="Google Shape;1334;p1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5" name="Google Shape;1335;p1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6" name="Google Shape;1336;p1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7" name="Google Shape;1337;p1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8" name="Google Shape;1338;p1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9" name="Google Shape;1339;p1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0" name="Google Shape;1340;p1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1" name="Google Shape;1341;p1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2" name="Google Shape;1342;p1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3" name="Google Shape;1343;p1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4" name="Google Shape;1344;p1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5" name="Google Shape;1345;p1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6" name="Google Shape;1346;p1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7" name="Google Shape;1347;p1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8" name="Google Shape;1348;p1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49" name="Google Shape;1349;p1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0" name="Google Shape;1350;p1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1" name="Google Shape;1351;p1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2" name="Google Shape;1352;p1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3" name="Google Shape;1353;p1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4" name="Google Shape;1354;p1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5" name="Google Shape;1355;p1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6" name="Google Shape;1356;p1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7" name="Google Shape;1357;p1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8" name="Google Shape;1358;p15"/>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59" name="Google Shape;1359;p1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0" name="Google Shape;1360;p1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1" name="Google Shape;1361;p1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2" name="Google Shape;1362;p1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3" name="Google Shape;1363;p1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4" name="Google Shape;1364;p1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5" name="Google Shape;1365;p1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6" name="Google Shape;1366;p1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7" name="Google Shape;1367;p1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8" name="Google Shape;1368;p1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69" name="Google Shape;1369;p1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0" name="Google Shape;1370;p1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1" name="Google Shape;1371;p1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372" name="Google Shape;1372;p15"/>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
        <p:nvSpPr>
          <p:cNvPr id="1373" name="Google Shape;1373;p15"/>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74" name="Google Shape;1374;p1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5" name="Google Shape;1375;p1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6" name="Google Shape;1376;p1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377" name="Google Shape;1377;p15"/>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8" name="Google Shape;1378;p15"/>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noAutofit/>
          </a:bodyPr>
          <a:lstStyle>
            <a:lvl1pPr marR="0" lvl="0" algn="ctr">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grpSp>
        <p:nvGrpSpPr>
          <p:cNvPr id="1379" name="Google Shape;1379;p15"/>
          <p:cNvGrpSpPr/>
          <p:nvPr/>
        </p:nvGrpSpPr>
        <p:grpSpPr>
          <a:xfrm>
            <a:off x="-2040904" y="3988723"/>
            <a:ext cx="1872208" cy="2902681"/>
            <a:chOff x="6195941" y="562596"/>
            <a:chExt cx="1872208" cy="2902681"/>
          </a:xfrm>
        </p:grpSpPr>
        <p:grpSp>
          <p:nvGrpSpPr>
            <p:cNvPr id="1380" name="Google Shape;1380;p15"/>
            <p:cNvGrpSpPr/>
            <p:nvPr/>
          </p:nvGrpSpPr>
          <p:grpSpPr>
            <a:xfrm>
              <a:off x="6195941" y="832626"/>
              <a:ext cx="1872208" cy="2632651"/>
              <a:chOff x="-1872716" y="660661"/>
              <a:chExt cx="1872208" cy="1974490"/>
            </a:xfrm>
          </p:grpSpPr>
          <p:sp>
            <p:nvSpPr>
              <p:cNvPr id="1381" name="Google Shape;1381;p15"/>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382" name="Google Shape;1382;p1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383" name="Google Shape;1383;p15"/>
            <p:cNvGrpSpPr/>
            <p:nvPr/>
          </p:nvGrpSpPr>
          <p:grpSpPr>
            <a:xfrm>
              <a:off x="6303954" y="562596"/>
              <a:ext cx="540060" cy="540060"/>
              <a:chOff x="6303954" y="562596"/>
              <a:chExt cx="540060" cy="540060"/>
            </a:xfrm>
          </p:grpSpPr>
          <p:sp>
            <p:nvSpPr>
              <p:cNvPr id="1384" name="Google Shape;1384;p15"/>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385" name="Google Shape;1385;p1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386" name="Google Shape;1386;p15"/>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7" name="Google Shape;1387;p15"/>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8" name="Google Shape;1388;p15"/>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1389"/>
        <p:cNvGrpSpPr/>
        <p:nvPr/>
      </p:nvGrpSpPr>
      <p:grpSpPr>
        <a:xfrm>
          <a:off x="0" y="0"/>
          <a:ext cx="0" cy="0"/>
          <a:chOff x="0" y="0"/>
          <a:chExt cx="0" cy="0"/>
        </a:xfrm>
      </p:grpSpPr>
      <p:sp>
        <p:nvSpPr>
          <p:cNvPr id="1390" name="Google Shape;1390;p16"/>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1" name="Google Shape;1391;p16"/>
          <p:cNvSpPr/>
          <p:nvPr/>
        </p:nvSpPr>
        <p:spPr>
          <a:xfrm>
            <a:off x="19653" y="1204484"/>
            <a:ext cx="6588734" cy="5653516"/>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2" name="Google Shape;1392;p1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3" name="Google Shape;1393;p1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94" name="Google Shape;1394;p1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395" name="Google Shape;1395;p16"/>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396" name="Google Shape;1396;p16"/>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97" name="Google Shape;1397;p16"/>
          <p:cNvGrpSpPr/>
          <p:nvPr/>
        </p:nvGrpSpPr>
        <p:grpSpPr>
          <a:xfrm>
            <a:off x="6231333" y="1276557"/>
            <a:ext cx="2026702" cy="813600"/>
            <a:chOff x="1899" y="899"/>
            <a:chExt cx="4165" cy="1672"/>
          </a:xfrm>
        </p:grpSpPr>
        <p:sp>
          <p:nvSpPr>
            <p:cNvPr id="1398" name="Google Shape;1398;p1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99" name="Google Shape;1399;p1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0" name="Google Shape;1400;p1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1" name="Google Shape;1401;p1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2" name="Google Shape;1402;p1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3" name="Google Shape;1403;p1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4" name="Google Shape;1404;p1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5" name="Google Shape;1405;p1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6" name="Google Shape;1406;p1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7" name="Google Shape;1407;p1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8" name="Google Shape;1408;p1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9" name="Google Shape;1409;p16"/>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0" name="Google Shape;1410;p1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1" name="Google Shape;1411;p1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2" name="Google Shape;1412;p1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3" name="Google Shape;1413;p1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4" name="Google Shape;1414;p16"/>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5" name="Google Shape;1415;p1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6" name="Google Shape;1416;p1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7" name="Google Shape;1417;p1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8" name="Google Shape;1418;p1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19" name="Google Shape;1419;p1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0" name="Google Shape;1420;p1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1" name="Google Shape;1421;p1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2" name="Google Shape;1422;p1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3" name="Google Shape;1423;p1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4" name="Google Shape;1424;p1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5" name="Google Shape;1425;p1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6" name="Google Shape;1426;p1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7" name="Google Shape;1427;p1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8" name="Google Shape;1428;p1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29" name="Google Shape;1429;p1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0" name="Google Shape;1430;p1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1" name="Google Shape;1431;p1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2" name="Google Shape;1432;p1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3" name="Google Shape;1433;p1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4" name="Google Shape;1434;p1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5" name="Google Shape;1435;p1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6" name="Google Shape;1436;p1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7" name="Google Shape;1437;p1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8" name="Google Shape;1438;p1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39" name="Google Shape;1439;p1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0" name="Google Shape;1440;p1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1" name="Google Shape;1441;p1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2" name="Google Shape;1442;p1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3" name="Google Shape;1443;p1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4" name="Google Shape;1444;p1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5" name="Google Shape;1445;p1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6" name="Google Shape;1446;p1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7" name="Google Shape;1447;p1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8" name="Google Shape;1448;p1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49" name="Google Shape;1449;p1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0" name="Google Shape;1450;p1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1" name="Google Shape;1451;p1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2" name="Google Shape;1452;p1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3" name="Google Shape;1453;p1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4" name="Google Shape;1454;p1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5" name="Google Shape;1455;p1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6" name="Google Shape;1456;p1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7" name="Google Shape;1457;p1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8" name="Google Shape;1458;p1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59" name="Google Shape;1459;p1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0" name="Google Shape;1460;p1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1" name="Google Shape;1461;p1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2" name="Google Shape;1462;p1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3" name="Google Shape;1463;p1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4" name="Google Shape;1464;p1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5" name="Google Shape;1465;p1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6" name="Google Shape;1466;p1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7" name="Google Shape;1467;p1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8" name="Google Shape;1468;p1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9" name="Google Shape;1469;p1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0" name="Google Shape;1470;p1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1" name="Google Shape;1471;p1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2" name="Google Shape;1472;p1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3" name="Google Shape;1473;p1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4" name="Google Shape;1474;p1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5" name="Google Shape;1475;p1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6" name="Google Shape;1476;p1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7" name="Google Shape;1477;p16"/>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8" name="Google Shape;1478;p1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9" name="Google Shape;1479;p1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0" name="Google Shape;1480;p1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1" name="Google Shape;1481;p1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2" name="Google Shape;1482;p1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3" name="Google Shape;1483;p1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4" name="Google Shape;1484;p1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5" name="Google Shape;1485;p1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6" name="Google Shape;1486;p1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7" name="Google Shape;1487;p1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8" name="Google Shape;1488;p1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9" name="Google Shape;1489;p1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0" name="Google Shape;1490;p1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491" name="Google Shape;1491;p16"/>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1492"/>
        <p:cNvGrpSpPr/>
        <p:nvPr/>
      </p:nvGrpSpPr>
      <p:grpSpPr>
        <a:xfrm>
          <a:off x="0" y="0"/>
          <a:ext cx="0" cy="0"/>
          <a:chOff x="0" y="0"/>
          <a:chExt cx="0" cy="0"/>
        </a:xfrm>
      </p:grpSpPr>
      <p:sp>
        <p:nvSpPr>
          <p:cNvPr id="1493" name="Google Shape;1493;p17"/>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4" name="Google Shape;1494;p17"/>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95" name="Google Shape;1495;p1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6" name="Google Shape;1496;p1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97" name="Google Shape;1497;p1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498" name="Google Shape;1498;p17"/>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99" name="Google Shape;1499;p17"/>
          <p:cNvGrpSpPr/>
          <p:nvPr/>
        </p:nvGrpSpPr>
        <p:grpSpPr>
          <a:xfrm>
            <a:off x="-2040904" y="3988723"/>
            <a:ext cx="1872208" cy="2902681"/>
            <a:chOff x="6195941" y="562596"/>
            <a:chExt cx="1872208" cy="2902681"/>
          </a:xfrm>
        </p:grpSpPr>
        <p:grpSp>
          <p:nvGrpSpPr>
            <p:cNvPr id="1500" name="Google Shape;1500;p17"/>
            <p:cNvGrpSpPr/>
            <p:nvPr/>
          </p:nvGrpSpPr>
          <p:grpSpPr>
            <a:xfrm>
              <a:off x="6195941" y="832626"/>
              <a:ext cx="1872208" cy="2632651"/>
              <a:chOff x="-1872716" y="660661"/>
              <a:chExt cx="1872208" cy="1974490"/>
            </a:xfrm>
          </p:grpSpPr>
          <p:sp>
            <p:nvSpPr>
              <p:cNvPr id="1501" name="Google Shape;1501;p17"/>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502" name="Google Shape;1502;p1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503" name="Google Shape;1503;p17"/>
            <p:cNvGrpSpPr/>
            <p:nvPr/>
          </p:nvGrpSpPr>
          <p:grpSpPr>
            <a:xfrm>
              <a:off x="6303954" y="562596"/>
              <a:ext cx="540060" cy="540060"/>
              <a:chOff x="6303954" y="562596"/>
              <a:chExt cx="540060" cy="540060"/>
            </a:xfrm>
          </p:grpSpPr>
          <p:sp>
            <p:nvSpPr>
              <p:cNvPr id="1504" name="Google Shape;1504;p17"/>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505" name="Google Shape;1505;p1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506" name="Google Shape;1506;p17"/>
          <p:cNvSpPr/>
          <p:nvPr/>
        </p:nvSpPr>
        <p:spPr>
          <a:xfrm>
            <a:off x="4632603" y="2060848"/>
            <a:ext cx="8856864"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507" name="Google Shape;1507;p17"/>
          <p:cNvGrpSpPr/>
          <p:nvPr/>
        </p:nvGrpSpPr>
        <p:grpSpPr>
          <a:xfrm>
            <a:off x="10555200" y="295200"/>
            <a:ext cx="1192705" cy="478800"/>
            <a:chOff x="1899" y="899"/>
            <a:chExt cx="4165" cy="1672"/>
          </a:xfrm>
        </p:grpSpPr>
        <p:sp>
          <p:nvSpPr>
            <p:cNvPr id="1508" name="Google Shape;1508;p1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9" name="Google Shape;1509;p1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0" name="Google Shape;1510;p1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1" name="Google Shape;1511;p1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2" name="Google Shape;1512;p1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3" name="Google Shape;1513;p1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4" name="Google Shape;1514;p1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5" name="Google Shape;1515;p1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6" name="Google Shape;1516;p1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7" name="Google Shape;1517;p1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8" name="Google Shape;1518;p1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9" name="Google Shape;1519;p17"/>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0" name="Google Shape;1520;p1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1" name="Google Shape;1521;p1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2" name="Google Shape;1522;p1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3" name="Google Shape;1523;p1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4" name="Google Shape;1524;p17"/>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5" name="Google Shape;1525;p1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6" name="Google Shape;1526;p1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7" name="Google Shape;1527;p1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8" name="Google Shape;1528;p1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9" name="Google Shape;1529;p1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0" name="Google Shape;1530;p1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1" name="Google Shape;1531;p1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2" name="Google Shape;1532;p1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3" name="Google Shape;1533;p1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4" name="Google Shape;1534;p1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5" name="Google Shape;1535;p1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6" name="Google Shape;1536;p1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7" name="Google Shape;1537;p1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8" name="Google Shape;1538;p1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9" name="Google Shape;1539;p1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0" name="Google Shape;1540;p1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1" name="Google Shape;1541;p1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2" name="Google Shape;1542;p1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3" name="Google Shape;1543;p1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4" name="Google Shape;1544;p1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5" name="Google Shape;1545;p1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6" name="Google Shape;1546;p1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7" name="Google Shape;1547;p1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8" name="Google Shape;1548;p1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9" name="Google Shape;1549;p17"/>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0" name="Google Shape;1550;p17"/>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1" name="Google Shape;1551;p17"/>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2" name="Google Shape;1552;p17"/>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3" name="Google Shape;1553;p17"/>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4" name="Google Shape;1554;p17"/>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5" name="Google Shape;1555;p17"/>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6" name="Google Shape;1556;p1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7" name="Google Shape;1557;p1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8" name="Google Shape;1558;p1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9" name="Google Shape;1559;p1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0" name="Google Shape;1560;p1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1" name="Google Shape;1561;p1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2" name="Google Shape;1562;p1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3" name="Google Shape;1563;p1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4" name="Google Shape;1564;p1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5" name="Google Shape;1565;p1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6" name="Google Shape;1566;p1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7" name="Google Shape;1567;p1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8" name="Google Shape;1568;p1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9" name="Google Shape;1569;p1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0" name="Google Shape;1570;p1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1" name="Google Shape;1571;p1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2" name="Google Shape;1572;p1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3" name="Google Shape;1573;p1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4" name="Google Shape;1574;p1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5" name="Google Shape;1575;p1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6" name="Google Shape;1576;p1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7" name="Google Shape;1577;p1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8" name="Google Shape;1578;p1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9" name="Google Shape;1579;p1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0" name="Google Shape;1580;p1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1" name="Google Shape;1581;p1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2" name="Google Shape;1582;p1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3" name="Google Shape;1583;p1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4" name="Google Shape;1584;p1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5" name="Google Shape;1585;p1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6" name="Google Shape;1586;p1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7" name="Google Shape;1587;p17"/>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8" name="Google Shape;1588;p1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9" name="Google Shape;1589;p1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0" name="Google Shape;1590;p1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1" name="Google Shape;1591;p1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2" name="Google Shape;1592;p1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3" name="Google Shape;1593;p1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4" name="Google Shape;1594;p1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5" name="Google Shape;1595;p1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6" name="Google Shape;1596;p1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7" name="Google Shape;1597;p1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8" name="Google Shape;1598;p1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9" name="Google Shape;1599;p1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0" name="Google Shape;1600;p1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601" name="Google Shape;1601;p17"/>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1602"/>
        <p:cNvGrpSpPr/>
        <p:nvPr/>
      </p:nvGrpSpPr>
      <p:grpSpPr>
        <a:xfrm>
          <a:off x="0" y="0"/>
          <a:ext cx="0" cy="0"/>
          <a:chOff x="0" y="0"/>
          <a:chExt cx="0" cy="0"/>
        </a:xfrm>
      </p:grpSpPr>
      <p:sp>
        <p:nvSpPr>
          <p:cNvPr id="1603" name="Google Shape;1603;p18"/>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4" name="Google Shape;1604;p18"/>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605" name="Google Shape;1605;p1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6" name="Google Shape;1606;p1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07" name="Google Shape;1607;p1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608" name="Google Shape;1608;p18"/>
          <p:cNvSpPr txBox="1">
            <a:spLocks noGrp="1"/>
          </p:cNvSpPr>
          <p:nvPr>
            <p:ph type="body" idx="1"/>
          </p:nvPr>
        </p:nvSpPr>
        <p:spPr>
          <a:xfrm>
            <a:off x="514799" y="2263939"/>
            <a:ext cx="4788479"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09" name="Google Shape;1609;p18"/>
          <p:cNvGrpSpPr/>
          <p:nvPr/>
        </p:nvGrpSpPr>
        <p:grpSpPr>
          <a:xfrm>
            <a:off x="-2040904" y="3988723"/>
            <a:ext cx="1872208" cy="2902681"/>
            <a:chOff x="6195941" y="562596"/>
            <a:chExt cx="1872208" cy="2902681"/>
          </a:xfrm>
        </p:grpSpPr>
        <p:grpSp>
          <p:nvGrpSpPr>
            <p:cNvPr id="1610" name="Google Shape;1610;p18"/>
            <p:cNvGrpSpPr/>
            <p:nvPr/>
          </p:nvGrpSpPr>
          <p:grpSpPr>
            <a:xfrm>
              <a:off x="6195941" y="832626"/>
              <a:ext cx="1872208" cy="2632651"/>
              <a:chOff x="-1872716" y="660661"/>
              <a:chExt cx="1872208" cy="1974490"/>
            </a:xfrm>
          </p:grpSpPr>
          <p:sp>
            <p:nvSpPr>
              <p:cNvPr id="1611" name="Google Shape;1611;p18"/>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612" name="Google Shape;1612;p1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613" name="Google Shape;1613;p18"/>
            <p:cNvGrpSpPr/>
            <p:nvPr/>
          </p:nvGrpSpPr>
          <p:grpSpPr>
            <a:xfrm>
              <a:off x="6303954" y="562596"/>
              <a:ext cx="540060" cy="540060"/>
              <a:chOff x="6303954" y="562596"/>
              <a:chExt cx="540060" cy="540060"/>
            </a:xfrm>
          </p:grpSpPr>
          <p:sp>
            <p:nvSpPr>
              <p:cNvPr id="1614" name="Google Shape;1614;p18"/>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615" name="Google Shape;1615;p1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616" name="Google Shape;1616;p18"/>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1617" name="Google Shape;1617;p18"/>
          <p:cNvGrpSpPr/>
          <p:nvPr/>
        </p:nvGrpSpPr>
        <p:grpSpPr>
          <a:xfrm>
            <a:off x="10555200" y="295200"/>
            <a:ext cx="1192705" cy="478800"/>
            <a:chOff x="1899" y="899"/>
            <a:chExt cx="4165" cy="1672"/>
          </a:xfrm>
        </p:grpSpPr>
        <p:sp>
          <p:nvSpPr>
            <p:cNvPr id="1618" name="Google Shape;1618;p1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9" name="Google Shape;1619;p1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0" name="Google Shape;1620;p1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1" name="Google Shape;1621;p1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2" name="Google Shape;1622;p1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3" name="Google Shape;1623;p1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4" name="Google Shape;1624;p1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5" name="Google Shape;1625;p1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6" name="Google Shape;1626;p1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7" name="Google Shape;1627;p1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8" name="Google Shape;1628;p1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9" name="Google Shape;1629;p18"/>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0" name="Google Shape;1630;p1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1" name="Google Shape;1631;p1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2" name="Google Shape;1632;p1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3" name="Google Shape;1633;p1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4" name="Google Shape;1634;p18"/>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5" name="Google Shape;1635;p1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6" name="Google Shape;1636;p1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7" name="Google Shape;1637;p1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8" name="Google Shape;1638;p1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9" name="Google Shape;1639;p1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0" name="Google Shape;1640;p1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1" name="Google Shape;1641;p1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2" name="Google Shape;1642;p1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3" name="Google Shape;1643;p1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4" name="Google Shape;1644;p1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5" name="Google Shape;1645;p1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6" name="Google Shape;1646;p1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7" name="Google Shape;1647;p1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8" name="Google Shape;1648;p1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9" name="Google Shape;1649;p1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0" name="Google Shape;1650;p1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1" name="Google Shape;1651;p1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2" name="Google Shape;1652;p1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3" name="Google Shape;1653;p1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4" name="Google Shape;1654;p1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5" name="Google Shape;1655;p1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6" name="Google Shape;1656;p1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7" name="Google Shape;1657;p1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8" name="Google Shape;1658;p1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9" name="Google Shape;1659;p1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0" name="Google Shape;1660;p1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1" name="Google Shape;1661;p1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2" name="Google Shape;1662;p1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3" name="Google Shape;1663;p1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4" name="Google Shape;1664;p1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5" name="Google Shape;1665;p1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6" name="Google Shape;1666;p1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7" name="Google Shape;1667;p1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8" name="Google Shape;1668;p1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9" name="Google Shape;1669;p1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0" name="Google Shape;1670;p1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1" name="Google Shape;1671;p1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2" name="Google Shape;1672;p1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3" name="Google Shape;1673;p1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4" name="Google Shape;1674;p1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5" name="Google Shape;1675;p1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6" name="Google Shape;1676;p1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7" name="Google Shape;1677;p1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8" name="Google Shape;1678;p1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9" name="Google Shape;1679;p1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0" name="Google Shape;1680;p1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1" name="Google Shape;1681;p1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2" name="Google Shape;1682;p1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3" name="Google Shape;1683;p1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4" name="Google Shape;1684;p1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5" name="Google Shape;1685;p1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6" name="Google Shape;1686;p1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7" name="Google Shape;1687;p1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8" name="Google Shape;1688;p1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9" name="Google Shape;1689;p1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0" name="Google Shape;1690;p1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1" name="Google Shape;1691;p1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2" name="Google Shape;1692;p1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3" name="Google Shape;1693;p1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4" name="Google Shape;1694;p1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5" name="Google Shape;1695;p1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6" name="Google Shape;1696;p1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7" name="Google Shape;1697;p18"/>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8" name="Google Shape;1698;p1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9" name="Google Shape;1699;p1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0" name="Google Shape;1700;p1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1" name="Google Shape;1701;p1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2" name="Google Shape;1702;p1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3" name="Google Shape;1703;p1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4" name="Google Shape;1704;p1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5" name="Google Shape;1705;p1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6" name="Google Shape;1706;p1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7" name="Google Shape;1707;p1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8" name="Google Shape;1708;p1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9" name="Google Shape;1709;p1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0" name="Google Shape;1710;p1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11" name="Google Shape;1711;p18"/>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
        <p:nvSpPr>
          <p:cNvPr id="1712" name="Google Shape;1712;p18"/>
          <p:cNvSpPr txBox="1">
            <a:spLocks noGrp="1"/>
          </p:cNvSpPr>
          <p:nvPr>
            <p:ph type="body" idx="2"/>
          </p:nvPr>
        </p:nvSpPr>
        <p:spPr>
          <a:xfrm>
            <a:off x="5720811" y="2263939"/>
            <a:ext cx="4788479"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1823"/>
        <p:cNvGrpSpPr/>
        <p:nvPr/>
      </p:nvGrpSpPr>
      <p:grpSpPr>
        <a:xfrm>
          <a:off x="0" y="0"/>
          <a:ext cx="0" cy="0"/>
          <a:chOff x="0" y="0"/>
          <a:chExt cx="0" cy="0"/>
        </a:xfrm>
      </p:grpSpPr>
      <p:sp>
        <p:nvSpPr>
          <p:cNvPr id="1824" name="Google Shape;1824;p20"/>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5" name="Google Shape;1825;p20"/>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6" name="Google Shape;1826;p2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27" name="Google Shape;1827;p2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828" name="Google Shape;1828;p20"/>
          <p:cNvGrpSpPr/>
          <p:nvPr/>
        </p:nvGrpSpPr>
        <p:grpSpPr>
          <a:xfrm>
            <a:off x="10553375" y="296652"/>
            <a:ext cx="1195327" cy="479853"/>
            <a:chOff x="1899" y="899"/>
            <a:chExt cx="4165" cy="1672"/>
          </a:xfrm>
        </p:grpSpPr>
        <p:sp>
          <p:nvSpPr>
            <p:cNvPr id="1829" name="Google Shape;1829;p2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0" name="Google Shape;1830;p2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1" name="Google Shape;1831;p2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2" name="Google Shape;1832;p2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3" name="Google Shape;1833;p2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4" name="Google Shape;1834;p2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5" name="Google Shape;1835;p2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6" name="Google Shape;1836;p2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7" name="Google Shape;1837;p2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8" name="Google Shape;1838;p2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9" name="Google Shape;1839;p2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0" name="Google Shape;1840;p20"/>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1" name="Google Shape;1841;p2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2" name="Google Shape;1842;p2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3" name="Google Shape;1843;p2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4" name="Google Shape;1844;p2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5" name="Google Shape;1845;p20"/>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6" name="Google Shape;1846;p2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7" name="Google Shape;1847;p2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8" name="Google Shape;1848;p2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9" name="Google Shape;1849;p2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0" name="Google Shape;1850;p2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1" name="Google Shape;1851;p2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2" name="Google Shape;1852;p2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3" name="Google Shape;1853;p2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4" name="Google Shape;1854;p2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5" name="Google Shape;1855;p2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6" name="Google Shape;1856;p2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7" name="Google Shape;1857;p2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8" name="Google Shape;1858;p2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9" name="Google Shape;1859;p2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0" name="Google Shape;1860;p2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1" name="Google Shape;1861;p2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2" name="Google Shape;1862;p2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3" name="Google Shape;1863;p2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4" name="Google Shape;1864;p2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5" name="Google Shape;1865;p2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6" name="Google Shape;1866;p2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7" name="Google Shape;1867;p2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8" name="Google Shape;1868;p2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9" name="Google Shape;1869;p2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0" name="Google Shape;1870;p20"/>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1" name="Google Shape;1871;p20"/>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2" name="Google Shape;1872;p20"/>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3" name="Google Shape;1873;p20"/>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4" name="Google Shape;1874;p20"/>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5" name="Google Shape;1875;p20"/>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6" name="Google Shape;1876;p20"/>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7" name="Google Shape;1877;p2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8" name="Google Shape;1878;p2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9" name="Google Shape;1879;p2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0" name="Google Shape;1880;p2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1" name="Google Shape;1881;p2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2" name="Google Shape;1882;p2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3" name="Google Shape;1883;p2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4" name="Google Shape;1884;p2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5" name="Google Shape;1885;p2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6" name="Google Shape;1886;p2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7" name="Google Shape;1887;p2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8" name="Google Shape;1888;p2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9" name="Google Shape;1889;p2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0" name="Google Shape;1890;p2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1" name="Google Shape;1891;p2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2" name="Google Shape;1892;p2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3" name="Google Shape;1893;p2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4" name="Google Shape;1894;p2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5" name="Google Shape;1895;p2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6" name="Google Shape;1896;p2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7" name="Google Shape;1897;p2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8" name="Google Shape;1898;p2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9" name="Google Shape;1899;p2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0" name="Google Shape;1900;p2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1" name="Google Shape;1901;p2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2" name="Google Shape;1902;p2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3" name="Google Shape;1903;p2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4" name="Google Shape;1904;p2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5" name="Google Shape;1905;p2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6" name="Google Shape;1906;p2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7" name="Google Shape;1907;p2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8" name="Google Shape;1908;p20"/>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9" name="Google Shape;1909;p2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0" name="Google Shape;1910;p2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1" name="Google Shape;1911;p2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2" name="Google Shape;1912;p2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3" name="Google Shape;1913;p2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4" name="Google Shape;1914;p2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5" name="Google Shape;1915;p2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6" name="Google Shape;1916;p2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7" name="Google Shape;1917;p2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8" name="Google Shape;1918;p2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9" name="Google Shape;1919;p2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0" name="Google Shape;1920;p2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1" name="Google Shape;1921;p2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922" name="Google Shape;1922;p20"/>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923" name="Google Shape;1923;p20"/>
          <p:cNvGrpSpPr/>
          <p:nvPr/>
        </p:nvGrpSpPr>
        <p:grpSpPr>
          <a:xfrm>
            <a:off x="-2040904" y="3988723"/>
            <a:ext cx="1872208" cy="2902681"/>
            <a:chOff x="6195941" y="562596"/>
            <a:chExt cx="1872208" cy="2902681"/>
          </a:xfrm>
        </p:grpSpPr>
        <p:grpSp>
          <p:nvGrpSpPr>
            <p:cNvPr id="1924" name="Google Shape;1924;p20"/>
            <p:cNvGrpSpPr/>
            <p:nvPr/>
          </p:nvGrpSpPr>
          <p:grpSpPr>
            <a:xfrm>
              <a:off x="6195941" y="832626"/>
              <a:ext cx="1872208" cy="2632651"/>
              <a:chOff x="-1872716" y="660661"/>
              <a:chExt cx="1872208" cy="1974490"/>
            </a:xfrm>
          </p:grpSpPr>
          <p:sp>
            <p:nvSpPr>
              <p:cNvPr id="1925" name="Google Shape;1925;p20"/>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1926" name="Google Shape;1926;p2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927" name="Google Shape;1927;p20"/>
            <p:cNvGrpSpPr/>
            <p:nvPr/>
          </p:nvGrpSpPr>
          <p:grpSpPr>
            <a:xfrm>
              <a:off x="6303954" y="562596"/>
              <a:ext cx="540060" cy="540060"/>
              <a:chOff x="6303954" y="562596"/>
              <a:chExt cx="540060" cy="540060"/>
            </a:xfrm>
          </p:grpSpPr>
          <p:sp>
            <p:nvSpPr>
              <p:cNvPr id="1928" name="Google Shape;1928;p20"/>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1929" name="Google Shape;1929;p2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930" name="Google Shape;1930;p20"/>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1" name="Google Shape;1931;p20"/>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2" name="Google Shape;1932;p20"/>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933" name="Google Shape;1933;p2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4" name="Google Shape;1934;p20"/>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935" name="Google Shape;1935;p20"/>
          <p:cNvGrpSpPr/>
          <p:nvPr/>
        </p:nvGrpSpPr>
        <p:grpSpPr>
          <a:xfrm>
            <a:off x="-2040904" y="871532"/>
            <a:ext cx="1368152" cy="2264265"/>
            <a:chOff x="-1836712" y="2937191"/>
            <a:chExt cx="1368152" cy="2264265"/>
          </a:xfrm>
        </p:grpSpPr>
        <p:pic>
          <p:nvPicPr>
            <p:cNvPr id="1936" name="Google Shape;1936;p2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937" name="Google Shape;1937;p20"/>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1938" name="Google Shape;1938;p2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9"/>
        <p:cNvGrpSpPr/>
        <p:nvPr/>
      </p:nvGrpSpPr>
      <p:grpSpPr>
        <a:xfrm>
          <a:off x="0" y="0"/>
          <a:ext cx="0" cy="0"/>
          <a:chOff x="0" y="0"/>
          <a:chExt cx="0" cy="0"/>
        </a:xfrm>
      </p:grpSpPr>
      <p:sp>
        <p:nvSpPr>
          <p:cNvPr id="1940" name="Google Shape;1940;p2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1" name="Google Shape;1941;p2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2" name="Google Shape;1942;p2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1943"/>
        <p:cNvGrpSpPr/>
        <p:nvPr/>
      </p:nvGrpSpPr>
      <p:grpSpPr>
        <a:xfrm>
          <a:off x="0" y="0"/>
          <a:ext cx="0" cy="0"/>
          <a:chOff x="0" y="0"/>
          <a:chExt cx="0" cy="0"/>
        </a:xfrm>
      </p:grpSpPr>
      <p:sp>
        <p:nvSpPr>
          <p:cNvPr id="1944" name="Google Shape;1944;p22"/>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5" name="Google Shape;1945;p22"/>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46" name="Google Shape;1946;p2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47" name="Google Shape;1947;p2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948" name="Google Shape;1948;p22"/>
          <p:cNvGrpSpPr/>
          <p:nvPr/>
        </p:nvGrpSpPr>
        <p:grpSpPr>
          <a:xfrm>
            <a:off x="10553375" y="296652"/>
            <a:ext cx="1195327" cy="479853"/>
            <a:chOff x="1899" y="899"/>
            <a:chExt cx="4165" cy="1672"/>
          </a:xfrm>
        </p:grpSpPr>
        <p:sp>
          <p:nvSpPr>
            <p:cNvPr id="1949" name="Google Shape;1949;p2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0" name="Google Shape;1950;p2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1" name="Google Shape;1951;p2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2" name="Google Shape;1952;p2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3" name="Google Shape;1953;p2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4" name="Google Shape;1954;p2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5" name="Google Shape;1955;p2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6" name="Google Shape;1956;p2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7" name="Google Shape;1957;p2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8" name="Google Shape;1958;p2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9" name="Google Shape;1959;p2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0" name="Google Shape;1960;p22"/>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1" name="Google Shape;1961;p2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2" name="Google Shape;1962;p2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3" name="Google Shape;1963;p2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4" name="Google Shape;1964;p2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5" name="Google Shape;1965;p22"/>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6" name="Google Shape;1966;p2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7" name="Google Shape;1967;p2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8" name="Google Shape;1968;p2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9" name="Google Shape;1969;p2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0" name="Google Shape;1970;p2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1" name="Google Shape;1971;p2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2" name="Google Shape;1972;p2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3" name="Google Shape;1973;p2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4" name="Google Shape;1974;p2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5" name="Google Shape;1975;p2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6" name="Google Shape;1976;p2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7" name="Google Shape;1977;p2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8" name="Google Shape;1978;p2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9" name="Google Shape;1979;p2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0" name="Google Shape;1980;p2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1" name="Google Shape;1981;p2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2" name="Google Shape;1982;p2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3" name="Google Shape;1983;p2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4" name="Google Shape;1984;p2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5" name="Google Shape;1985;p2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6" name="Google Shape;1986;p2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7" name="Google Shape;1987;p2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8" name="Google Shape;1988;p2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9" name="Google Shape;1989;p2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0" name="Google Shape;1990;p2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1" name="Google Shape;1991;p2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2" name="Google Shape;1992;p2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3" name="Google Shape;1993;p2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4" name="Google Shape;1994;p2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5" name="Google Shape;1995;p2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6" name="Google Shape;1996;p2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7" name="Google Shape;1997;p2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8" name="Google Shape;1998;p2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9" name="Google Shape;1999;p2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0" name="Google Shape;2000;p2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1" name="Google Shape;2001;p2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2" name="Google Shape;2002;p2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3" name="Google Shape;2003;p2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4" name="Google Shape;2004;p2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5" name="Google Shape;2005;p2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6" name="Google Shape;2006;p2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7" name="Google Shape;2007;p2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8" name="Google Shape;2008;p2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9" name="Google Shape;2009;p2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0" name="Google Shape;2010;p2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1" name="Google Shape;2011;p2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2" name="Google Shape;2012;p2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3" name="Google Shape;2013;p2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4" name="Google Shape;2014;p2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5" name="Google Shape;2015;p2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6" name="Google Shape;2016;p2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7" name="Google Shape;2017;p2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8" name="Google Shape;2018;p2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9" name="Google Shape;2019;p2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0" name="Google Shape;2020;p2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1" name="Google Shape;2021;p2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2" name="Google Shape;2022;p2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3" name="Google Shape;2023;p2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4" name="Google Shape;2024;p2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5" name="Google Shape;2025;p2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6" name="Google Shape;2026;p2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7" name="Google Shape;2027;p2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8" name="Google Shape;2028;p22"/>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9" name="Google Shape;2029;p2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0" name="Google Shape;2030;p2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1" name="Google Shape;2031;p2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2" name="Google Shape;2032;p2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3" name="Google Shape;2033;p2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4" name="Google Shape;2034;p2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5" name="Google Shape;2035;p2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6" name="Google Shape;2036;p2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7" name="Google Shape;2037;p2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8" name="Google Shape;2038;p2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9" name="Google Shape;2039;p2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0" name="Google Shape;2040;p2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1" name="Google Shape;2041;p2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042" name="Google Shape;2042;p22"/>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043" name="Google Shape;2043;p22"/>
          <p:cNvGrpSpPr/>
          <p:nvPr/>
        </p:nvGrpSpPr>
        <p:grpSpPr>
          <a:xfrm>
            <a:off x="-2040904" y="3988723"/>
            <a:ext cx="1872208" cy="2902681"/>
            <a:chOff x="6195941" y="562596"/>
            <a:chExt cx="1872208" cy="2902681"/>
          </a:xfrm>
        </p:grpSpPr>
        <p:grpSp>
          <p:nvGrpSpPr>
            <p:cNvPr id="2044" name="Google Shape;2044;p22"/>
            <p:cNvGrpSpPr/>
            <p:nvPr/>
          </p:nvGrpSpPr>
          <p:grpSpPr>
            <a:xfrm>
              <a:off x="6195941" y="832626"/>
              <a:ext cx="1872208" cy="2632651"/>
              <a:chOff x="-1872716" y="660661"/>
              <a:chExt cx="1872208" cy="1974490"/>
            </a:xfrm>
          </p:grpSpPr>
          <p:sp>
            <p:nvSpPr>
              <p:cNvPr id="2045" name="Google Shape;2045;p22"/>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046" name="Google Shape;2046;p2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047" name="Google Shape;2047;p22"/>
            <p:cNvGrpSpPr/>
            <p:nvPr/>
          </p:nvGrpSpPr>
          <p:grpSpPr>
            <a:xfrm>
              <a:off x="6303954" y="562596"/>
              <a:ext cx="540060" cy="540060"/>
              <a:chOff x="6303954" y="562596"/>
              <a:chExt cx="540060" cy="540060"/>
            </a:xfrm>
          </p:grpSpPr>
          <p:sp>
            <p:nvSpPr>
              <p:cNvPr id="2048" name="Google Shape;2048;p22"/>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49" name="Google Shape;2049;p2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050" name="Google Shape;2050;p22"/>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1" name="Google Shape;2051;p22"/>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2" name="Google Shape;2052;p22"/>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53" name="Google Shape;2053;p2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54" name="Google Shape;2054;p22"/>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055" name="Google Shape;2055;p22"/>
          <p:cNvGrpSpPr/>
          <p:nvPr/>
        </p:nvGrpSpPr>
        <p:grpSpPr>
          <a:xfrm>
            <a:off x="-2040904" y="871532"/>
            <a:ext cx="1368152" cy="2264265"/>
            <a:chOff x="-1836712" y="2937191"/>
            <a:chExt cx="1368152" cy="2264265"/>
          </a:xfrm>
        </p:grpSpPr>
        <p:pic>
          <p:nvPicPr>
            <p:cNvPr id="2056" name="Google Shape;2056;p2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057" name="Google Shape;2057;p22"/>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058" name="Google Shape;2058;p2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1">
  <p:cSld name="Title and Content">
    <p:bg>
      <p:bgPr>
        <a:solidFill>
          <a:schemeClr val="lt1"/>
        </a:solidFill>
        <a:effectLst/>
      </p:bgPr>
    </p:bg>
    <p:spTree>
      <p:nvGrpSpPr>
        <p:cNvPr id="1" name="Shape 28"/>
        <p:cNvGrpSpPr/>
        <p:nvPr/>
      </p:nvGrpSpPr>
      <p:grpSpPr>
        <a:xfrm>
          <a:off x="0" y="0"/>
          <a:ext cx="0" cy="0"/>
          <a:chOff x="0" y="0"/>
          <a:chExt cx="0" cy="0"/>
        </a:xfrm>
      </p:grpSpPr>
      <p:sp>
        <p:nvSpPr>
          <p:cNvPr id="29" name="Google Shape;29;p3"/>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30" name="Google Shape;30;p3"/>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accent2"/>
              </a:buClr>
              <a:buSzPts val="2800"/>
              <a:buFont typeface="Arial"/>
              <a:buNone/>
              <a:defRPr>
                <a:solidFill>
                  <a:schemeClr val="accent2"/>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1" name="Google Shape;31;p3"/>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2" name="Google Shape;32;p3"/>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3"/>
          <p:cNvSpPr txBox="1">
            <a:spLocks noGrp="1"/>
          </p:cNvSpPr>
          <p:nvPr>
            <p:ph type="sldNum" idx="12"/>
          </p:nvPr>
        </p:nvSpPr>
        <p:spPr>
          <a:xfrm>
            <a:off x="-12703" y="6356351"/>
            <a:ext cx="79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34" name="Google Shape;34;p3"/>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chemeClr val="dk2"/>
              </a:buClr>
              <a:buSzPts val="2000"/>
              <a:buNone/>
              <a:defRPr>
                <a:solidFill>
                  <a:schemeClr val="dk2"/>
                </a:solidFill>
              </a:defRPr>
            </a:lvl1pPr>
            <a:lvl2pPr marL="914400" lvl="1" indent="-228600" algn="l">
              <a:lnSpc>
                <a:spcPct val="90000"/>
              </a:lnSpc>
              <a:spcBef>
                <a:spcPts val="400"/>
              </a:spcBef>
              <a:spcAft>
                <a:spcPts val="0"/>
              </a:spcAft>
              <a:buClr>
                <a:schemeClr val="dk2"/>
              </a:buClr>
              <a:buSzPts val="1900"/>
              <a:buNone/>
              <a:defRPr>
                <a:solidFill>
                  <a:schemeClr val="dk2"/>
                </a:solidFill>
              </a:defRPr>
            </a:lvl2pPr>
            <a:lvl3pPr marL="1371600" lvl="2" indent="-349250" algn="l">
              <a:lnSpc>
                <a:spcPct val="90000"/>
              </a:lnSpc>
              <a:spcBef>
                <a:spcPts val="400"/>
              </a:spcBef>
              <a:spcAft>
                <a:spcPts val="0"/>
              </a:spcAft>
              <a:buClr>
                <a:schemeClr val="accent2"/>
              </a:buClr>
              <a:buSzPts val="1900"/>
              <a:buChar char="•"/>
              <a:defRPr>
                <a:solidFill>
                  <a:schemeClr val="dk2"/>
                </a:solidFill>
              </a:defRPr>
            </a:lvl3pPr>
            <a:lvl4pPr marL="1828800" lvl="3" indent="-330200" algn="l">
              <a:lnSpc>
                <a:spcPct val="90000"/>
              </a:lnSpc>
              <a:spcBef>
                <a:spcPts val="400"/>
              </a:spcBef>
              <a:spcAft>
                <a:spcPts val="0"/>
              </a:spcAft>
              <a:buClr>
                <a:schemeClr val="accent2"/>
              </a:buClr>
              <a:buSzPts val="1600"/>
              <a:buChar char="•"/>
              <a:defRPr>
                <a:solidFill>
                  <a:schemeClr val="dk2"/>
                </a:solidFill>
              </a:defRPr>
            </a:lvl4pPr>
            <a:lvl5pPr marL="2286000" lvl="4" indent="-228600" algn="l">
              <a:lnSpc>
                <a:spcPct val="90000"/>
              </a:lnSpc>
              <a:spcBef>
                <a:spcPts val="800"/>
              </a:spcBef>
              <a:spcAft>
                <a:spcPts val="0"/>
              </a:spcAft>
              <a:buClr>
                <a:schemeClr val="dk2"/>
              </a:buClr>
              <a:buSzPts val="2000"/>
              <a:buNone/>
              <a:defRPr>
                <a:solidFill>
                  <a:schemeClr val="dk2"/>
                </a:solidFill>
              </a:defRPr>
            </a:lvl5pPr>
            <a:lvl6pPr marL="2743200" lvl="5" indent="-349250" algn="l">
              <a:lnSpc>
                <a:spcPct val="90000"/>
              </a:lnSpc>
              <a:spcBef>
                <a:spcPts val="500"/>
              </a:spcBef>
              <a:spcAft>
                <a:spcPts val="0"/>
              </a:spcAft>
              <a:buClr>
                <a:srgbClr val="FF0000"/>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grpSp>
        <p:nvGrpSpPr>
          <p:cNvPr id="35" name="Google Shape;35;p3"/>
          <p:cNvGrpSpPr/>
          <p:nvPr/>
        </p:nvGrpSpPr>
        <p:grpSpPr>
          <a:xfrm>
            <a:off x="-2040904" y="3988723"/>
            <a:ext cx="1872300" cy="2902793"/>
            <a:chOff x="6195941" y="562596"/>
            <a:chExt cx="1872300" cy="2902793"/>
          </a:xfrm>
        </p:grpSpPr>
        <p:grpSp>
          <p:nvGrpSpPr>
            <p:cNvPr id="36" name="Google Shape;36;p3"/>
            <p:cNvGrpSpPr/>
            <p:nvPr/>
          </p:nvGrpSpPr>
          <p:grpSpPr>
            <a:xfrm>
              <a:off x="6195941" y="832605"/>
              <a:ext cx="1872300" cy="2632784"/>
              <a:chOff x="-1872716" y="660661"/>
              <a:chExt cx="1872300" cy="1974637"/>
            </a:xfrm>
          </p:grpSpPr>
          <p:sp>
            <p:nvSpPr>
              <p:cNvPr id="37" name="Google Shape;37;p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Do not use the bullet point button to format your text.</a:t>
                </a:r>
                <a:endParaRPr sz="1100" b="0" i="0" u="none" strike="noStrike" cap="none">
                  <a:solidFill>
                    <a:srgbClr val="000000"/>
                  </a:solidFill>
                  <a:latin typeface="Arial"/>
                  <a:ea typeface="Arial"/>
                  <a:cs typeface="Arial"/>
                  <a:sym typeface="Arial"/>
                </a:endParaRPr>
              </a:p>
            </p:txBody>
          </p:sp>
          <p:pic>
            <p:nvPicPr>
              <p:cNvPr id="38" name="Google Shape;38;p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9" name="Google Shape;39;p3"/>
            <p:cNvGrpSpPr/>
            <p:nvPr/>
          </p:nvGrpSpPr>
          <p:grpSpPr>
            <a:xfrm>
              <a:off x="6303954" y="562596"/>
              <a:ext cx="540000" cy="540000"/>
              <a:chOff x="6303954" y="562596"/>
              <a:chExt cx="540000" cy="540000"/>
            </a:xfrm>
          </p:grpSpPr>
          <p:sp>
            <p:nvSpPr>
              <p:cNvPr id="40" name="Google Shape;40;p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pic>
            <p:nvPicPr>
              <p:cNvPr id="41" name="Google Shape;41;p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2" name="Google Shape;42;p3"/>
          <p:cNvSpPr/>
          <p:nvPr/>
        </p:nvSpPr>
        <p:spPr>
          <a:xfrm>
            <a:off x="3019072" y="1772952"/>
            <a:ext cx="12448512"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7843"/>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grpSp>
        <p:nvGrpSpPr>
          <p:cNvPr id="43" name="Google Shape;43;p3"/>
          <p:cNvGrpSpPr/>
          <p:nvPr/>
        </p:nvGrpSpPr>
        <p:grpSpPr>
          <a:xfrm>
            <a:off x="10555200" y="295200"/>
            <a:ext cx="1191852" cy="478686"/>
            <a:chOff x="1899" y="899"/>
            <a:chExt cx="4163" cy="1671"/>
          </a:xfrm>
        </p:grpSpPr>
        <p:sp>
          <p:nvSpPr>
            <p:cNvPr id="44" name="Google Shape;44;p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45" name="Google Shape;45;p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46" name="Google Shape;46;p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47" name="Google Shape;47;p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48" name="Google Shape;48;p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49" name="Google Shape;49;p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0" name="Google Shape;50;p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1" name="Google Shape;51;p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2" name="Google Shape;52;p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3" name="Google Shape;53;p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4" name="Google Shape;54;p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5" name="Google Shape;55;p3"/>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6" name="Google Shape;56;p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7" name="Google Shape;57;p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8" name="Google Shape;58;p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59" name="Google Shape;59;p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0" name="Google Shape;60;p3"/>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1" name="Google Shape;61;p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2" name="Google Shape;62;p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3" name="Google Shape;63;p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4" name="Google Shape;64;p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5" name="Google Shape;65;p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6" name="Google Shape;66;p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7" name="Google Shape;67;p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8" name="Google Shape;68;p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69" name="Google Shape;69;p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0" name="Google Shape;70;p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1" name="Google Shape;71;p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2" name="Google Shape;72;p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3" name="Google Shape;73;p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4" name="Google Shape;74;p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5" name="Google Shape;75;p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6" name="Google Shape;76;p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7" name="Google Shape;77;p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8" name="Google Shape;78;p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79" name="Google Shape;79;p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0" name="Google Shape;80;p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1" name="Google Shape;81;p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2" name="Google Shape;82;p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3" name="Google Shape;83;p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4" name="Google Shape;84;p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5" name="Google Shape;85;p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6" name="Google Shape;86;p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7" name="Google Shape;87;p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8" name="Google Shape;88;p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89" name="Google Shape;89;p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0" name="Google Shape;90;p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1" name="Google Shape;91;p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2" name="Google Shape;92;p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3" name="Google Shape;93;p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4" name="Google Shape;94;p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5" name="Google Shape;95;p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6" name="Google Shape;96;p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7" name="Google Shape;97;p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8" name="Google Shape;98;p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99" name="Google Shape;99;p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0" name="Google Shape;100;p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1" name="Google Shape;101;p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2" name="Google Shape;102;p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3" name="Google Shape;103;p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4" name="Google Shape;104;p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5" name="Google Shape;105;p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6" name="Google Shape;106;p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7" name="Google Shape;107;p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8" name="Google Shape;108;p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09" name="Google Shape;109;p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0" name="Google Shape;110;p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1" name="Google Shape;111;p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2" name="Google Shape;112;p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3" name="Google Shape;113;p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4" name="Google Shape;114;p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5" name="Google Shape;115;p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6" name="Google Shape;116;p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7" name="Google Shape;117;p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8" name="Google Shape;118;p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19" name="Google Shape;119;p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0" name="Google Shape;120;p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1" name="Google Shape;121;p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2" name="Google Shape;122;p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3" name="Google Shape;123;p3"/>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4" name="Google Shape;124;p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5" name="Google Shape;125;p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6" name="Google Shape;126;p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7" name="Google Shape;127;p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8" name="Google Shape;128;p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29" name="Google Shape;129;p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0" name="Google Shape;130;p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1" name="Google Shape;131;p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2" name="Google Shape;132;p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3" name="Google Shape;133;p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4" name="Google Shape;134;p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5" name="Google Shape;135;p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sp>
          <p:nvSpPr>
            <p:cNvPr id="136" name="Google Shape;136;p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Arial"/>
                <a:ea typeface="Arial"/>
                <a:cs typeface="Arial"/>
                <a:sym typeface="Arial"/>
              </a:endParaRPr>
            </a:p>
          </p:txBody>
        </p:sp>
        <p:cxnSp>
          <p:nvCxnSpPr>
            <p:cNvPr id="137" name="Google Shape;137;p3"/>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transition spd="slow">
    <p:fade thruBlk="1"/>
  </p:transition>
  <p:extLst>
    <p:ext uri="{DCECCB84-F9BA-43D5-87BE-67443E8EF086}">
      <p15:sldGuideLst xmlns:p15="http://schemas.microsoft.com/office/powerpoint/2012/main">
        <p15:guide id="1" orient="horz" pos="2160">
          <p15:clr>
            <a:srgbClr val="FBAE40"/>
          </p15:clr>
        </p15:guide>
        <p15:guide id="2" pos="663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2059"/>
        <p:cNvGrpSpPr/>
        <p:nvPr/>
      </p:nvGrpSpPr>
      <p:grpSpPr>
        <a:xfrm>
          <a:off x="0" y="0"/>
          <a:ext cx="0" cy="0"/>
          <a:chOff x="0" y="0"/>
          <a:chExt cx="0" cy="0"/>
        </a:xfrm>
      </p:grpSpPr>
      <p:sp>
        <p:nvSpPr>
          <p:cNvPr id="2060" name="Google Shape;2060;p23"/>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1" name="Google Shape;2061;p23"/>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2" name="Google Shape;2062;p2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63" name="Google Shape;2063;p2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064" name="Google Shape;2064;p23"/>
          <p:cNvGrpSpPr/>
          <p:nvPr/>
        </p:nvGrpSpPr>
        <p:grpSpPr>
          <a:xfrm>
            <a:off x="10553375" y="296652"/>
            <a:ext cx="1195327" cy="479853"/>
            <a:chOff x="1899" y="899"/>
            <a:chExt cx="4165" cy="1672"/>
          </a:xfrm>
        </p:grpSpPr>
        <p:sp>
          <p:nvSpPr>
            <p:cNvPr id="2065" name="Google Shape;2065;p2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6" name="Google Shape;2066;p2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7" name="Google Shape;2067;p2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8" name="Google Shape;2068;p2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9" name="Google Shape;2069;p2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0" name="Google Shape;2070;p2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1" name="Google Shape;2071;p2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2" name="Google Shape;2072;p2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3" name="Google Shape;2073;p2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4" name="Google Shape;2074;p2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5" name="Google Shape;2075;p2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6" name="Google Shape;2076;p23"/>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7" name="Google Shape;2077;p2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8" name="Google Shape;2078;p2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9" name="Google Shape;2079;p2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0" name="Google Shape;2080;p2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1" name="Google Shape;2081;p23"/>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2" name="Google Shape;2082;p2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3" name="Google Shape;2083;p2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4" name="Google Shape;2084;p2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5" name="Google Shape;2085;p2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6" name="Google Shape;2086;p2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7" name="Google Shape;2087;p2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8" name="Google Shape;2088;p2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9" name="Google Shape;2089;p2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0" name="Google Shape;2090;p2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1" name="Google Shape;2091;p2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2" name="Google Shape;2092;p2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3" name="Google Shape;2093;p2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4" name="Google Shape;2094;p2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5" name="Google Shape;2095;p2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6" name="Google Shape;2096;p2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7" name="Google Shape;2097;p2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8" name="Google Shape;2098;p2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9" name="Google Shape;2099;p2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0" name="Google Shape;2100;p2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1" name="Google Shape;2101;p2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2" name="Google Shape;2102;p2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3" name="Google Shape;2103;p2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4" name="Google Shape;2104;p2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5" name="Google Shape;2105;p2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6" name="Google Shape;2106;p2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7" name="Google Shape;2107;p2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8" name="Google Shape;2108;p2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9" name="Google Shape;2109;p2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0" name="Google Shape;2110;p2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1" name="Google Shape;2111;p2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2" name="Google Shape;2112;p2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3" name="Google Shape;2113;p2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4" name="Google Shape;2114;p2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5" name="Google Shape;2115;p2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6" name="Google Shape;2116;p2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7" name="Google Shape;2117;p2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8" name="Google Shape;2118;p2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9" name="Google Shape;2119;p2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0" name="Google Shape;2120;p2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1" name="Google Shape;2121;p2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2" name="Google Shape;2122;p2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3" name="Google Shape;2123;p2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4" name="Google Shape;2124;p2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5" name="Google Shape;2125;p2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6" name="Google Shape;2126;p2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7" name="Google Shape;2127;p2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8" name="Google Shape;2128;p2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9" name="Google Shape;2129;p2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0" name="Google Shape;2130;p2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1" name="Google Shape;2131;p2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2" name="Google Shape;2132;p2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3" name="Google Shape;2133;p2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4" name="Google Shape;2134;p2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5" name="Google Shape;2135;p2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6" name="Google Shape;2136;p2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7" name="Google Shape;2137;p2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8" name="Google Shape;2138;p2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9" name="Google Shape;2139;p2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0" name="Google Shape;2140;p2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1" name="Google Shape;2141;p2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2" name="Google Shape;2142;p2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3" name="Google Shape;2143;p2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4" name="Google Shape;2144;p23"/>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5" name="Google Shape;2145;p2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6" name="Google Shape;2146;p2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7" name="Google Shape;2147;p2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8" name="Google Shape;2148;p2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9" name="Google Shape;2149;p2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0" name="Google Shape;2150;p2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1" name="Google Shape;2151;p2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2" name="Google Shape;2152;p2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3" name="Google Shape;2153;p2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4" name="Google Shape;2154;p2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5" name="Google Shape;2155;p2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6" name="Google Shape;2156;p2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7" name="Google Shape;2157;p2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158" name="Google Shape;2158;p23"/>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159" name="Google Shape;2159;p23"/>
          <p:cNvGrpSpPr/>
          <p:nvPr/>
        </p:nvGrpSpPr>
        <p:grpSpPr>
          <a:xfrm>
            <a:off x="-2040904" y="3988723"/>
            <a:ext cx="1872208" cy="2902681"/>
            <a:chOff x="6195941" y="562596"/>
            <a:chExt cx="1872208" cy="2902681"/>
          </a:xfrm>
        </p:grpSpPr>
        <p:grpSp>
          <p:nvGrpSpPr>
            <p:cNvPr id="2160" name="Google Shape;2160;p23"/>
            <p:cNvGrpSpPr/>
            <p:nvPr/>
          </p:nvGrpSpPr>
          <p:grpSpPr>
            <a:xfrm>
              <a:off x="6195941" y="832626"/>
              <a:ext cx="1872208" cy="2632651"/>
              <a:chOff x="-1872716" y="660661"/>
              <a:chExt cx="1872208" cy="1974490"/>
            </a:xfrm>
          </p:grpSpPr>
          <p:sp>
            <p:nvSpPr>
              <p:cNvPr id="2161" name="Google Shape;2161;p23"/>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162" name="Google Shape;2162;p2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163" name="Google Shape;2163;p23"/>
            <p:cNvGrpSpPr/>
            <p:nvPr/>
          </p:nvGrpSpPr>
          <p:grpSpPr>
            <a:xfrm>
              <a:off x="6303954" y="562596"/>
              <a:ext cx="540060" cy="540060"/>
              <a:chOff x="6303954" y="562596"/>
              <a:chExt cx="540060" cy="540060"/>
            </a:xfrm>
          </p:grpSpPr>
          <p:sp>
            <p:nvSpPr>
              <p:cNvPr id="2164" name="Google Shape;2164;p23"/>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165" name="Google Shape;2165;p2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166" name="Google Shape;2166;p23"/>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7" name="Google Shape;2167;p23"/>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8" name="Google Shape;2168;p23"/>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69" name="Google Shape;2169;p2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0" name="Google Shape;2170;p23"/>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171" name="Google Shape;2171;p23"/>
          <p:cNvGrpSpPr/>
          <p:nvPr/>
        </p:nvGrpSpPr>
        <p:grpSpPr>
          <a:xfrm>
            <a:off x="-2040904" y="871532"/>
            <a:ext cx="1368152" cy="2264265"/>
            <a:chOff x="-1836712" y="2937191"/>
            <a:chExt cx="1368152" cy="2264265"/>
          </a:xfrm>
        </p:grpSpPr>
        <p:pic>
          <p:nvPicPr>
            <p:cNvPr id="2172" name="Google Shape;2172;p2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173" name="Google Shape;2173;p23"/>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174" name="Google Shape;2174;p2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2175"/>
        <p:cNvGrpSpPr/>
        <p:nvPr/>
      </p:nvGrpSpPr>
      <p:grpSpPr>
        <a:xfrm>
          <a:off x="0" y="0"/>
          <a:ext cx="0" cy="0"/>
          <a:chOff x="0" y="0"/>
          <a:chExt cx="0" cy="0"/>
        </a:xfrm>
      </p:grpSpPr>
      <p:sp>
        <p:nvSpPr>
          <p:cNvPr id="2176" name="Google Shape;2176;p24"/>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7" name="Google Shape;2177;p24"/>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8" name="Google Shape;2178;p2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79" name="Google Shape;2179;p2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180" name="Google Shape;2180;p24"/>
          <p:cNvGrpSpPr/>
          <p:nvPr/>
        </p:nvGrpSpPr>
        <p:grpSpPr>
          <a:xfrm>
            <a:off x="10553375" y="296652"/>
            <a:ext cx="1195327" cy="479853"/>
            <a:chOff x="1899" y="899"/>
            <a:chExt cx="4165" cy="1672"/>
          </a:xfrm>
        </p:grpSpPr>
        <p:sp>
          <p:nvSpPr>
            <p:cNvPr id="2181" name="Google Shape;2181;p2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2" name="Google Shape;2182;p2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3" name="Google Shape;2183;p2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4" name="Google Shape;2184;p2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5" name="Google Shape;2185;p2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6" name="Google Shape;2186;p2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7" name="Google Shape;2187;p2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8" name="Google Shape;2188;p2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9" name="Google Shape;2189;p2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0" name="Google Shape;2190;p2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1" name="Google Shape;2191;p2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2" name="Google Shape;2192;p2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3" name="Google Shape;2193;p2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4" name="Google Shape;2194;p2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5" name="Google Shape;2195;p2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6" name="Google Shape;2196;p2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7" name="Google Shape;2197;p2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8" name="Google Shape;2198;p2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9" name="Google Shape;2199;p2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0" name="Google Shape;2200;p2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1" name="Google Shape;2201;p2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2" name="Google Shape;2202;p2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3" name="Google Shape;2203;p2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4" name="Google Shape;2204;p2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5" name="Google Shape;2205;p2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6" name="Google Shape;2206;p2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7" name="Google Shape;2207;p2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8" name="Google Shape;2208;p2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9" name="Google Shape;2209;p2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0" name="Google Shape;2210;p2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1" name="Google Shape;2211;p2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2" name="Google Shape;2212;p2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3" name="Google Shape;2213;p2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4" name="Google Shape;2214;p2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5" name="Google Shape;2215;p2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6" name="Google Shape;2216;p2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7" name="Google Shape;2217;p2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8" name="Google Shape;2218;p2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9" name="Google Shape;2219;p2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0" name="Google Shape;2220;p2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1" name="Google Shape;2221;p2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2" name="Google Shape;2222;p2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3" name="Google Shape;2223;p2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4" name="Google Shape;2224;p2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5" name="Google Shape;2225;p2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6" name="Google Shape;2226;p2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7" name="Google Shape;2227;p2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8" name="Google Shape;2228;p2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9" name="Google Shape;2229;p2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0" name="Google Shape;2230;p2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1" name="Google Shape;2231;p2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2" name="Google Shape;2232;p2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3" name="Google Shape;2233;p2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4" name="Google Shape;2234;p2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5" name="Google Shape;2235;p2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6" name="Google Shape;2236;p2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7" name="Google Shape;2237;p2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8" name="Google Shape;2238;p2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9" name="Google Shape;2239;p2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0" name="Google Shape;2240;p2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1" name="Google Shape;2241;p2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2" name="Google Shape;2242;p2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3" name="Google Shape;2243;p2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4" name="Google Shape;2244;p2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5" name="Google Shape;2245;p2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6" name="Google Shape;2246;p2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7" name="Google Shape;2247;p2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8" name="Google Shape;2248;p2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9" name="Google Shape;2249;p2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0" name="Google Shape;2250;p2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1" name="Google Shape;2251;p2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2" name="Google Shape;2252;p2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3" name="Google Shape;2253;p2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4" name="Google Shape;2254;p2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5" name="Google Shape;2255;p2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6" name="Google Shape;2256;p2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7" name="Google Shape;2257;p2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8" name="Google Shape;2258;p2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9" name="Google Shape;2259;p2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0" name="Google Shape;2260;p2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1" name="Google Shape;2261;p2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2" name="Google Shape;2262;p2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3" name="Google Shape;2263;p2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4" name="Google Shape;2264;p2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5" name="Google Shape;2265;p2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6" name="Google Shape;2266;p2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7" name="Google Shape;2267;p2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8" name="Google Shape;2268;p2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9" name="Google Shape;2269;p2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0" name="Google Shape;2270;p2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1" name="Google Shape;2271;p2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2" name="Google Shape;2272;p2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3" name="Google Shape;2273;p2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274" name="Google Shape;2274;p2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275" name="Google Shape;2275;p24"/>
          <p:cNvGrpSpPr/>
          <p:nvPr/>
        </p:nvGrpSpPr>
        <p:grpSpPr>
          <a:xfrm>
            <a:off x="-2040904" y="3988723"/>
            <a:ext cx="1872208" cy="2902681"/>
            <a:chOff x="6195941" y="562596"/>
            <a:chExt cx="1872208" cy="2902681"/>
          </a:xfrm>
        </p:grpSpPr>
        <p:grpSp>
          <p:nvGrpSpPr>
            <p:cNvPr id="2276" name="Google Shape;2276;p24"/>
            <p:cNvGrpSpPr/>
            <p:nvPr/>
          </p:nvGrpSpPr>
          <p:grpSpPr>
            <a:xfrm>
              <a:off x="6195941" y="832626"/>
              <a:ext cx="1872208" cy="2632651"/>
              <a:chOff x="-1872716" y="660661"/>
              <a:chExt cx="1872208" cy="1974490"/>
            </a:xfrm>
          </p:grpSpPr>
          <p:sp>
            <p:nvSpPr>
              <p:cNvPr id="2277" name="Google Shape;2277;p2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278" name="Google Shape;2278;p2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279" name="Google Shape;2279;p24"/>
            <p:cNvGrpSpPr/>
            <p:nvPr/>
          </p:nvGrpSpPr>
          <p:grpSpPr>
            <a:xfrm>
              <a:off x="6303954" y="562596"/>
              <a:ext cx="540060" cy="540060"/>
              <a:chOff x="6303954" y="562596"/>
              <a:chExt cx="540060" cy="540060"/>
            </a:xfrm>
          </p:grpSpPr>
          <p:sp>
            <p:nvSpPr>
              <p:cNvPr id="2280" name="Google Shape;2280;p2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281" name="Google Shape;2281;p2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282" name="Google Shape;2282;p24"/>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3" name="Google Shape;2283;p24"/>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4" name="Google Shape;2284;p24"/>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285" name="Google Shape;2285;p2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86" name="Google Shape;2286;p24"/>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87" name="Google Shape;2287;p24"/>
          <p:cNvGrpSpPr/>
          <p:nvPr/>
        </p:nvGrpSpPr>
        <p:grpSpPr>
          <a:xfrm>
            <a:off x="-2040904" y="871532"/>
            <a:ext cx="1368152" cy="2264265"/>
            <a:chOff x="-1836712" y="2937191"/>
            <a:chExt cx="1368152" cy="2264265"/>
          </a:xfrm>
        </p:grpSpPr>
        <p:pic>
          <p:nvPicPr>
            <p:cNvPr id="2288" name="Google Shape;2288;p2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289" name="Google Shape;2289;p24"/>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290" name="Google Shape;2290;p2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2291"/>
        <p:cNvGrpSpPr/>
        <p:nvPr/>
      </p:nvGrpSpPr>
      <p:grpSpPr>
        <a:xfrm>
          <a:off x="0" y="0"/>
          <a:ext cx="0" cy="0"/>
          <a:chOff x="0" y="0"/>
          <a:chExt cx="0" cy="0"/>
        </a:xfrm>
      </p:grpSpPr>
      <p:sp>
        <p:nvSpPr>
          <p:cNvPr id="2292" name="Google Shape;2292;p25"/>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3" name="Google Shape;2293;p25"/>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94" name="Google Shape;2294;p2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95" name="Google Shape;2295;p2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296" name="Google Shape;2296;p25"/>
          <p:cNvGrpSpPr/>
          <p:nvPr/>
        </p:nvGrpSpPr>
        <p:grpSpPr>
          <a:xfrm>
            <a:off x="10553375" y="296652"/>
            <a:ext cx="1195327" cy="479853"/>
            <a:chOff x="1899" y="899"/>
            <a:chExt cx="4165" cy="1672"/>
          </a:xfrm>
        </p:grpSpPr>
        <p:sp>
          <p:nvSpPr>
            <p:cNvPr id="2297" name="Google Shape;2297;p2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8" name="Google Shape;2298;p2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9" name="Google Shape;2299;p2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0" name="Google Shape;2300;p2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1" name="Google Shape;2301;p2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2" name="Google Shape;2302;p2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3" name="Google Shape;2303;p2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4" name="Google Shape;2304;p2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5" name="Google Shape;2305;p2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6" name="Google Shape;2306;p2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7" name="Google Shape;2307;p2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8" name="Google Shape;2308;p25"/>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9" name="Google Shape;2309;p2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0" name="Google Shape;2310;p2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1" name="Google Shape;2311;p2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2" name="Google Shape;2312;p2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3" name="Google Shape;2313;p25"/>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4" name="Google Shape;2314;p2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5" name="Google Shape;2315;p2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6" name="Google Shape;2316;p2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7" name="Google Shape;2317;p2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8" name="Google Shape;2318;p2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9" name="Google Shape;2319;p2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0" name="Google Shape;2320;p2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1" name="Google Shape;2321;p2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2" name="Google Shape;2322;p2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3" name="Google Shape;2323;p2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4" name="Google Shape;2324;p2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5" name="Google Shape;2325;p2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6" name="Google Shape;2326;p2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7" name="Google Shape;2327;p2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8" name="Google Shape;2328;p2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9" name="Google Shape;2329;p2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0" name="Google Shape;2330;p2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1" name="Google Shape;2331;p2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2" name="Google Shape;2332;p2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3" name="Google Shape;2333;p2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4" name="Google Shape;2334;p2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5" name="Google Shape;2335;p2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6" name="Google Shape;2336;p2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7" name="Google Shape;2337;p2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8" name="Google Shape;2338;p2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9" name="Google Shape;2339;p2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0" name="Google Shape;2340;p2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1" name="Google Shape;2341;p2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2" name="Google Shape;2342;p2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3" name="Google Shape;2343;p2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4" name="Google Shape;2344;p2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5" name="Google Shape;2345;p2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6" name="Google Shape;2346;p2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7" name="Google Shape;2347;p2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8" name="Google Shape;2348;p2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9" name="Google Shape;2349;p2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0" name="Google Shape;2350;p2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1" name="Google Shape;2351;p2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2" name="Google Shape;2352;p2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3" name="Google Shape;2353;p2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4" name="Google Shape;2354;p2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5" name="Google Shape;2355;p2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6" name="Google Shape;2356;p2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7" name="Google Shape;2357;p2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8" name="Google Shape;2358;p2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9" name="Google Shape;2359;p2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0" name="Google Shape;2360;p2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1" name="Google Shape;2361;p2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2" name="Google Shape;2362;p2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3" name="Google Shape;2363;p2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4" name="Google Shape;2364;p2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5" name="Google Shape;2365;p2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6" name="Google Shape;2366;p2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7" name="Google Shape;2367;p2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8" name="Google Shape;2368;p2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9" name="Google Shape;2369;p2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0" name="Google Shape;2370;p2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1" name="Google Shape;2371;p2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2" name="Google Shape;2372;p2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3" name="Google Shape;2373;p2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4" name="Google Shape;2374;p2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5" name="Google Shape;2375;p2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6" name="Google Shape;2376;p25"/>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7" name="Google Shape;2377;p2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8" name="Google Shape;2378;p2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9" name="Google Shape;2379;p2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0" name="Google Shape;2380;p2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1" name="Google Shape;2381;p2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2" name="Google Shape;2382;p2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3" name="Google Shape;2383;p2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4" name="Google Shape;2384;p2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5" name="Google Shape;2385;p2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6" name="Google Shape;2386;p2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7" name="Google Shape;2387;p2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8" name="Google Shape;2388;p2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9" name="Google Shape;2389;p2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390" name="Google Shape;2390;p25"/>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391" name="Google Shape;2391;p25"/>
          <p:cNvGrpSpPr/>
          <p:nvPr/>
        </p:nvGrpSpPr>
        <p:grpSpPr>
          <a:xfrm>
            <a:off x="-2040904" y="3988723"/>
            <a:ext cx="1872208" cy="2902681"/>
            <a:chOff x="6195941" y="562596"/>
            <a:chExt cx="1872208" cy="2902681"/>
          </a:xfrm>
        </p:grpSpPr>
        <p:grpSp>
          <p:nvGrpSpPr>
            <p:cNvPr id="2392" name="Google Shape;2392;p25"/>
            <p:cNvGrpSpPr/>
            <p:nvPr/>
          </p:nvGrpSpPr>
          <p:grpSpPr>
            <a:xfrm>
              <a:off x="6195941" y="832626"/>
              <a:ext cx="1872208" cy="2632651"/>
              <a:chOff x="-1872716" y="660661"/>
              <a:chExt cx="1872208" cy="1974490"/>
            </a:xfrm>
          </p:grpSpPr>
          <p:sp>
            <p:nvSpPr>
              <p:cNvPr id="2393" name="Google Shape;2393;p25"/>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394" name="Google Shape;2394;p25"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395" name="Google Shape;2395;p25"/>
            <p:cNvGrpSpPr/>
            <p:nvPr/>
          </p:nvGrpSpPr>
          <p:grpSpPr>
            <a:xfrm>
              <a:off x="6303954" y="562596"/>
              <a:ext cx="540060" cy="540060"/>
              <a:chOff x="6303954" y="562596"/>
              <a:chExt cx="540060" cy="540060"/>
            </a:xfrm>
          </p:grpSpPr>
          <p:sp>
            <p:nvSpPr>
              <p:cNvPr id="2396" name="Google Shape;2396;p25"/>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397" name="Google Shape;2397;p25"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398" name="Google Shape;2398;p25"/>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99" name="Google Shape;2399;p25"/>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00" name="Google Shape;2400;p25"/>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01" name="Google Shape;2401;p2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02" name="Google Shape;2402;p25"/>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403" name="Google Shape;2403;p25"/>
          <p:cNvGrpSpPr/>
          <p:nvPr/>
        </p:nvGrpSpPr>
        <p:grpSpPr>
          <a:xfrm>
            <a:off x="-2040904" y="871532"/>
            <a:ext cx="1368152" cy="2264265"/>
            <a:chOff x="-1836712" y="2937191"/>
            <a:chExt cx="1368152" cy="2264265"/>
          </a:xfrm>
        </p:grpSpPr>
        <p:pic>
          <p:nvPicPr>
            <p:cNvPr id="2404" name="Google Shape;2404;p25"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405" name="Google Shape;2405;p25"/>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2406" name="Google Shape;2406;p25"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07"/>
        <p:cNvGrpSpPr/>
        <p:nvPr/>
      </p:nvGrpSpPr>
      <p:grpSpPr>
        <a:xfrm>
          <a:off x="0" y="0"/>
          <a:ext cx="0" cy="0"/>
          <a:chOff x="0" y="0"/>
          <a:chExt cx="0" cy="0"/>
        </a:xfrm>
      </p:grpSpPr>
      <p:sp>
        <p:nvSpPr>
          <p:cNvPr id="2408" name="Google Shape;2408;p2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09" name="Google Shape;2409;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10" name="Google Shape;2410;p2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1" name="Google Shape;2411;p2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2" name="Google Shape;2412;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2413"/>
        <p:cNvGrpSpPr/>
        <p:nvPr/>
      </p:nvGrpSpPr>
      <p:grpSpPr>
        <a:xfrm>
          <a:off x="0" y="0"/>
          <a:ext cx="0" cy="0"/>
          <a:chOff x="0" y="0"/>
          <a:chExt cx="0" cy="0"/>
        </a:xfrm>
      </p:grpSpPr>
      <p:sp>
        <p:nvSpPr>
          <p:cNvPr id="2414" name="Google Shape;2414;p27"/>
          <p:cNvSpPr txBox="1">
            <a:spLocks noGrp="1"/>
          </p:cNvSpPr>
          <p:nvPr>
            <p:ph type="body" idx="1"/>
          </p:nvPr>
        </p:nvSpPr>
        <p:spPr>
          <a:xfrm>
            <a:off x="600670" y="5929931"/>
            <a:ext cx="10985400" cy="318300"/>
          </a:xfrm>
          <a:prstGeom prst="rect">
            <a:avLst/>
          </a:prstGeom>
          <a:noFill/>
          <a:ln>
            <a:noFill/>
          </a:ln>
        </p:spPr>
        <p:txBody>
          <a:bodyPr spcFirstLastPara="1" wrap="square" lIns="22850" tIns="22850" rIns="22850" bIns="22850" anchor="t" anchorCtr="0">
            <a:noAutofit/>
          </a:bodyPr>
          <a:lstStyle>
            <a:lvl1pPr marL="457200" lvl="0" indent="-228600" algn="l">
              <a:lnSpc>
                <a:spcPct val="100000"/>
              </a:lnSpc>
              <a:spcBef>
                <a:spcPts val="0"/>
              </a:spcBef>
              <a:spcAft>
                <a:spcPts val="0"/>
              </a:spcAft>
              <a:buClr>
                <a:srgbClr val="000000"/>
              </a:buClr>
              <a:buSzPts val="1800"/>
              <a:buFont typeface="Helvetica Neue"/>
              <a:buNone/>
              <a:defRPr sz="1800" b="1"/>
            </a:lvl1pPr>
            <a:lvl2pPr marL="914400" lvl="1" indent="-228600" algn="l">
              <a:lnSpc>
                <a:spcPct val="90000"/>
              </a:lnSpc>
              <a:spcBef>
                <a:spcPts val="2300"/>
              </a:spcBef>
              <a:spcAft>
                <a:spcPts val="0"/>
              </a:spcAft>
              <a:buClr>
                <a:srgbClr val="000000"/>
              </a:buClr>
              <a:buSzPts val="1100"/>
              <a:buNone/>
              <a:defRPr/>
            </a:lvl2pPr>
            <a:lvl3pPr marL="1371600" lvl="2" indent="-298450" algn="l">
              <a:lnSpc>
                <a:spcPct val="90000"/>
              </a:lnSpc>
              <a:spcBef>
                <a:spcPts val="2300"/>
              </a:spcBef>
              <a:spcAft>
                <a:spcPts val="0"/>
              </a:spcAft>
              <a:buClr>
                <a:srgbClr val="000000"/>
              </a:buClr>
              <a:buSzPts val="1100"/>
              <a:buChar char="•"/>
              <a:defRPr/>
            </a:lvl3pPr>
            <a:lvl4pPr marL="1828800" lvl="3" indent="-298450" algn="l">
              <a:lnSpc>
                <a:spcPct val="90000"/>
              </a:lnSpc>
              <a:spcBef>
                <a:spcPts val="2300"/>
              </a:spcBef>
              <a:spcAft>
                <a:spcPts val="0"/>
              </a:spcAft>
              <a:buClr>
                <a:srgbClr val="000000"/>
              </a:buClr>
              <a:buSzPts val="1100"/>
              <a:buChar char="•"/>
              <a:defRPr/>
            </a:lvl4pPr>
            <a:lvl5pPr marL="2286000" lvl="4" indent="-228600" algn="l">
              <a:lnSpc>
                <a:spcPct val="90000"/>
              </a:lnSpc>
              <a:spcBef>
                <a:spcPts val="2300"/>
              </a:spcBef>
              <a:spcAft>
                <a:spcPts val="0"/>
              </a:spcAft>
              <a:buClr>
                <a:srgbClr val="000000"/>
              </a:buClr>
              <a:buSzPts val="1100"/>
              <a:buNone/>
              <a:defRPr/>
            </a:lvl5pPr>
            <a:lvl6pPr marL="2743200" lvl="5" indent="-298450" algn="l">
              <a:lnSpc>
                <a:spcPct val="90000"/>
              </a:lnSpc>
              <a:spcBef>
                <a:spcPts val="2300"/>
              </a:spcBef>
              <a:spcAft>
                <a:spcPts val="0"/>
              </a:spcAft>
              <a:buClr>
                <a:srgbClr val="000000"/>
              </a:buClr>
              <a:buSzPts val="1100"/>
              <a:buChar char="•"/>
              <a:defRPr/>
            </a:lvl6pPr>
            <a:lvl7pPr marL="3200400" lvl="6" indent="-298450" algn="l">
              <a:lnSpc>
                <a:spcPct val="90000"/>
              </a:lnSpc>
              <a:spcBef>
                <a:spcPts val="2300"/>
              </a:spcBef>
              <a:spcAft>
                <a:spcPts val="0"/>
              </a:spcAft>
              <a:buClr>
                <a:srgbClr val="000000"/>
              </a:buClr>
              <a:buSzPts val="1100"/>
              <a:buChar char="•"/>
              <a:defRPr/>
            </a:lvl7pPr>
            <a:lvl8pPr marL="3657600" lvl="7" indent="-298450" algn="l">
              <a:lnSpc>
                <a:spcPct val="90000"/>
              </a:lnSpc>
              <a:spcBef>
                <a:spcPts val="2300"/>
              </a:spcBef>
              <a:spcAft>
                <a:spcPts val="0"/>
              </a:spcAft>
              <a:buClr>
                <a:srgbClr val="000000"/>
              </a:buClr>
              <a:buSzPts val="1100"/>
              <a:buChar char="•"/>
              <a:defRPr/>
            </a:lvl8pPr>
            <a:lvl9pPr marL="4114800" lvl="8" indent="-298450" algn="l">
              <a:lnSpc>
                <a:spcPct val="90000"/>
              </a:lnSpc>
              <a:spcBef>
                <a:spcPts val="2300"/>
              </a:spcBef>
              <a:spcAft>
                <a:spcPts val="0"/>
              </a:spcAft>
              <a:buClr>
                <a:srgbClr val="000000"/>
              </a:buClr>
              <a:buSzPts val="1100"/>
              <a:buChar char="•"/>
              <a:defRPr/>
            </a:lvl9pPr>
          </a:lstStyle>
          <a:p>
            <a:endParaRPr/>
          </a:p>
        </p:txBody>
      </p:sp>
      <p:sp>
        <p:nvSpPr>
          <p:cNvPr id="2415" name="Google Shape;2415;p27"/>
          <p:cNvSpPr txBox="1">
            <a:spLocks noGrp="1"/>
          </p:cNvSpPr>
          <p:nvPr>
            <p:ph type="title"/>
          </p:nvPr>
        </p:nvSpPr>
        <p:spPr>
          <a:xfrm>
            <a:off x="603248" y="1287496"/>
            <a:ext cx="10985400" cy="2324100"/>
          </a:xfrm>
          <a:prstGeom prst="rect">
            <a:avLst/>
          </a:prstGeom>
          <a:noFill/>
          <a:ln>
            <a:noFill/>
          </a:ln>
        </p:spPr>
        <p:txBody>
          <a:bodyPr spcFirstLastPara="1" wrap="square" lIns="25400" tIns="25400" rIns="25400" bIns="25400" anchor="b" anchorCtr="0">
            <a:noAutofit/>
          </a:bodyPr>
          <a:lstStyle>
            <a:lvl1pPr lvl="0" algn="l">
              <a:lnSpc>
                <a:spcPct val="80000"/>
              </a:lnSpc>
              <a:spcBef>
                <a:spcPts val="0"/>
              </a:spcBef>
              <a:spcAft>
                <a:spcPts val="0"/>
              </a:spcAft>
              <a:buClr>
                <a:srgbClr val="000000"/>
              </a:buClr>
              <a:buSzPts val="5800"/>
              <a:buFont typeface="Helvetica Neue"/>
              <a:buNone/>
              <a:defRPr sz="5800"/>
            </a:lvl1pPr>
            <a:lvl2pPr lvl="1" algn="l">
              <a:lnSpc>
                <a:spcPct val="80000"/>
              </a:lnSpc>
              <a:spcBef>
                <a:spcPts val="0"/>
              </a:spcBef>
              <a:spcAft>
                <a:spcPts val="0"/>
              </a:spcAft>
              <a:buClr>
                <a:srgbClr val="000000"/>
              </a:buClr>
              <a:buSzPts val="900"/>
              <a:buNone/>
              <a:defRPr/>
            </a:lvl2pPr>
            <a:lvl3pPr lvl="2" algn="l">
              <a:lnSpc>
                <a:spcPct val="80000"/>
              </a:lnSpc>
              <a:spcBef>
                <a:spcPts val="0"/>
              </a:spcBef>
              <a:spcAft>
                <a:spcPts val="0"/>
              </a:spcAft>
              <a:buClr>
                <a:srgbClr val="000000"/>
              </a:buClr>
              <a:buSzPts val="900"/>
              <a:buNone/>
              <a:defRPr/>
            </a:lvl3pPr>
            <a:lvl4pPr lvl="3" algn="l">
              <a:lnSpc>
                <a:spcPct val="80000"/>
              </a:lnSpc>
              <a:spcBef>
                <a:spcPts val="0"/>
              </a:spcBef>
              <a:spcAft>
                <a:spcPts val="0"/>
              </a:spcAft>
              <a:buClr>
                <a:srgbClr val="000000"/>
              </a:buClr>
              <a:buSzPts val="900"/>
              <a:buNone/>
              <a:defRPr/>
            </a:lvl4pPr>
            <a:lvl5pPr lvl="4" algn="l">
              <a:lnSpc>
                <a:spcPct val="80000"/>
              </a:lnSpc>
              <a:spcBef>
                <a:spcPts val="0"/>
              </a:spcBef>
              <a:spcAft>
                <a:spcPts val="0"/>
              </a:spcAft>
              <a:buClr>
                <a:srgbClr val="000000"/>
              </a:buClr>
              <a:buSzPts val="900"/>
              <a:buNone/>
              <a:defRPr/>
            </a:lvl5pPr>
            <a:lvl6pPr lvl="5" algn="l">
              <a:lnSpc>
                <a:spcPct val="80000"/>
              </a:lnSpc>
              <a:spcBef>
                <a:spcPts val="0"/>
              </a:spcBef>
              <a:spcAft>
                <a:spcPts val="0"/>
              </a:spcAft>
              <a:buClr>
                <a:srgbClr val="000000"/>
              </a:buClr>
              <a:buSzPts val="900"/>
              <a:buNone/>
              <a:defRPr/>
            </a:lvl6pPr>
            <a:lvl7pPr lvl="6" algn="l">
              <a:lnSpc>
                <a:spcPct val="80000"/>
              </a:lnSpc>
              <a:spcBef>
                <a:spcPts val="0"/>
              </a:spcBef>
              <a:spcAft>
                <a:spcPts val="0"/>
              </a:spcAft>
              <a:buClr>
                <a:srgbClr val="000000"/>
              </a:buClr>
              <a:buSzPts val="900"/>
              <a:buNone/>
              <a:defRPr/>
            </a:lvl7pPr>
            <a:lvl8pPr lvl="7" algn="l">
              <a:lnSpc>
                <a:spcPct val="80000"/>
              </a:lnSpc>
              <a:spcBef>
                <a:spcPts val="0"/>
              </a:spcBef>
              <a:spcAft>
                <a:spcPts val="0"/>
              </a:spcAft>
              <a:buClr>
                <a:srgbClr val="000000"/>
              </a:buClr>
              <a:buSzPts val="900"/>
              <a:buNone/>
              <a:defRPr/>
            </a:lvl8pPr>
            <a:lvl9pPr lvl="8" algn="l">
              <a:lnSpc>
                <a:spcPct val="80000"/>
              </a:lnSpc>
              <a:spcBef>
                <a:spcPts val="0"/>
              </a:spcBef>
              <a:spcAft>
                <a:spcPts val="0"/>
              </a:spcAft>
              <a:buClr>
                <a:srgbClr val="000000"/>
              </a:buClr>
              <a:buSzPts val="900"/>
              <a:buNone/>
              <a:defRPr/>
            </a:lvl9pPr>
          </a:lstStyle>
          <a:p>
            <a:endParaRPr/>
          </a:p>
        </p:txBody>
      </p:sp>
      <p:sp>
        <p:nvSpPr>
          <p:cNvPr id="2416" name="Google Shape;2416;p27"/>
          <p:cNvSpPr txBox="1">
            <a:spLocks noGrp="1"/>
          </p:cNvSpPr>
          <p:nvPr>
            <p:ph type="body" idx="2"/>
          </p:nvPr>
        </p:nvSpPr>
        <p:spPr>
          <a:xfrm>
            <a:off x="600671" y="3611595"/>
            <a:ext cx="10985400" cy="952500"/>
          </a:xfrm>
          <a:prstGeom prst="rect">
            <a:avLst/>
          </a:prstGeom>
          <a:noFill/>
          <a:ln>
            <a:noFill/>
          </a:ln>
        </p:spPr>
        <p:txBody>
          <a:bodyPr spcFirstLastPara="1" wrap="square" lIns="25400" tIns="25400" rIns="25400" bIns="25400" anchor="t" anchorCtr="0">
            <a:noAutofit/>
          </a:bodyPr>
          <a:lstStyle>
            <a:lvl1pPr marL="457200" lvl="0" indent="-228600" algn="l">
              <a:lnSpc>
                <a:spcPct val="100000"/>
              </a:lnSpc>
              <a:spcBef>
                <a:spcPts val="0"/>
              </a:spcBef>
              <a:spcAft>
                <a:spcPts val="0"/>
              </a:spcAft>
              <a:buClr>
                <a:srgbClr val="000000"/>
              </a:buClr>
              <a:buSzPts val="2800"/>
              <a:buFont typeface="Helvetica Neue"/>
              <a:buNone/>
              <a:defRPr sz="2800" b="1"/>
            </a:lvl1pPr>
            <a:lvl2pPr marL="914400" lvl="1" indent="-228600" algn="l">
              <a:lnSpc>
                <a:spcPct val="100000"/>
              </a:lnSpc>
              <a:spcBef>
                <a:spcPts val="0"/>
              </a:spcBef>
              <a:spcAft>
                <a:spcPts val="0"/>
              </a:spcAft>
              <a:buClr>
                <a:srgbClr val="000000"/>
              </a:buClr>
              <a:buSzPts val="2800"/>
              <a:buFont typeface="Helvetica Neue"/>
              <a:buNone/>
              <a:defRPr sz="2800" b="1"/>
            </a:lvl2pPr>
            <a:lvl3pPr marL="1371600" lvl="2" indent="-228600" algn="l">
              <a:lnSpc>
                <a:spcPct val="100000"/>
              </a:lnSpc>
              <a:spcBef>
                <a:spcPts val="0"/>
              </a:spcBef>
              <a:spcAft>
                <a:spcPts val="0"/>
              </a:spcAft>
              <a:buClr>
                <a:srgbClr val="000000"/>
              </a:buClr>
              <a:buSzPts val="2800"/>
              <a:buFont typeface="Helvetica Neue"/>
              <a:buNone/>
              <a:defRPr sz="2800" b="1"/>
            </a:lvl3pPr>
            <a:lvl4pPr marL="1828800" lvl="3" indent="-228600" algn="l">
              <a:lnSpc>
                <a:spcPct val="100000"/>
              </a:lnSpc>
              <a:spcBef>
                <a:spcPts val="0"/>
              </a:spcBef>
              <a:spcAft>
                <a:spcPts val="0"/>
              </a:spcAft>
              <a:buClr>
                <a:srgbClr val="000000"/>
              </a:buClr>
              <a:buSzPts val="2800"/>
              <a:buFont typeface="Helvetica Neue"/>
              <a:buNone/>
              <a:defRPr sz="2800" b="1"/>
            </a:lvl4pPr>
            <a:lvl5pPr marL="2286000" lvl="4" indent="-228600" algn="l">
              <a:lnSpc>
                <a:spcPct val="100000"/>
              </a:lnSpc>
              <a:spcBef>
                <a:spcPts val="0"/>
              </a:spcBef>
              <a:spcAft>
                <a:spcPts val="0"/>
              </a:spcAft>
              <a:buClr>
                <a:srgbClr val="000000"/>
              </a:buClr>
              <a:buSzPts val="2800"/>
              <a:buFont typeface="Helvetica Neue"/>
              <a:buNone/>
              <a:defRPr sz="2800" b="1"/>
            </a:lvl5pPr>
            <a:lvl6pPr marL="2743200" lvl="5" indent="-298450" algn="l">
              <a:lnSpc>
                <a:spcPct val="90000"/>
              </a:lnSpc>
              <a:spcBef>
                <a:spcPts val="2300"/>
              </a:spcBef>
              <a:spcAft>
                <a:spcPts val="0"/>
              </a:spcAft>
              <a:buClr>
                <a:srgbClr val="000000"/>
              </a:buClr>
              <a:buSzPts val="1100"/>
              <a:buChar char="•"/>
              <a:defRPr/>
            </a:lvl6pPr>
            <a:lvl7pPr marL="3200400" lvl="6" indent="-298450" algn="l">
              <a:lnSpc>
                <a:spcPct val="90000"/>
              </a:lnSpc>
              <a:spcBef>
                <a:spcPts val="2300"/>
              </a:spcBef>
              <a:spcAft>
                <a:spcPts val="0"/>
              </a:spcAft>
              <a:buClr>
                <a:srgbClr val="000000"/>
              </a:buClr>
              <a:buSzPts val="1100"/>
              <a:buChar char="•"/>
              <a:defRPr/>
            </a:lvl7pPr>
            <a:lvl8pPr marL="3657600" lvl="7" indent="-298450" algn="l">
              <a:lnSpc>
                <a:spcPct val="90000"/>
              </a:lnSpc>
              <a:spcBef>
                <a:spcPts val="2300"/>
              </a:spcBef>
              <a:spcAft>
                <a:spcPts val="0"/>
              </a:spcAft>
              <a:buClr>
                <a:srgbClr val="000000"/>
              </a:buClr>
              <a:buSzPts val="1100"/>
              <a:buChar char="•"/>
              <a:defRPr/>
            </a:lvl8pPr>
            <a:lvl9pPr marL="4114800" lvl="8" indent="-298450" algn="l">
              <a:lnSpc>
                <a:spcPct val="90000"/>
              </a:lnSpc>
              <a:spcBef>
                <a:spcPts val="2300"/>
              </a:spcBef>
              <a:spcAft>
                <a:spcPts val="0"/>
              </a:spcAft>
              <a:buClr>
                <a:srgbClr val="000000"/>
              </a:buClr>
              <a:buSzPts val="1100"/>
              <a:buChar char="•"/>
              <a:defRPr/>
            </a:lvl9pPr>
          </a:lstStyle>
          <a:p>
            <a:endParaRPr/>
          </a:p>
        </p:txBody>
      </p:sp>
      <p:sp>
        <p:nvSpPr>
          <p:cNvPr id="2417" name="Google Shape;2417;p27"/>
          <p:cNvSpPr txBox="1">
            <a:spLocks noGrp="1"/>
          </p:cNvSpPr>
          <p:nvPr>
            <p:ph type="sldNum" idx="12"/>
          </p:nvPr>
        </p:nvSpPr>
        <p:spPr>
          <a:xfrm>
            <a:off x="6000750" y="6540500"/>
            <a:ext cx="184200" cy="187200"/>
          </a:xfrm>
          <a:prstGeom prst="rect">
            <a:avLst/>
          </a:prstGeom>
          <a:noFill/>
          <a:ln>
            <a:noFill/>
          </a:ln>
        </p:spPr>
        <p:txBody>
          <a:bodyPr spcFirstLastPara="1" wrap="square" lIns="25400" tIns="25400" rIns="25400" bIns="25400" anchor="b" anchorCtr="0">
            <a:noAutofit/>
          </a:bodyPr>
          <a:lstStyle>
            <a:lvl1pPr marL="0" marR="0" lvl="0"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900"/>
              <a:buFont typeface="Helvetica Neue"/>
              <a:buNone/>
              <a:defRPr sz="900" b="1" i="0" u="none" strike="noStrike" cap="none">
                <a:solidFill>
                  <a:schemeClr val="accent2"/>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sz="16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422"/>
        <p:cNvGrpSpPr/>
        <p:nvPr/>
      </p:nvGrpSpPr>
      <p:grpSpPr>
        <a:xfrm>
          <a:off x="0" y="0"/>
          <a:ext cx="0" cy="0"/>
          <a:chOff x="0" y="0"/>
          <a:chExt cx="0" cy="0"/>
        </a:xfrm>
      </p:grpSpPr>
      <p:sp>
        <p:nvSpPr>
          <p:cNvPr id="2423" name="Google Shape;2423;p29"/>
          <p:cNvSpPr/>
          <p:nvPr/>
        </p:nvSpPr>
        <p:spPr>
          <a:xfrm>
            <a:off x="1" y="0"/>
            <a:ext cx="12204899" cy="68580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424" name="Google Shape;2424;p29"/>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418763"/>
              </a:buClr>
              <a:buSzPts val="2800"/>
              <a:buFont typeface="Calibri"/>
              <a:buNone/>
              <a:defRPr sz="2800" b="1">
                <a:solidFill>
                  <a:srgbClr val="418763"/>
                </a:solidFill>
                <a:latin typeface="Calibri"/>
                <a:ea typeface="Calibri"/>
                <a:cs typeface="Calibri"/>
                <a:sym typeface="Calibri"/>
              </a:defRPr>
            </a:lvl1pPr>
            <a:lvl2pPr lvl="1" algn="l">
              <a:lnSpc>
                <a:spcPct val="90000"/>
              </a:lnSpc>
              <a:spcBef>
                <a:spcPts val="0"/>
              </a:spcBef>
              <a:spcAft>
                <a:spcPts val="0"/>
              </a:spcAft>
              <a:buClr>
                <a:srgbClr val="595959"/>
              </a:buClr>
              <a:buSzPts val="1800"/>
              <a:buNone/>
              <a:defRPr/>
            </a:lvl2pPr>
            <a:lvl3pPr lvl="2" algn="l">
              <a:lnSpc>
                <a:spcPct val="90000"/>
              </a:lnSpc>
              <a:spcBef>
                <a:spcPts val="0"/>
              </a:spcBef>
              <a:spcAft>
                <a:spcPts val="0"/>
              </a:spcAft>
              <a:buClr>
                <a:srgbClr val="595959"/>
              </a:buClr>
              <a:buSzPts val="1800"/>
              <a:buNone/>
              <a:defRPr/>
            </a:lvl3pPr>
            <a:lvl4pPr lvl="3" algn="l">
              <a:lnSpc>
                <a:spcPct val="90000"/>
              </a:lnSpc>
              <a:spcBef>
                <a:spcPts val="0"/>
              </a:spcBef>
              <a:spcAft>
                <a:spcPts val="0"/>
              </a:spcAft>
              <a:buClr>
                <a:srgbClr val="595959"/>
              </a:buClr>
              <a:buSzPts val="1800"/>
              <a:buNone/>
              <a:defRPr/>
            </a:lvl4pPr>
            <a:lvl5pPr lvl="4" algn="l">
              <a:lnSpc>
                <a:spcPct val="90000"/>
              </a:lnSpc>
              <a:spcBef>
                <a:spcPts val="0"/>
              </a:spcBef>
              <a:spcAft>
                <a:spcPts val="0"/>
              </a:spcAft>
              <a:buClr>
                <a:srgbClr val="595959"/>
              </a:buClr>
              <a:buSzPts val="1800"/>
              <a:buNone/>
              <a:defRPr/>
            </a:lvl5pPr>
            <a:lvl6pPr lvl="5" algn="l">
              <a:lnSpc>
                <a:spcPct val="90000"/>
              </a:lnSpc>
              <a:spcBef>
                <a:spcPts val="0"/>
              </a:spcBef>
              <a:spcAft>
                <a:spcPts val="0"/>
              </a:spcAft>
              <a:buClr>
                <a:srgbClr val="595959"/>
              </a:buClr>
              <a:buSzPts val="1800"/>
              <a:buNone/>
              <a:defRPr/>
            </a:lvl6pPr>
            <a:lvl7pPr lvl="6" algn="l">
              <a:lnSpc>
                <a:spcPct val="90000"/>
              </a:lnSpc>
              <a:spcBef>
                <a:spcPts val="0"/>
              </a:spcBef>
              <a:spcAft>
                <a:spcPts val="0"/>
              </a:spcAft>
              <a:buClr>
                <a:srgbClr val="595959"/>
              </a:buClr>
              <a:buSzPts val="1800"/>
              <a:buNone/>
              <a:defRPr/>
            </a:lvl7pPr>
            <a:lvl8pPr lvl="7" algn="l">
              <a:lnSpc>
                <a:spcPct val="90000"/>
              </a:lnSpc>
              <a:spcBef>
                <a:spcPts val="0"/>
              </a:spcBef>
              <a:spcAft>
                <a:spcPts val="0"/>
              </a:spcAft>
              <a:buClr>
                <a:srgbClr val="595959"/>
              </a:buClr>
              <a:buSzPts val="1800"/>
              <a:buNone/>
              <a:defRPr/>
            </a:lvl8pPr>
            <a:lvl9pPr lvl="8" algn="l">
              <a:lnSpc>
                <a:spcPct val="90000"/>
              </a:lnSpc>
              <a:spcBef>
                <a:spcPts val="0"/>
              </a:spcBef>
              <a:spcAft>
                <a:spcPts val="0"/>
              </a:spcAft>
              <a:buClr>
                <a:srgbClr val="595959"/>
              </a:buClr>
              <a:buSzPts val="1800"/>
              <a:buNone/>
              <a:defRPr/>
            </a:lvl9pPr>
          </a:lstStyle>
          <a:p>
            <a:endParaRPr/>
          </a:p>
        </p:txBody>
      </p:sp>
      <p:sp>
        <p:nvSpPr>
          <p:cNvPr id="2425" name="Google Shape;2425;p29"/>
          <p:cNvSpPr txBox="1">
            <a:spLocks noGrp="1"/>
          </p:cNvSpPr>
          <p:nvPr>
            <p:ph type="sldNum" idx="12"/>
          </p:nvPr>
        </p:nvSpPr>
        <p:spPr>
          <a:xfrm>
            <a:off x="470418" y="6388624"/>
            <a:ext cx="310200" cy="300600"/>
          </a:xfrm>
          <a:prstGeom prst="rect">
            <a:avLst/>
          </a:prstGeom>
          <a:noFill/>
          <a:ln>
            <a:noFill/>
          </a:ln>
        </p:spPr>
        <p:txBody>
          <a:bodyPr spcFirstLastPara="1" wrap="square" lIns="45675" tIns="45675" rIns="45675" bIns="45675" anchor="ctr" anchorCtr="0">
            <a:noAutofit/>
          </a:bodyPr>
          <a:lstStyle>
            <a:lvl1pPr marL="0" marR="0" lvl="0"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1pPr>
            <a:lvl2pPr marL="0" marR="0" lvl="1"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2pPr>
            <a:lvl3pPr marL="0" marR="0" lvl="2"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3pPr>
            <a:lvl4pPr marL="0" marR="0" lvl="3"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4pPr>
            <a:lvl5pPr marL="0" marR="0" lvl="4"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5pPr>
            <a:lvl6pPr marL="0" marR="0" lvl="5"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6pPr>
            <a:lvl7pPr marL="0" marR="0" lvl="6"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7pPr>
            <a:lvl8pPr marL="0" marR="0" lvl="7"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8pPr>
            <a:lvl9pPr marL="0" marR="0" lvl="8" indent="0" algn="r">
              <a:lnSpc>
                <a:spcPct val="100000"/>
              </a:lnSpc>
              <a:spcBef>
                <a:spcPts val="0"/>
              </a:spcBef>
              <a:spcAft>
                <a:spcPts val="0"/>
              </a:spcAft>
              <a:buClr>
                <a:schemeClr val="accent2"/>
              </a:buClr>
              <a:buSzPts val="1600"/>
              <a:buFont typeface="Helvetica Neue"/>
              <a:buNone/>
              <a:defRPr sz="1600" b="1" i="0" u="none" strike="noStrike" cap="none">
                <a:solidFill>
                  <a:srgbClr val="418763"/>
                </a:solidFill>
                <a:latin typeface="Helvetica Neue"/>
                <a:ea typeface="Helvetica Neue"/>
                <a:cs typeface="Helvetica Neue"/>
                <a:sym typeface="Helvetica Neue"/>
              </a:defRPr>
            </a:lvl9pPr>
          </a:lstStyle>
          <a:p>
            <a:pPr marL="0" lvl="0" indent="0" algn="r" rtl="0">
              <a:spcBef>
                <a:spcPts val="0"/>
              </a:spcBef>
              <a:spcAft>
                <a:spcPts val="0"/>
              </a:spcAft>
              <a:buNone/>
            </a:pPr>
            <a:fld id="{00000000-1234-1234-1234-123412341234}" type="slidenum">
              <a:rPr lang="en-GB"/>
              <a:t>‹#›</a:t>
            </a:fld>
            <a:endParaRPr sz="1200" b="0">
              <a:latin typeface="Helvetica Neue Light"/>
              <a:ea typeface="Helvetica Neue Light"/>
              <a:cs typeface="Helvetica Neue Light"/>
              <a:sym typeface="Helvetica Neue Light"/>
            </a:endParaRPr>
          </a:p>
        </p:txBody>
      </p:sp>
      <p:sp>
        <p:nvSpPr>
          <p:cNvPr id="2426" name="Google Shape;2426;p29"/>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1pPr>
            <a:lvl2pPr marL="914400" lvl="1"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2pPr>
            <a:lvl3pPr marL="1371600" lvl="2"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3pPr>
            <a:lvl4pPr marL="1828800" lvl="3"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4pPr>
            <a:lvl5pPr marL="2286000" lvl="4"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5pPr>
            <a:lvl6pPr marL="2743200" lvl="5"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6pPr>
            <a:lvl7pPr marL="3200400" lvl="6"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7pPr>
            <a:lvl8pPr marL="3657600" lvl="7"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8pPr>
            <a:lvl9pPr marL="4114800" lvl="8" indent="-317500" algn="l">
              <a:lnSpc>
                <a:spcPct val="90000"/>
              </a:lnSpc>
              <a:spcBef>
                <a:spcPts val="400"/>
              </a:spcBef>
              <a:spcAft>
                <a:spcPts val="0"/>
              </a:spcAft>
              <a:buClr>
                <a:srgbClr val="262262"/>
              </a:buClr>
              <a:buSzPts val="1400"/>
              <a:buFont typeface="Calibri"/>
              <a:buChar char="•"/>
              <a:defRPr sz="2000">
                <a:solidFill>
                  <a:srgbClr val="262262"/>
                </a:solidFill>
                <a:latin typeface="Calibri"/>
                <a:ea typeface="Calibri"/>
                <a:cs typeface="Calibri"/>
                <a:sym typeface="Calibri"/>
              </a:defRPr>
            </a:lvl9pPr>
          </a:lstStyle>
          <a:p>
            <a:endParaRPr/>
          </a:p>
        </p:txBody>
      </p:sp>
      <p:grpSp>
        <p:nvGrpSpPr>
          <p:cNvPr id="2427" name="Google Shape;2427;p29"/>
          <p:cNvGrpSpPr/>
          <p:nvPr/>
        </p:nvGrpSpPr>
        <p:grpSpPr>
          <a:xfrm>
            <a:off x="-2040904" y="3988723"/>
            <a:ext cx="1872300" cy="2678746"/>
            <a:chOff x="0" y="0"/>
            <a:chExt cx="1872300" cy="2678746"/>
          </a:xfrm>
        </p:grpSpPr>
        <p:grpSp>
          <p:nvGrpSpPr>
            <p:cNvPr id="2428" name="Google Shape;2428;p29"/>
            <p:cNvGrpSpPr/>
            <p:nvPr/>
          </p:nvGrpSpPr>
          <p:grpSpPr>
            <a:xfrm>
              <a:off x="0" y="270008"/>
              <a:ext cx="1872300" cy="2408738"/>
              <a:chOff x="0" y="0"/>
              <a:chExt cx="1872300" cy="2408738"/>
            </a:xfrm>
          </p:grpSpPr>
          <p:sp>
            <p:nvSpPr>
              <p:cNvPr id="2429" name="Google Shape;2429;p29"/>
              <p:cNvSpPr txBox="1"/>
              <p:nvPr/>
            </p:nvSpPr>
            <p:spPr>
              <a:xfrm>
                <a:off x="0" y="432038"/>
                <a:ext cx="1872300" cy="1976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9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Arial"/>
                    <a:ea typeface="Arial"/>
                    <a:cs typeface="Arial"/>
                    <a:sym typeface="Arial"/>
                  </a:rPr>
                  <a:t>Do not use the bullet point button to format your text.</a:t>
                </a:r>
                <a:endParaRPr sz="1400" b="0" i="0" u="none" strike="noStrike" cap="none">
                  <a:solidFill>
                    <a:srgbClr val="000000"/>
                  </a:solidFill>
                  <a:latin typeface="Arial"/>
                  <a:ea typeface="Arial"/>
                  <a:cs typeface="Arial"/>
                  <a:sym typeface="Arial"/>
                </a:endParaRPr>
              </a:p>
            </p:txBody>
          </p:sp>
          <p:pic>
            <p:nvPicPr>
              <p:cNvPr id="2430" name="Google Shape;2430;p29" descr="Google Shape;2500;p25"/>
              <p:cNvPicPr preferRelativeResize="0"/>
              <p:nvPr/>
            </p:nvPicPr>
            <p:blipFill rotWithShape="1">
              <a:blip r:embed="rId2">
                <a:alphaModFix/>
              </a:blip>
              <a:srcRect/>
              <a:stretch/>
            </p:blipFill>
            <p:spPr>
              <a:xfrm>
                <a:off x="108013" y="0"/>
                <a:ext cx="121593" cy="320106"/>
              </a:xfrm>
              <a:prstGeom prst="rect">
                <a:avLst/>
              </a:prstGeom>
              <a:noFill/>
              <a:ln>
                <a:noFill/>
              </a:ln>
            </p:spPr>
          </p:pic>
        </p:grpSp>
        <p:grpSp>
          <p:nvGrpSpPr>
            <p:cNvPr id="2431" name="Google Shape;2431;p29"/>
            <p:cNvGrpSpPr/>
            <p:nvPr/>
          </p:nvGrpSpPr>
          <p:grpSpPr>
            <a:xfrm>
              <a:off x="108013" y="0"/>
              <a:ext cx="540000" cy="540000"/>
              <a:chOff x="0" y="0"/>
              <a:chExt cx="540000" cy="540000"/>
            </a:xfrm>
          </p:grpSpPr>
          <p:sp>
            <p:nvSpPr>
              <p:cNvPr id="2432" name="Google Shape;2432;p29"/>
              <p:cNvSpPr/>
              <p:nvPr/>
            </p:nvSpPr>
            <p:spPr>
              <a:xfrm>
                <a:off x="0" y="0"/>
                <a:ext cx="540000" cy="540000"/>
              </a:xfrm>
              <a:custGeom>
                <a:avLst/>
                <a:gdLst/>
                <a:ahLst/>
                <a:cxnLst/>
                <a:rect l="l" t="t"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30" y="10800"/>
                    </a:moveTo>
                    <a:cubicBezTo>
                      <a:pt x="1530" y="15920"/>
                      <a:pt x="5680" y="20070"/>
                      <a:pt x="10800" y="20070"/>
                    </a:cubicBezTo>
                    <a:cubicBezTo>
                      <a:pt x="15920" y="20070"/>
                      <a:pt x="20070" y="15920"/>
                      <a:pt x="20070" y="10800"/>
                    </a:cubicBezTo>
                    <a:cubicBezTo>
                      <a:pt x="20070" y="5680"/>
                      <a:pt x="15920" y="1530"/>
                      <a:pt x="10800" y="1530"/>
                    </a:cubicBezTo>
                    <a:cubicBezTo>
                      <a:pt x="5680" y="1530"/>
                      <a:pt x="1530" y="5680"/>
                      <a:pt x="1530" y="10800"/>
                    </a:cubicBezTo>
                    <a:close/>
                  </a:path>
                </a:pathLst>
              </a:custGeom>
              <a:solidFill>
                <a:srgbClr val="0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95959"/>
                  </a:buClr>
                  <a:buSzPts val="1400"/>
                  <a:buFont typeface="Arial"/>
                  <a:buNone/>
                </a:pPr>
                <a:endParaRPr sz="1400" b="0" i="0" u="none" strike="noStrike" cap="none">
                  <a:solidFill>
                    <a:srgbClr val="595959"/>
                  </a:solidFill>
                  <a:latin typeface="Arial"/>
                  <a:ea typeface="Arial"/>
                  <a:cs typeface="Arial"/>
                  <a:sym typeface="Arial"/>
                </a:endParaRPr>
              </a:p>
            </p:txBody>
          </p:sp>
          <p:pic>
            <p:nvPicPr>
              <p:cNvPr id="2433" name="Google Shape;2433;p29" descr="Google Shape;2503;p25"/>
              <p:cNvPicPr preferRelativeResize="0"/>
              <p:nvPr/>
            </p:nvPicPr>
            <p:blipFill rotWithShape="1">
              <a:blip r:embed="rId3">
                <a:alphaModFix/>
              </a:blip>
              <a:srcRect/>
              <a:stretch/>
            </p:blipFill>
            <p:spPr>
              <a:xfrm>
                <a:off x="121257" y="116825"/>
                <a:ext cx="317522" cy="317521"/>
              </a:xfrm>
              <a:prstGeom prst="rect">
                <a:avLst/>
              </a:prstGeom>
              <a:noFill/>
              <a:ln>
                <a:noFill/>
              </a:ln>
            </p:spPr>
          </p:pic>
        </p:grpSp>
      </p:grpSp>
      <p:sp>
        <p:nvSpPr>
          <p:cNvPr id="2434" name="Google Shape;2434;p29"/>
          <p:cNvSpPr/>
          <p:nvPr/>
        </p:nvSpPr>
        <p:spPr>
          <a:xfrm>
            <a:off x="3019071" y="1878069"/>
            <a:ext cx="12097586" cy="8612451"/>
          </a:xfrm>
          <a:custGeom>
            <a:avLst/>
            <a:gdLst/>
            <a:ahLst/>
            <a:cxnLst/>
            <a:rect l="l" t="t" r="r" b="b"/>
            <a:pathLst>
              <a:path w="20991" h="21340" extrusionOk="0">
                <a:moveTo>
                  <a:pt x="14808" y="5136"/>
                </a:moveTo>
                <a:cubicBezTo>
                  <a:pt x="14577" y="3354"/>
                  <a:pt x="15115" y="1716"/>
                  <a:pt x="16002" y="1488"/>
                </a:cubicBezTo>
                <a:cubicBezTo>
                  <a:pt x="16895" y="1260"/>
                  <a:pt x="17799" y="2518"/>
                  <a:pt x="18030" y="4300"/>
                </a:cubicBezTo>
                <a:cubicBezTo>
                  <a:pt x="18260" y="6082"/>
                  <a:pt x="17722" y="7711"/>
                  <a:pt x="16830" y="7948"/>
                </a:cubicBezTo>
                <a:cubicBezTo>
                  <a:pt x="15943" y="8176"/>
                  <a:pt x="15038" y="6917"/>
                  <a:pt x="14808" y="5136"/>
                </a:cubicBezTo>
                <a:close/>
                <a:moveTo>
                  <a:pt x="13732" y="20411"/>
                </a:moveTo>
                <a:cubicBezTo>
                  <a:pt x="14288" y="19955"/>
                  <a:pt x="17084" y="17903"/>
                  <a:pt x="20684" y="19457"/>
                </a:cubicBezTo>
                <a:cubicBezTo>
                  <a:pt x="20684" y="19457"/>
                  <a:pt x="19100" y="17895"/>
                  <a:pt x="16889" y="18351"/>
                </a:cubicBezTo>
                <a:cubicBezTo>
                  <a:pt x="16948" y="18317"/>
                  <a:pt x="17007" y="18275"/>
                  <a:pt x="17066" y="18233"/>
                </a:cubicBezTo>
                <a:cubicBezTo>
                  <a:pt x="21600" y="15252"/>
                  <a:pt x="21399" y="9451"/>
                  <a:pt x="18236" y="8471"/>
                </a:cubicBezTo>
                <a:cubicBezTo>
                  <a:pt x="17793" y="8336"/>
                  <a:pt x="17373" y="8252"/>
                  <a:pt x="16977" y="8201"/>
                </a:cubicBezTo>
                <a:cubicBezTo>
                  <a:pt x="18047" y="7813"/>
                  <a:pt x="18674" y="5803"/>
                  <a:pt x="18396" y="3607"/>
                </a:cubicBezTo>
                <a:cubicBezTo>
                  <a:pt x="18100" y="1344"/>
                  <a:pt x="16954" y="-260"/>
                  <a:pt x="15825" y="36"/>
                </a:cubicBezTo>
                <a:cubicBezTo>
                  <a:pt x="14696" y="331"/>
                  <a:pt x="14016" y="2400"/>
                  <a:pt x="14305" y="4671"/>
                </a:cubicBezTo>
                <a:cubicBezTo>
                  <a:pt x="14530" y="6445"/>
                  <a:pt x="15287" y="7804"/>
                  <a:pt x="16144" y="8176"/>
                </a:cubicBezTo>
                <a:cubicBezTo>
                  <a:pt x="13496" y="8285"/>
                  <a:pt x="11858" y="10439"/>
                  <a:pt x="10167" y="12364"/>
                </a:cubicBezTo>
                <a:cubicBezTo>
                  <a:pt x="7549" y="15353"/>
                  <a:pt x="6207" y="15319"/>
                  <a:pt x="4475" y="12820"/>
                </a:cubicBezTo>
                <a:cubicBezTo>
                  <a:pt x="2725" y="10304"/>
                  <a:pt x="0" y="10810"/>
                  <a:pt x="0" y="10810"/>
                </a:cubicBezTo>
                <a:cubicBezTo>
                  <a:pt x="2477" y="10810"/>
                  <a:pt x="2435" y="12769"/>
                  <a:pt x="4835" y="15590"/>
                </a:cubicBezTo>
                <a:cubicBezTo>
                  <a:pt x="7129" y="18283"/>
                  <a:pt x="11568" y="13673"/>
                  <a:pt x="13915" y="11089"/>
                </a:cubicBezTo>
                <a:cubicBezTo>
                  <a:pt x="17385" y="7272"/>
                  <a:pt x="20311" y="12119"/>
                  <a:pt x="17527" y="16231"/>
                </a:cubicBezTo>
                <a:cubicBezTo>
                  <a:pt x="16652" y="17523"/>
                  <a:pt x="15618" y="18604"/>
                  <a:pt x="14855" y="19322"/>
                </a:cubicBezTo>
                <a:cubicBezTo>
                  <a:pt x="14583" y="19533"/>
                  <a:pt x="14305" y="19778"/>
                  <a:pt x="14028" y="20056"/>
                </a:cubicBezTo>
                <a:lnTo>
                  <a:pt x="13998" y="20090"/>
                </a:lnTo>
                <a:cubicBezTo>
                  <a:pt x="13856" y="20208"/>
                  <a:pt x="13779" y="20268"/>
                  <a:pt x="13779" y="20268"/>
                </a:cubicBezTo>
                <a:cubicBezTo>
                  <a:pt x="13779" y="20268"/>
                  <a:pt x="13803" y="20259"/>
                  <a:pt x="13862" y="20225"/>
                </a:cubicBezTo>
                <a:lnTo>
                  <a:pt x="13649" y="20445"/>
                </a:lnTo>
                <a:cubicBezTo>
                  <a:pt x="13643" y="20445"/>
                  <a:pt x="13637" y="20445"/>
                  <a:pt x="13632" y="20453"/>
                </a:cubicBezTo>
                <a:cubicBezTo>
                  <a:pt x="13614" y="20436"/>
                  <a:pt x="13590" y="20428"/>
                  <a:pt x="13572" y="20420"/>
                </a:cubicBezTo>
                <a:cubicBezTo>
                  <a:pt x="10120" y="15615"/>
                  <a:pt x="6674" y="18511"/>
                  <a:pt x="6674" y="18511"/>
                </a:cubicBezTo>
                <a:cubicBezTo>
                  <a:pt x="10368" y="17447"/>
                  <a:pt x="13017" y="19871"/>
                  <a:pt x="13537" y="20403"/>
                </a:cubicBezTo>
                <a:cubicBezTo>
                  <a:pt x="9972" y="18503"/>
                  <a:pt x="6337" y="20318"/>
                  <a:pt x="6248" y="20310"/>
                </a:cubicBezTo>
                <a:cubicBezTo>
                  <a:pt x="10889" y="19465"/>
                  <a:pt x="13572" y="21323"/>
                  <a:pt x="13602" y="21340"/>
                </a:cubicBezTo>
                <a:cubicBezTo>
                  <a:pt x="13602" y="21340"/>
                  <a:pt x="13602" y="21340"/>
                  <a:pt x="13602" y="21340"/>
                </a:cubicBezTo>
                <a:cubicBezTo>
                  <a:pt x="13637" y="21323"/>
                  <a:pt x="16428" y="19845"/>
                  <a:pt x="20991" y="21306"/>
                </a:cubicBezTo>
                <a:cubicBezTo>
                  <a:pt x="20897" y="21298"/>
                  <a:pt x="17409" y="19009"/>
                  <a:pt x="13732" y="20411"/>
                </a:cubicBezTo>
                <a:close/>
              </a:path>
            </a:pathLst>
          </a:custGeom>
          <a:solidFill>
            <a:srgbClr val="0D3253">
              <a:alpha val="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35" name="Google Shape;2435;p29"/>
          <p:cNvGrpSpPr/>
          <p:nvPr/>
        </p:nvGrpSpPr>
        <p:grpSpPr>
          <a:xfrm>
            <a:off x="10555199" y="299281"/>
            <a:ext cx="1188311" cy="474543"/>
            <a:chOff x="0" y="0"/>
            <a:chExt cx="1188311" cy="474543"/>
          </a:xfrm>
        </p:grpSpPr>
        <p:sp>
          <p:nvSpPr>
            <p:cNvPr id="2436" name="Google Shape;2436;p29"/>
            <p:cNvSpPr/>
            <p:nvPr/>
          </p:nvSpPr>
          <p:spPr>
            <a:xfrm>
              <a:off x="858" y="370262"/>
              <a:ext cx="22626" cy="40392"/>
            </a:xfrm>
            <a:custGeom>
              <a:avLst/>
              <a:gdLst/>
              <a:ahLst/>
              <a:cxnLst/>
              <a:rect l="l" t="t" r="r" b="b"/>
              <a:pathLst>
                <a:path w="21600" h="21600" extrusionOk="0">
                  <a:moveTo>
                    <a:pt x="7496" y="10194"/>
                  </a:moveTo>
                  <a:cubicBezTo>
                    <a:pt x="7751" y="10265"/>
                    <a:pt x="8259" y="10265"/>
                    <a:pt x="8640" y="10265"/>
                  </a:cubicBezTo>
                  <a:cubicBezTo>
                    <a:pt x="12452" y="10265"/>
                    <a:pt x="14104" y="8768"/>
                    <a:pt x="14104" y="6772"/>
                  </a:cubicBezTo>
                  <a:cubicBezTo>
                    <a:pt x="14104" y="4848"/>
                    <a:pt x="12706" y="3422"/>
                    <a:pt x="9275" y="3422"/>
                  </a:cubicBezTo>
                  <a:cubicBezTo>
                    <a:pt x="8640" y="3422"/>
                    <a:pt x="7878" y="3493"/>
                    <a:pt x="7496" y="3564"/>
                  </a:cubicBezTo>
                  <a:lnTo>
                    <a:pt x="7496" y="10194"/>
                  </a:lnTo>
                  <a:close/>
                  <a:moveTo>
                    <a:pt x="0" y="428"/>
                  </a:moveTo>
                  <a:cubicBezTo>
                    <a:pt x="2033" y="214"/>
                    <a:pt x="4955" y="0"/>
                    <a:pt x="7751" y="0"/>
                  </a:cubicBezTo>
                  <a:cubicBezTo>
                    <a:pt x="12198" y="0"/>
                    <a:pt x="15755" y="356"/>
                    <a:pt x="18296" y="1711"/>
                  </a:cubicBezTo>
                  <a:cubicBezTo>
                    <a:pt x="20584" y="2780"/>
                    <a:pt x="21600" y="4562"/>
                    <a:pt x="21600" y="6416"/>
                  </a:cubicBezTo>
                  <a:cubicBezTo>
                    <a:pt x="21600" y="8768"/>
                    <a:pt x="20329" y="10337"/>
                    <a:pt x="18296" y="11549"/>
                  </a:cubicBezTo>
                  <a:cubicBezTo>
                    <a:pt x="15882" y="12974"/>
                    <a:pt x="12071" y="13616"/>
                    <a:pt x="8894" y="13616"/>
                  </a:cubicBezTo>
                  <a:lnTo>
                    <a:pt x="7496" y="13616"/>
                  </a:lnTo>
                  <a:lnTo>
                    <a:pt x="7496" y="21600"/>
                  </a:lnTo>
                  <a:lnTo>
                    <a:pt x="0" y="21600"/>
                  </a:lnTo>
                  <a:lnTo>
                    <a:pt x="0" y="4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7" name="Google Shape;2437;p29"/>
            <p:cNvSpPr/>
            <p:nvPr/>
          </p:nvSpPr>
          <p:spPr>
            <a:xfrm>
              <a:off x="27487" y="381145"/>
              <a:ext cx="14904" cy="29484"/>
            </a:xfrm>
            <a:custGeom>
              <a:avLst/>
              <a:gdLst/>
              <a:ahLst/>
              <a:cxnLst/>
              <a:rect l="l" t="t" r="r" b="b"/>
              <a:pathLst>
                <a:path w="21600" h="21600" extrusionOk="0">
                  <a:moveTo>
                    <a:pt x="195" y="6714"/>
                  </a:moveTo>
                  <a:cubicBezTo>
                    <a:pt x="195" y="4573"/>
                    <a:pt x="195" y="2335"/>
                    <a:pt x="0" y="389"/>
                  </a:cubicBezTo>
                  <a:lnTo>
                    <a:pt x="9924" y="389"/>
                  </a:lnTo>
                  <a:lnTo>
                    <a:pt x="10508" y="3405"/>
                  </a:lnTo>
                  <a:lnTo>
                    <a:pt x="10703" y="3405"/>
                  </a:lnTo>
                  <a:cubicBezTo>
                    <a:pt x="12649" y="1168"/>
                    <a:pt x="16151" y="0"/>
                    <a:pt x="19265" y="0"/>
                  </a:cubicBezTo>
                  <a:cubicBezTo>
                    <a:pt x="20432" y="0"/>
                    <a:pt x="21016" y="0"/>
                    <a:pt x="21600" y="97"/>
                  </a:cubicBezTo>
                  <a:lnTo>
                    <a:pt x="21600" y="5741"/>
                  </a:lnTo>
                  <a:cubicBezTo>
                    <a:pt x="21016" y="5643"/>
                    <a:pt x="20238" y="5643"/>
                    <a:pt x="19265" y="5643"/>
                  </a:cubicBezTo>
                  <a:cubicBezTo>
                    <a:pt x="16735" y="5643"/>
                    <a:pt x="13622" y="6519"/>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8" name="Google Shape;2438;p29"/>
            <p:cNvSpPr/>
            <p:nvPr/>
          </p:nvSpPr>
          <p:spPr>
            <a:xfrm>
              <a:off x="44667" y="381145"/>
              <a:ext cx="22356" cy="29808"/>
            </a:xfrm>
            <a:custGeom>
              <a:avLst/>
              <a:gdLst/>
              <a:ahLst/>
              <a:cxnLst/>
              <a:rect l="l" t="t" r="r" b="b"/>
              <a:pathLst>
                <a:path w="21600" h="21600" extrusionOk="0">
                  <a:moveTo>
                    <a:pt x="7586" y="10704"/>
                  </a:moveTo>
                  <a:cubicBezTo>
                    <a:pt x="7586" y="14336"/>
                    <a:pt x="8357" y="17299"/>
                    <a:pt x="11057" y="17299"/>
                  </a:cubicBezTo>
                  <a:cubicBezTo>
                    <a:pt x="13500" y="17299"/>
                    <a:pt x="14143" y="13763"/>
                    <a:pt x="14143" y="10704"/>
                  </a:cubicBezTo>
                  <a:cubicBezTo>
                    <a:pt x="14143"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9" name="Google Shape;2439;p29"/>
            <p:cNvSpPr/>
            <p:nvPr/>
          </p:nvSpPr>
          <p:spPr>
            <a:xfrm>
              <a:off x="69291" y="368829"/>
              <a:ext cx="18630" cy="41796"/>
            </a:xfrm>
            <a:custGeom>
              <a:avLst/>
              <a:gdLst/>
              <a:ahLst/>
              <a:cxnLst/>
              <a:rect l="l" t="t" r="r" b="b"/>
              <a:pathLst>
                <a:path w="21600" h="21600" extrusionOk="0">
                  <a:moveTo>
                    <a:pt x="4474" y="21600"/>
                  </a:moveTo>
                  <a:lnTo>
                    <a:pt x="4474" y="9385"/>
                  </a:lnTo>
                  <a:lnTo>
                    <a:pt x="0" y="9385"/>
                  </a:lnTo>
                  <a:lnTo>
                    <a:pt x="0" y="6556"/>
                  </a:lnTo>
                  <a:lnTo>
                    <a:pt x="4474" y="6556"/>
                  </a:lnTo>
                  <a:lnTo>
                    <a:pt x="4474" y="5935"/>
                  </a:lnTo>
                  <a:cubicBezTo>
                    <a:pt x="4474" y="4210"/>
                    <a:pt x="5246" y="2622"/>
                    <a:pt x="8023" y="1380"/>
                  </a:cubicBezTo>
                  <a:cubicBezTo>
                    <a:pt x="10029" y="483"/>
                    <a:pt x="12960" y="0"/>
                    <a:pt x="16046" y="0"/>
                  </a:cubicBezTo>
                  <a:cubicBezTo>
                    <a:pt x="18360" y="0"/>
                    <a:pt x="20211" y="138"/>
                    <a:pt x="21600" y="345"/>
                  </a:cubicBezTo>
                  <a:lnTo>
                    <a:pt x="20520" y="3519"/>
                  </a:lnTo>
                  <a:cubicBezTo>
                    <a:pt x="19749" y="3381"/>
                    <a:pt x="18823" y="3312"/>
                    <a:pt x="17743" y="3312"/>
                  </a:cubicBezTo>
                  <a:cubicBezTo>
                    <a:pt x="14657" y="3312"/>
                    <a:pt x="13577" y="4486"/>
                    <a:pt x="13577" y="5797"/>
                  </a:cubicBezTo>
                  <a:lnTo>
                    <a:pt x="13577" y="6556"/>
                  </a:lnTo>
                  <a:lnTo>
                    <a:pt x="19440" y="6556"/>
                  </a:lnTo>
                  <a:lnTo>
                    <a:pt x="19440" y="9385"/>
                  </a:lnTo>
                  <a:lnTo>
                    <a:pt x="13577" y="9385"/>
                  </a:lnTo>
                  <a:lnTo>
                    <a:pt x="13577" y="21600"/>
                  </a:lnTo>
                  <a:lnTo>
                    <a:pt x="4474" y="2160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0" name="Google Shape;2440;p29"/>
            <p:cNvSpPr/>
            <p:nvPr/>
          </p:nvSpPr>
          <p:spPr>
            <a:xfrm>
              <a:off x="88189" y="381145"/>
              <a:ext cx="21492" cy="29808"/>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8000" y="16992"/>
                    <a:pt x="19333" y="16608"/>
                  </a:cubicBezTo>
                  <a:lnTo>
                    <a:pt x="20400" y="20640"/>
                  </a:lnTo>
                  <a:cubicBezTo>
                    <a:pt x="18400" y="21216"/>
                    <a:pt x="15333" y="21600"/>
                    <a:pt x="12267" y="21600"/>
                  </a:cubicBezTo>
                  <a:cubicBezTo>
                    <a:pt x="4400" y="21600"/>
                    <a:pt x="0" y="17856"/>
                    <a:pt x="0" y="11232"/>
                  </a:cubicBezTo>
                  <a:cubicBezTo>
                    <a:pt x="0" y="4224"/>
                    <a:pt x="5067" y="0"/>
                    <a:pt x="11733" y="0"/>
                  </a:cubicBezTo>
                  <a:cubicBezTo>
                    <a:pt x="18000" y="0"/>
                    <a:pt x="21600" y="3552"/>
                    <a:pt x="21600" y="9888"/>
                  </a:cubicBezTo>
                  <a:cubicBezTo>
                    <a:pt x="21600" y="11424"/>
                    <a:pt x="21600" y="12192"/>
                    <a:pt x="21467" y="12864"/>
                  </a:cubicBezTo>
                  <a:lnTo>
                    <a:pt x="7467" y="1286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1" name="Google Shape;2441;p29"/>
            <p:cNvSpPr/>
            <p:nvPr/>
          </p:nvSpPr>
          <p:spPr>
            <a:xfrm>
              <a:off x="112814" y="381145"/>
              <a:ext cx="17172" cy="29808"/>
            </a:xfrm>
            <a:custGeom>
              <a:avLst/>
              <a:gdLst/>
              <a:ahLst/>
              <a:cxnLst/>
              <a:rect l="l" t="t" r="r" b="b"/>
              <a:pathLst>
                <a:path w="21600" h="21600" extrusionOk="0">
                  <a:moveTo>
                    <a:pt x="1856" y="16224"/>
                  </a:moveTo>
                  <a:cubicBezTo>
                    <a:pt x="3375" y="16800"/>
                    <a:pt x="6075" y="17376"/>
                    <a:pt x="8606" y="17376"/>
                  </a:cubicBezTo>
                  <a:cubicBezTo>
                    <a:pt x="11137" y="17376"/>
                    <a:pt x="12488" y="16704"/>
                    <a:pt x="12488" y="15456"/>
                  </a:cubicBezTo>
                  <a:cubicBezTo>
                    <a:pt x="12488" y="14400"/>
                    <a:pt x="11475" y="13728"/>
                    <a:pt x="8269" y="12672"/>
                  </a:cubicBezTo>
                  <a:cubicBezTo>
                    <a:pt x="2194" y="10752"/>
                    <a:pt x="675" y="8544"/>
                    <a:pt x="675" y="6624"/>
                  </a:cubicBezTo>
                  <a:cubicBezTo>
                    <a:pt x="675" y="2784"/>
                    <a:pt x="5569" y="0"/>
                    <a:pt x="12994" y="0"/>
                  </a:cubicBezTo>
                  <a:cubicBezTo>
                    <a:pt x="16031" y="0"/>
                    <a:pt x="18394" y="384"/>
                    <a:pt x="20419" y="960"/>
                  </a:cubicBezTo>
                  <a:lnTo>
                    <a:pt x="18731" y="5088"/>
                  </a:lnTo>
                  <a:cubicBezTo>
                    <a:pt x="17213" y="4608"/>
                    <a:pt x="15525" y="4224"/>
                    <a:pt x="13500" y="4224"/>
                  </a:cubicBezTo>
                  <a:cubicBezTo>
                    <a:pt x="10969" y="4224"/>
                    <a:pt x="9788" y="5088"/>
                    <a:pt x="9788" y="6048"/>
                  </a:cubicBezTo>
                  <a:cubicBezTo>
                    <a:pt x="9788" y="6912"/>
                    <a:pt x="10631" y="7488"/>
                    <a:pt x="14175" y="8640"/>
                  </a:cubicBezTo>
                  <a:cubicBezTo>
                    <a:pt x="19575" y="10368"/>
                    <a:pt x="21600" y="12576"/>
                    <a:pt x="21600" y="14976"/>
                  </a:cubicBezTo>
                  <a:cubicBezTo>
                    <a:pt x="21600" y="19296"/>
                    <a:pt x="16200" y="21600"/>
                    <a:pt x="8606" y="21600"/>
                  </a:cubicBezTo>
                  <a:cubicBezTo>
                    <a:pt x="5400" y="21600"/>
                    <a:pt x="1856" y="21120"/>
                    <a:pt x="0" y="20352"/>
                  </a:cubicBezTo>
                  <a:lnTo>
                    <a:pt x="1856" y="162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2" name="Google Shape;2442;p29"/>
            <p:cNvSpPr/>
            <p:nvPr/>
          </p:nvSpPr>
          <p:spPr>
            <a:xfrm>
              <a:off x="132857" y="381145"/>
              <a:ext cx="16902" cy="29808"/>
            </a:xfrm>
            <a:custGeom>
              <a:avLst/>
              <a:gdLst/>
              <a:ahLst/>
              <a:cxnLst/>
              <a:rect l="l" t="t" r="r" b="b"/>
              <a:pathLst>
                <a:path w="21600" h="21600" extrusionOk="0">
                  <a:moveTo>
                    <a:pt x="1856" y="16224"/>
                  </a:moveTo>
                  <a:cubicBezTo>
                    <a:pt x="3206" y="16800"/>
                    <a:pt x="5906" y="17376"/>
                    <a:pt x="8438" y="17376"/>
                  </a:cubicBezTo>
                  <a:cubicBezTo>
                    <a:pt x="10969" y="17376"/>
                    <a:pt x="12488" y="16704"/>
                    <a:pt x="12488" y="15456"/>
                  </a:cubicBezTo>
                  <a:cubicBezTo>
                    <a:pt x="12488" y="14400"/>
                    <a:pt x="11475" y="13728"/>
                    <a:pt x="8100" y="12672"/>
                  </a:cubicBezTo>
                  <a:cubicBezTo>
                    <a:pt x="2025" y="10752"/>
                    <a:pt x="675" y="8544"/>
                    <a:pt x="675" y="6624"/>
                  </a:cubicBezTo>
                  <a:cubicBezTo>
                    <a:pt x="675" y="2784"/>
                    <a:pt x="5400" y="0"/>
                    <a:pt x="12825" y="0"/>
                  </a:cubicBezTo>
                  <a:cubicBezTo>
                    <a:pt x="16031" y="0"/>
                    <a:pt x="18394" y="384"/>
                    <a:pt x="20419" y="960"/>
                  </a:cubicBezTo>
                  <a:lnTo>
                    <a:pt x="18563" y="5088"/>
                  </a:lnTo>
                  <a:cubicBezTo>
                    <a:pt x="17213" y="4608"/>
                    <a:pt x="15525" y="4224"/>
                    <a:pt x="13500" y="4224"/>
                  </a:cubicBezTo>
                  <a:cubicBezTo>
                    <a:pt x="10969" y="4224"/>
                    <a:pt x="9788" y="5088"/>
                    <a:pt x="9788" y="6048"/>
                  </a:cubicBezTo>
                  <a:cubicBezTo>
                    <a:pt x="9788" y="6912"/>
                    <a:pt x="10631" y="7488"/>
                    <a:pt x="14006" y="8640"/>
                  </a:cubicBezTo>
                  <a:cubicBezTo>
                    <a:pt x="19575" y="10368"/>
                    <a:pt x="21600" y="12576"/>
                    <a:pt x="21600" y="14976"/>
                  </a:cubicBezTo>
                  <a:cubicBezTo>
                    <a:pt x="21600" y="19296"/>
                    <a:pt x="16200" y="21600"/>
                    <a:pt x="8438"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3" name="Google Shape;2443;p29"/>
            <p:cNvSpPr/>
            <p:nvPr/>
          </p:nvSpPr>
          <p:spPr>
            <a:xfrm>
              <a:off x="151480" y="369689"/>
              <a:ext cx="12705" cy="40932"/>
            </a:xfrm>
            <a:custGeom>
              <a:avLst/>
              <a:gdLst/>
              <a:ahLst/>
              <a:cxnLst/>
              <a:rect l="l" t="t" r="r" b="b"/>
              <a:pathLst>
                <a:path w="21264" h="21600" extrusionOk="0">
                  <a:moveTo>
                    <a:pt x="372" y="21600"/>
                  </a:moveTo>
                  <a:lnTo>
                    <a:pt x="372" y="6312"/>
                  </a:lnTo>
                  <a:lnTo>
                    <a:pt x="21264" y="6312"/>
                  </a:lnTo>
                  <a:lnTo>
                    <a:pt x="21264" y="21600"/>
                  </a:lnTo>
                  <a:lnTo>
                    <a:pt x="372" y="21600"/>
                  </a:lnTo>
                  <a:close/>
                  <a:moveTo>
                    <a:pt x="21264" y="2174"/>
                  </a:moveTo>
                  <a:cubicBezTo>
                    <a:pt x="21264" y="3506"/>
                    <a:pt x="16661" y="4418"/>
                    <a:pt x="10287" y="4418"/>
                  </a:cubicBezTo>
                  <a:cubicBezTo>
                    <a:pt x="4621" y="4418"/>
                    <a:pt x="-336" y="3506"/>
                    <a:pt x="18" y="2174"/>
                  </a:cubicBezTo>
                  <a:cubicBezTo>
                    <a:pt x="-336" y="842"/>
                    <a:pt x="4975" y="0"/>
                    <a:pt x="10641" y="0"/>
                  </a:cubicBezTo>
                  <a:cubicBezTo>
                    <a:pt x="16661" y="0"/>
                    <a:pt x="21264" y="842"/>
                    <a:pt x="21264" y="217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4" name="Google Shape;2444;p29"/>
            <p:cNvSpPr/>
            <p:nvPr/>
          </p:nvSpPr>
          <p:spPr>
            <a:xfrm>
              <a:off x="166930" y="381145"/>
              <a:ext cx="22032" cy="29808"/>
            </a:xfrm>
            <a:custGeom>
              <a:avLst/>
              <a:gdLst/>
              <a:ahLst/>
              <a:cxnLst/>
              <a:rect l="l" t="t" r="r" b="b"/>
              <a:pathLst>
                <a:path w="21600" h="21600" extrusionOk="0">
                  <a:moveTo>
                    <a:pt x="7457" y="10704"/>
                  </a:moveTo>
                  <a:cubicBezTo>
                    <a:pt x="7457" y="14336"/>
                    <a:pt x="8229" y="17299"/>
                    <a:pt x="10929" y="17299"/>
                  </a:cubicBezTo>
                  <a:cubicBezTo>
                    <a:pt x="13371" y="17299"/>
                    <a:pt x="14014" y="13763"/>
                    <a:pt x="14014" y="10704"/>
                  </a:cubicBezTo>
                  <a:cubicBezTo>
                    <a:pt x="14014" y="7837"/>
                    <a:pt x="13371" y="4205"/>
                    <a:pt x="10800" y="4205"/>
                  </a:cubicBezTo>
                  <a:cubicBezTo>
                    <a:pt x="8100" y="4205"/>
                    <a:pt x="7457" y="7837"/>
                    <a:pt x="7457" y="10704"/>
                  </a:cubicBezTo>
                  <a:close/>
                  <a:moveTo>
                    <a:pt x="21600" y="10704"/>
                  </a:moveTo>
                  <a:cubicBezTo>
                    <a:pt x="21600" y="19402"/>
                    <a:pt x="15043" y="21600"/>
                    <a:pt x="10800" y="21600"/>
                  </a:cubicBezTo>
                  <a:cubicBezTo>
                    <a:pt x="3986" y="21600"/>
                    <a:pt x="0" y="17681"/>
                    <a:pt x="0" y="10896"/>
                  </a:cubicBezTo>
                  <a:cubicBezTo>
                    <a:pt x="0" y="3345"/>
                    <a:pt x="5271" y="0"/>
                    <a:pt x="10929" y="0"/>
                  </a:cubicBezTo>
                  <a:cubicBezTo>
                    <a:pt x="17486"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5" name="Google Shape;2445;p29"/>
            <p:cNvSpPr/>
            <p:nvPr/>
          </p:nvSpPr>
          <p:spPr>
            <a:xfrm>
              <a:off x="193559" y="381145"/>
              <a:ext cx="22356" cy="29484"/>
            </a:xfrm>
            <a:custGeom>
              <a:avLst/>
              <a:gdLst/>
              <a:ahLst/>
              <a:cxnLst/>
              <a:rect l="l" t="t" r="r" b="b"/>
              <a:pathLst>
                <a:path w="21600" h="21600" extrusionOk="0">
                  <a:moveTo>
                    <a:pt x="259" y="6714"/>
                  </a:moveTo>
                  <a:cubicBezTo>
                    <a:pt x="259" y="4378"/>
                    <a:pt x="129" y="2335"/>
                    <a:pt x="0" y="389"/>
                  </a:cubicBezTo>
                  <a:lnTo>
                    <a:pt x="6596" y="389"/>
                  </a:lnTo>
                  <a:lnTo>
                    <a:pt x="6984" y="2822"/>
                  </a:lnTo>
                  <a:lnTo>
                    <a:pt x="7114" y="2822"/>
                  </a:lnTo>
                  <a:cubicBezTo>
                    <a:pt x="8537" y="1070"/>
                    <a:pt x="10994" y="0"/>
                    <a:pt x="13969" y="0"/>
                  </a:cubicBezTo>
                  <a:cubicBezTo>
                    <a:pt x="19401" y="0"/>
                    <a:pt x="21600" y="3211"/>
                    <a:pt x="21600" y="7978"/>
                  </a:cubicBezTo>
                  <a:lnTo>
                    <a:pt x="21600" y="21600"/>
                  </a:lnTo>
                  <a:lnTo>
                    <a:pt x="13969" y="21600"/>
                  </a:lnTo>
                  <a:lnTo>
                    <a:pt x="13969" y="8270"/>
                  </a:lnTo>
                  <a:cubicBezTo>
                    <a:pt x="13969" y="6519"/>
                    <a:pt x="13322" y="4768"/>
                    <a:pt x="11123" y="4768"/>
                  </a:cubicBezTo>
                  <a:cubicBezTo>
                    <a:pt x="9830" y="4768"/>
                    <a:pt x="8795" y="5449"/>
                    <a:pt x="8278" y="6714"/>
                  </a:cubicBezTo>
                  <a:cubicBezTo>
                    <a:pt x="8019" y="7103"/>
                    <a:pt x="7890" y="7784"/>
                    <a:pt x="7890" y="8659"/>
                  </a:cubicBezTo>
                  <a:lnTo>
                    <a:pt x="7890" y="21600"/>
                  </a:lnTo>
                  <a:lnTo>
                    <a:pt x="259" y="21600"/>
                  </a:lnTo>
                  <a:lnTo>
                    <a:pt x="259"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6" name="Google Shape;2446;p29"/>
            <p:cNvSpPr/>
            <p:nvPr/>
          </p:nvSpPr>
          <p:spPr>
            <a:xfrm>
              <a:off x="219901" y="381145"/>
              <a:ext cx="21762" cy="29808"/>
            </a:xfrm>
            <a:custGeom>
              <a:avLst/>
              <a:gdLst/>
              <a:ahLst/>
              <a:cxnLst/>
              <a:rect l="l" t="t" r="r" b="b"/>
              <a:pathLst>
                <a:path w="21600" h="21600" extrusionOk="0">
                  <a:moveTo>
                    <a:pt x="13517" y="11087"/>
                  </a:moveTo>
                  <a:cubicBezTo>
                    <a:pt x="10999" y="11087"/>
                    <a:pt x="7421" y="11756"/>
                    <a:pt x="7421" y="14623"/>
                  </a:cubicBezTo>
                  <a:cubicBezTo>
                    <a:pt x="7421" y="16726"/>
                    <a:pt x="9011" y="17490"/>
                    <a:pt x="10204" y="17490"/>
                  </a:cubicBezTo>
                  <a:cubicBezTo>
                    <a:pt x="11396" y="17490"/>
                    <a:pt x="12854" y="16917"/>
                    <a:pt x="13384" y="15674"/>
                  </a:cubicBezTo>
                  <a:cubicBezTo>
                    <a:pt x="13517" y="15388"/>
                    <a:pt x="13517" y="15005"/>
                    <a:pt x="13517" y="14719"/>
                  </a:cubicBezTo>
                  <a:lnTo>
                    <a:pt x="13517" y="11087"/>
                  </a:lnTo>
                  <a:close/>
                  <a:moveTo>
                    <a:pt x="14577" y="21218"/>
                  </a:moveTo>
                  <a:lnTo>
                    <a:pt x="14179" y="19211"/>
                  </a:lnTo>
                  <a:lnTo>
                    <a:pt x="14047" y="19211"/>
                  </a:lnTo>
                  <a:cubicBezTo>
                    <a:pt x="12456" y="20835"/>
                    <a:pt x="10204" y="21600"/>
                    <a:pt x="7686" y="21600"/>
                  </a:cubicBezTo>
                  <a:cubicBezTo>
                    <a:pt x="3313" y="21600"/>
                    <a:pt x="0" y="18924"/>
                    <a:pt x="0" y="15196"/>
                  </a:cubicBezTo>
                  <a:cubicBezTo>
                    <a:pt x="0" y="9749"/>
                    <a:pt x="6758" y="7455"/>
                    <a:pt x="13384" y="7455"/>
                  </a:cubicBezTo>
                  <a:lnTo>
                    <a:pt x="13384" y="6977"/>
                  </a:lnTo>
                  <a:cubicBezTo>
                    <a:pt x="13384" y="5352"/>
                    <a:pt x="11926" y="4110"/>
                    <a:pt x="9276" y="4110"/>
                  </a:cubicBezTo>
                  <a:cubicBezTo>
                    <a:pt x="6891" y="4110"/>
                    <a:pt x="5036" y="4588"/>
                    <a:pt x="3313" y="5352"/>
                  </a:cubicBezTo>
                  <a:lnTo>
                    <a:pt x="1855" y="1625"/>
                  </a:lnTo>
                  <a:cubicBezTo>
                    <a:pt x="3445" y="860"/>
                    <a:pt x="6891" y="0"/>
                    <a:pt x="10866" y="0"/>
                  </a:cubicBezTo>
                  <a:cubicBezTo>
                    <a:pt x="19745" y="0"/>
                    <a:pt x="21202" y="4396"/>
                    <a:pt x="21202" y="8697"/>
                  </a:cubicBezTo>
                  <a:lnTo>
                    <a:pt x="21202" y="16439"/>
                  </a:lnTo>
                  <a:cubicBezTo>
                    <a:pt x="21202" y="18159"/>
                    <a:pt x="21335" y="19880"/>
                    <a:pt x="21600" y="21218"/>
                  </a:cubicBezTo>
                  <a:lnTo>
                    <a:pt x="14577" y="2121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7" name="Google Shape;2447;p29"/>
            <p:cNvSpPr/>
            <p:nvPr/>
          </p:nvSpPr>
          <p:spPr>
            <a:xfrm>
              <a:off x="271727" y="370262"/>
              <a:ext cx="24030" cy="40662"/>
            </a:xfrm>
            <a:custGeom>
              <a:avLst/>
              <a:gdLst/>
              <a:ahLst/>
              <a:cxnLst/>
              <a:rect l="l" t="t" r="r" b="b"/>
              <a:pathLst>
                <a:path w="21600" h="21600" extrusionOk="0">
                  <a:moveTo>
                    <a:pt x="6964" y="18141"/>
                  </a:moveTo>
                  <a:cubicBezTo>
                    <a:pt x="7318" y="18212"/>
                    <a:pt x="7790" y="18212"/>
                    <a:pt x="8144" y="18212"/>
                  </a:cubicBezTo>
                  <a:cubicBezTo>
                    <a:pt x="11449" y="18212"/>
                    <a:pt x="14400" y="16235"/>
                    <a:pt x="14400" y="10376"/>
                  </a:cubicBezTo>
                  <a:cubicBezTo>
                    <a:pt x="14400" y="6000"/>
                    <a:pt x="12511" y="3318"/>
                    <a:pt x="8262" y="3318"/>
                  </a:cubicBezTo>
                  <a:cubicBezTo>
                    <a:pt x="7790" y="3318"/>
                    <a:pt x="7318" y="3318"/>
                    <a:pt x="6964" y="3459"/>
                  </a:cubicBezTo>
                  <a:lnTo>
                    <a:pt x="6964" y="18141"/>
                  </a:lnTo>
                  <a:close/>
                  <a:moveTo>
                    <a:pt x="0" y="424"/>
                  </a:moveTo>
                  <a:cubicBezTo>
                    <a:pt x="1770" y="212"/>
                    <a:pt x="4249" y="0"/>
                    <a:pt x="7082" y="0"/>
                  </a:cubicBezTo>
                  <a:cubicBezTo>
                    <a:pt x="11567" y="0"/>
                    <a:pt x="14636" y="635"/>
                    <a:pt x="16997" y="1906"/>
                  </a:cubicBezTo>
                  <a:cubicBezTo>
                    <a:pt x="20066" y="3600"/>
                    <a:pt x="21600" y="6353"/>
                    <a:pt x="21600" y="10518"/>
                  </a:cubicBezTo>
                  <a:cubicBezTo>
                    <a:pt x="21600" y="14824"/>
                    <a:pt x="19830" y="17859"/>
                    <a:pt x="16643" y="19482"/>
                  </a:cubicBezTo>
                  <a:cubicBezTo>
                    <a:pt x="14282" y="20894"/>
                    <a:pt x="10741" y="21600"/>
                    <a:pt x="5666" y="21600"/>
                  </a:cubicBezTo>
                  <a:cubicBezTo>
                    <a:pt x="3541" y="21600"/>
                    <a:pt x="1416" y="21459"/>
                    <a:pt x="0" y="21318"/>
                  </a:cubicBezTo>
                  <a:lnTo>
                    <a:pt x="0" y="4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8" name="Google Shape;2448;p29"/>
            <p:cNvSpPr/>
            <p:nvPr/>
          </p:nvSpPr>
          <p:spPr>
            <a:xfrm>
              <a:off x="299501" y="381145"/>
              <a:ext cx="21492" cy="29808"/>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9" name="Google Shape;2449;p29"/>
            <p:cNvSpPr/>
            <p:nvPr/>
          </p:nvSpPr>
          <p:spPr>
            <a:xfrm>
              <a:off x="322407" y="381718"/>
              <a:ext cx="22896" cy="28944"/>
            </a:xfrm>
            <a:custGeom>
              <a:avLst/>
              <a:gdLst/>
              <a:ahLst/>
              <a:cxnLst/>
              <a:rect l="l" t="t" r="r" b="b"/>
              <a:pathLst>
                <a:path w="21600" h="21600" extrusionOk="0">
                  <a:moveTo>
                    <a:pt x="7786" y="0"/>
                  </a:moveTo>
                  <a:lnTo>
                    <a:pt x="9921" y="9611"/>
                  </a:lnTo>
                  <a:cubicBezTo>
                    <a:pt x="10298" y="11593"/>
                    <a:pt x="10674" y="13475"/>
                    <a:pt x="11051" y="15655"/>
                  </a:cubicBezTo>
                  <a:lnTo>
                    <a:pt x="11177" y="15655"/>
                  </a:lnTo>
                  <a:cubicBezTo>
                    <a:pt x="11553" y="13475"/>
                    <a:pt x="11805" y="11692"/>
                    <a:pt x="12181" y="9611"/>
                  </a:cubicBezTo>
                  <a:lnTo>
                    <a:pt x="14442" y="0"/>
                  </a:lnTo>
                  <a:lnTo>
                    <a:pt x="21600" y="0"/>
                  </a:lnTo>
                  <a:lnTo>
                    <a:pt x="14316" y="21600"/>
                  </a:lnTo>
                  <a:lnTo>
                    <a:pt x="7409" y="21600"/>
                  </a:lnTo>
                  <a:lnTo>
                    <a:pt x="0" y="0"/>
                  </a:lnTo>
                  <a:lnTo>
                    <a:pt x="7786"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0" name="Google Shape;2450;p29"/>
            <p:cNvSpPr/>
            <p:nvPr/>
          </p:nvSpPr>
          <p:spPr>
            <a:xfrm>
              <a:off x="347032" y="381145"/>
              <a:ext cx="21492" cy="29808"/>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267"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1" name="Google Shape;2451;p29"/>
            <p:cNvSpPr/>
            <p:nvPr/>
          </p:nvSpPr>
          <p:spPr>
            <a:xfrm>
              <a:off x="385973" y="381145"/>
              <a:ext cx="22356" cy="29808"/>
            </a:xfrm>
            <a:custGeom>
              <a:avLst/>
              <a:gdLst/>
              <a:ahLst/>
              <a:cxnLst/>
              <a:rect l="l" t="t" r="r" b="b"/>
              <a:pathLst>
                <a:path w="21600" h="21600" extrusionOk="0">
                  <a:moveTo>
                    <a:pt x="7586" y="10704"/>
                  </a:moveTo>
                  <a:cubicBezTo>
                    <a:pt x="7586" y="14336"/>
                    <a:pt x="8357" y="17299"/>
                    <a:pt x="11057" y="17299"/>
                  </a:cubicBezTo>
                  <a:cubicBezTo>
                    <a:pt x="13500" y="17299"/>
                    <a:pt x="14014" y="13763"/>
                    <a:pt x="14014" y="10704"/>
                  </a:cubicBezTo>
                  <a:cubicBezTo>
                    <a:pt x="14014"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2" name="Google Shape;2452;p29"/>
            <p:cNvSpPr/>
            <p:nvPr/>
          </p:nvSpPr>
          <p:spPr>
            <a:xfrm>
              <a:off x="412888" y="381145"/>
              <a:ext cx="22626" cy="40662"/>
            </a:xfrm>
            <a:custGeom>
              <a:avLst/>
              <a:gdLst/>
              <a:ahLst/>
              <a:cxnLst/>
              <a:rect l="l" t="t" r="r" b="b"/>
              <a:pathLst>
                <a:path w="21600" h="21600" extrusionOk="0">
                  <a:moveTo>
                    <a:pt x="7751" y="9958"/>
                  </a:moveTo>
                  <a:cubicBezTo>
                    <a:pt x="7751" y="10519"/>
                    <a:pt x="7878" y="11010"/>
                    <a:pt x="8132" y="11291"/>
                  </a:cubicBezTo>
                  <a:cubicBezTo>
                    <a:pt x="8767" y="12203"/>
                    <a:pt x="9656" y="12483"/>
                    <a:pt x="10546" y="12483"/>
                  </a:cubicBezTo>
                  <a:cubicBezTo>
                    <a:pt x="13214" y="12483"/>
                    <a:pt x="14104" y="10379"/>
                    <a:pt x="14104" y="7925"/>
                  </a:cubicBezTo>
                  <a:cubicBezTo>
                    <a:pt x="14104" y="5049"/>
                    <a:pt x="12833" y="3436"/>
                    <a:pt x="10673" y="3436"/>
                  </a:cubicBezTo>
                  <a:cubicBezTo>
                    <a:pt x="9529" y="3436"/>
                    <a:pt x="8386" y="4068"/>
                    <a:pt x="8132" y="4769"/>
                  </a:cubicBezTo>
                  <a:cubicBezTo>
                    <a:pt x="7878" y="5049"/>
                    <a:pt x="7751" y="5470"/>
                    <a:pt x="7751" y="5891"/>
                  </a:cubicBezTo>
                  <a:lnTo>
                    <a:pt x="7751" y="9958"/>
                  </a:lnTo>
                  <a:close/>
                  <a:moveTo>
                    <a:pt x="254" y="5119"/>
                  </a:moveTo>
                  <a:cubicBezTo>
                    <a:pt x="254" y="3226"/>
                    <a:pt x="127" y="1683"/>
                    <a:pt x="0" y="281"/>
                  </a:cubicBezTo>
                  <a:lnTo>
                    <a:pt x="6607" y="281"/>
                  </a:lnTo>
                  <a:lnTo>
                    <a:pt x="6988" y="2034"/>
                  </a:lnTo>
                  <a:lnTo>
                    <a:pt x="7115" y="2034"/>
                  </a:lnTo>
                  <a:cubicBezTo>
                    <a:pt x="8259" y="771"/>
                    <a:pt x="10292" y="0"/>
                    <a:pt x="12960" y="0"/>
                  </a:cubicBezTo>
                  <a:cubicBezTo>
                    <a:pt x="19059" y="0"/>
                    <a:pt x="21600" y="3647"/>
                    <a:pt x="21600" y="7925"/>
                  </a:cubicBezTo>
                  <a:cubicBezTo>
                    <a:pt x="21600" y="13395"/>
                    <a:pt x="17153" y="15849"/>
                    <a:pt x="12452" y="15849"/>
                  </a:cubicBezTo>
                  <a:cubicBezTo>
                    <a:pt x="10165" y="15849"/>
                    <a:pt x="8640" y="15078"/>
                    <a:pt x="7878" y="14306"/>
                  </a:cubicBezTo>
                  <a:lnTo>
                    <a:pt x="7751" y="14306"/>
                  </a:lnTo>
                  <a:lnTo>
                    <a:pt x="7751" y="21600"/>
                  </a:lnTo>
                  <a:lnTo>
                    <a:pt x="254" y="21600"/>
                  </a:lnTo>
                  <a:lnTo>
                    <a:pt x="254" y="51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3" name="Google Shape;2453;p29"/>
            <p:cNvSpPr/>
            <p:nvPr/>
          </p:nvSpPr>
          <p:spPr>
            <a:xfrm>
              <a:off x="440089" y="381145"/>
              <a:ext cx="35208" cy="29484"/>
            </a:xfrm>
            <a:custGeom>
              <a:avLst/>
              <a:gdLst/>
              <a:ahLst/>
              <a:cxnLst/>
              <a:rect l="l" t="t" r="r" b="b"/>
              <a:pathLst>
                <a:path w="21600" h="21600" extrusionOk="0">
                  <a:moveTo>
                    <a:pt x="162" y="6714"/>
                  </a:moveTo>
                  <a:cubicBezTo>
                    <a:pt x="162" y="4378"/>
                    <a:pt x="0" y="2335"/>
                    <a:pt x="0" y="389"/>
                  </a:cubicBezTo>
                  <a:lnTo>
                    <a:pt x="4141" y="389"/>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778"/>
                  </a:cubicBezTo>
                  <a:cubicBezTo>
                    <a:pt x="15185" y="292"/>
                    <a:pt x="16078" y="0"/>
                    <a:pt x="16971" y="0"/>
                  </a:cubicBezTo>
                  <a:cubicBezTo>
                    <a:pt x="20138" y="0"/>
                    <a:pt x="21600" y="3016"/>
                    <a:pt x="21600" y="8173"/>
                  </a:cubicBezTo>
                  <a:lnTo>
                    <a:pt x="21600" y="21600"/>
                  </a:lnTo>
                  <a:lnTo>
                    <a:pt x="16809" y="21600"/>
                  </a:lnTo>
                  <a:lnTo>
                    <a:pt x="16809" y="9049"/>
                  </a:lnTo>
                  <a:cubicBezTo>
                    <a:pt x="16809" y="6616"/>
                    <a:pt x="16647" y="4670"/>
                    <a:pt x="15185" y="4670"/>
                  </a:cubicBezTo>
                  <a:cubicBezTo>
                    <a:pt x="14292" y="4670"/>
                    <a:pt x="13723" y="5351"/>
                    <a:pt x="13398" y="6616"/>
                  </a:cubicBezTo>
                  <a:cubicBezTo>
                    <a:pt x="13317" y="7005"/>
                    <a:pt x="13236" y="7589"/>
                    <a:pt x="13236" y="8173"/>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270"/>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4" name="Google Shape;2454;p29"/>
            <p:cNvSpPr/>
            <p:nvPr/>
          </p:nvSpPr>
          <p:spPr>
            <a:xfrm>
              <a:off x="480175" y="381145"/>
              <a:ext cx="21492" cy="29808"/>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5" name="Google Shape;2455;p29"/>
            <p:cNvSpPr/>
            <p:nvPr/>
          </p:nvSpPr>
          <p:spPr>
            <a:xfrm>
              <a:off x="506518" y="381145"/>
              <a:ext cx="21762" cy="29484"/>
            </a:xfrm>
            <a:custGeom>
              <a:avLst/>
              <a:gdLst/>
              <a:ahLst/>
              <a:cxnLst/>
              <a:rect l="l" t="t" r="r" b="b"/>
              <a:pathLst>
                <a:path w="21600" h="21600" extrusionOk="0">
                  <a:moveTo>
                    <a:pt x="260" y="6714"/>
                  </a:moveTo>
                  <a:cubicBezTo>
                    <a:pt x="260" y="4378"/>
                    <a:pt x="0" y="2335"/>
                    <a:pt x="0" y="389"/>
                  </a:cubicBezTo>
                  <a:lnTo>
                    <a:pt x="6636" y="389"/>
                  </a:lnTo>
                  <a:lnTo>
                    <a:pt x="6896" y="2822"/>
                  </a:lnTo>
                  <a:lnTo>
                    <a:pt x="7027" y="2822"/>
                  </a:lnTo>
                  <a:cubicBezTo>
                    <a:pt x="8588" y="1070"/>
                    <a:pt x="11060" y="0"/>
                    <a:pt x="14053" y="0"/>
                  </a:cubicBezTo>
                  <a:cubicBezTo>
                    <a:pt x="19388" y="0"/>
                    <a:pt x="21600" y="3211"/>
                    <a:pt x="21600" y="7978"/>
                  </a:cubicBezTo>
                  <a:lnTo>
                    <a:pt x="21600" y="21600"/>
                  </a:lnTo>
                  <a:lnTo>
                    <a:pt x="13923" y="21600"/>
                  </a:lnTo>
                  <a:lnTo>
                    <a:pt x="13923" y="8270"/>
                  </a:lnTo>
                  <a:cubicBezTo>
                    <a:pt x="13923" y="6519"/>
                    <a:pt x="13402" y="4768"/>
                    <a:pt x="11190" y="4768"/>
                  </a:cubicBezTo>
                  <a:cubicBezTo>
                    <a:pt x="9889" y="4768"/>
                    <a:pt x="8848" y="5449"/>
                    <a:pt x="8328" y="6714"/>
                  </a:cubicBezTo>
                  <a:cubicBezTo>
                    <a:pt x="8067" y="7103"/>
                    <a:pt x="7807" y="7784"/>
                    <a:pt x="7807" y="8659"/>
                  </a:cubicBezTo>
                  <a:lnTo>
                    <a:pt x="780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6" name="Google Shape;2456;p29"/>
            <p:cNvSpPr/>
            <p:nvPr/>
          </p:nvSpPr>
          <p:spPr>
            <a:xfrm>
              <a:off x="532288" y="373699"/>
              <a:ext cx="16902" cy="37260"/>
            </a:xfrm>
            <a:custGeom>
              <a:avLst/>
              <a:gdLst/>
              <a:ahLst/>
              <a:cxnLst/>
              <a:rect l="l" t="t" r="r" b="b"/>
              <a:pathLst>
                <a:path w="21600" h="21600" extrusionOk="0">
                  <a:moveTo>
                    <a:pt x="14344" y="0"/>
                  </a:moveTo>
                  <a:lnTo>
                    <a:pt x="14344" y="4612"/>
                  </a:lnTo>
                  <a:lnTo>
                    <a:pt x="21600" y="4612"/>
                  </a:lnTo>
                  <a:lnTo>
                    <a:pt x="21600" y="7764"/>
                  </a:lnTo>
                  <a:lnTo>
                    <a:pt x="14344" y="7764"/>
                  </a:lnTo>
                  <a:lnTo>
                    <a:pt x="14344" y="15451"/>
                  </a:lnTo>
                  <a:cubicBezTo>
                    <a:pt x="14344" y="17372"/>
                    <a:pt x="16031" y="17910"/>
                    <a:pt x="18056" y="17910"/>
                  </a:cubicBezTo>
                  <a:cubicBezTo>
                    <a:pt x="19069" y="17910"/>
                    <a:pt x="19744" y="17833"/>
                    <a:pt x="20588" y="17757"/>
                  </a:cubicBezTo>
                  <a:lnTo>
                    <a:pt x="20756" y="21293"/>
                  </a:lnTo>
                  <a:cubicBezTo>
                    <a:pt x="19406" y="21446"/>
                    <a:pt x="17381" y="21600"/>
                    <a:pt x="14681" y="21600"/>
                  </a:cubicBezTo>
                  <a:cubicBezTo>
                    <a:pt x="11813" y="21600"/>
                    <a:pt x="9281" y="21293"/>
                    <a:pt x="7594" y="20524"/>
                  </a:cubicBezTo>
                  <a:cubicBezTo>
                    <a:pt x="5569" y="19601"/>
                    <a:pt x="4388" y="18372"/>
                    <a:pt x="4388" y="15681"/>
                  </a:cubicBezTo>
                  <a:lnTo>
                    <a:pt x="4388" y="7764"/>
                  </a:lnTo>
                  <a:lnTo>
                    <a:pt x="0" y="7764"/>
                  </a:lnTo>
                  <a:lnTo>
                    <a:pt x="0" y="4612"/>
                  </a:lnTo>
                  <a:lnTo>
                    <a:pt x="4388" y="4612"/>
                  </a:lnTo>
                  <a:lnTo>
                    <a:pt x="4388"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7" name="Google Shape;2457;p29"/>
            <p:cNvSpPr/>
            <p:nvPr/>
          </p:nvSpPr>
          <p:spPr>
            <a:xfrm>
              <a:off x="68719" y="432414"/>
              <a:ext cx="20898" cy="40662"/>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8" name="Google Shape;2458;p29"/>
            <p:cNvSpPr/>
            <p:nvPr/>
          </p:nvSpPr>
          <p:spPr>
            <a:xfrm>
              <a:off x="93343" y="443297"/>
              <a:ext cx="21762" cy="29808"/>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9" name="Google Shape;2459;p29"/>
            <p:cNvSpPr/>
            <p:nvPr/>
          </p:nvSpPr>
          <p:spPr>
            <a:xfrm>
              <a:off x="119972" y="443297"/>
              <a:ext cx="14904" cy="29484"/>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0" name="Google Shape;2460;p29"/>
            <p:cNvSpPr/>
            <p:nvPr/>
          </p:nvSpPr>
          <p:spPr>
            <a:xfrm>
              <a:off x="136579" y="443584"/>
              <a:ext cx="22896" cy="29214"/>
            </a:xfrm>
            <a:custGeom>
              <a:avLst/>
              <a:gdLst/>
              <a:ahLst/>
              <a:cxnLst/>
              <a:rect l="l" t="t" r="r" b="b"/>
              <a:pathLst>
                <a:path w="21600" h="21600" extrusionOk="0">
                  <a:moveTo>
                    <a:pt x="7741" y="0"/>
                  </a:moveTo>
                  <a:lnTo>
                    <a:pt x="9864" y="9666"/>
                  </a:lnTo>
                  <a:cubicBezTo>
                    <a:pt x="10238" y="11540"/>
                    <a:pt x="10613" y="13512"/>
                    <a:pt x="10987" y="15682"/>
                  </a:cubicBezTo>
                  <a:lnTo>
                    <a:pt x="11112" y="15682"/>
                  </a:lnTo>
                  <a:cubicBezTo>
                    <a:pt x="11487" y="13512"/>
                    <a:pt x="11861" y="11638"/>
                    <a:pt x="12236" y="9666"/>
                  </a:cubicBezTo>
                  <a:lnTo>
                    <a:pt x="14358" y="0"/>
                  </a:lnTo>
                  <a:lnTo>
                    <a:pt x="21600" y="0"/>
                  </a:lnTo>
                  <a:lnTo>
                    <a:pt x="14234" y="21600"/>
                  </a:lnTo>
                  <a:lnTo>
                    <a:pt x="7366" y="21600"/>
                  </a:lnTo>
                  <a:lnTo>
                    <a:pt x="0" y="0"/>
                  </a:lnTo>
                  <a:lnTo>
                    <a:pt x="7741"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1" name="Google Shape;2461;p29"/>
            <p:cNvSpPr/>
            <p:nvPr/>
          </p:nvSpPr>
          <p:spPr>
            <a:xfrm>
              <a:off x="160294" y="431841"/>
              <a:ext cx="12720" cy="40932"/>
            </a:xfrm>
            <a:custGeom>
              <a:avLst/>
              <a:gdLst/>
              <a:ahLst/>
              <a:cxnLst/>
              <a:rect l="l" t="t" r="r" b="b"/>
              <a:pathLst>
                <a:path w="20938" h="21600" extrusionOk="0">
                  <a:moveTo>
                    <a:pt x="366" y="21600"/>
                  </a:moveTo>
                  <a:lnTo>
                    <a:pt x="366" y="6291"/>
                  </a:lnTo>
                  <a:lnTo>
                    <a:pt x="20921" y="6291"/>
                  </a:lnTo>
                  <a:lnTo>
                    <a:pt x="20921" y="21600"/>
                  </a:lnTo>
                  <a:lnTo>
                    <a:pt x="366" y="21600"/>
                  </a:lnTo>
                  <a:close/>
                  <a:moveTo>
                    <a:pt x="20921" y="2237"/>
                  </a:moveTo>
                  <a:cubicBezTo>
                    <a:pt x="21269" y="3565"/>
                    <a:pt x="16392" y="4474"/>
                    <a:pt x="10121" y="4474"/>
                  </a:cubicBezTo>
                  <a:cubicBezTo>
                    <a:pt x="4546" y="4474"/>
                    <a:pt x="-331" y="3565"/>
                    <a:pt x="17" y="2237"/>
                  </a:cubicBezTo>
                  <a:cubicBezTo>
                    <a:pt x="-331" y="839"/>
                    <a:pt x="4895" y="0"/>
                    <a:pt x="10469" y="0"/>
                  </a:cubicBezTo>
                  <a:cubicBezTo>
                    <a:pt x="16392" y="0"/>
                    <a:pt x="20921" y="839"/>
                    <a:pt x="20921"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2" name="Google Shape;2462;p29"/>
            <p:cNvSpPr/>
            <p:nvPr/>
          </p:nvSpPr>
          <p:spPr>
            <a:xfrm>
              <a:off x="175520" y="443297"/>
              <a:ext cx="17442" cy="29808"/>
            </a:xfrm>
            <a:custGeom>
              <a:avLst/>
              <a:gdLst/>
              <a:ahLst/>
              <a:cxnLst/>
              <a:rect l="l" t="t" r="r" b="b"/>
              <a:pathLst>
                <a:path w="21600" h="21600" extrusionOk="0">
                  <a:moveTo>
                    <a:pt x="21109" y="20928"/>
                  </a:moveTo>
                  <a:cubicBezTo>
                    <a:pt x="20127" y="21216"/>
                    <a:pt x="17673" y="21600"/>
                    <a:pt x="15055" y="21600"/>
                  </a:cubicBezTo>
                  <a:cubicBezTo>
                    <a:pt x="5891" y="21600"/>
                    <a:pt x="0" y="17856"/>
                    <a:pt x="0" y="11040"/>
                  </a:cubicBezTo>
                  <a:cubicBezTo>
                    <a:pt x="0" y="4512"/>
                    <a:pt x="6382" y="0"/>
                    <a:pt x="16364" y="0"/>
                  </a:cubicBezTo>
                  <a:cubicBezTo>
                    <a:pt x="18655" y="0"/>
                    <a:pt x="20782" y="288"/>
                    <a:pt x="21600" y="576"/>
                  </a:cubicBezTo>
                  <a:lnTo>
                    <a:pt x="20455" y="4992"/>
                  </a:lnTo>
                  <a:cubicBezTo>
                    <a:pt x="19636" y="4800"/>
                    <a:pt x="18491" y="4608"/>
                    <a:pt x="16855" y="4608"/>
                  </a:cubicBezTo>
                  <a:cubicBezTo>
                    <a:pt x="12273" y="4608"/>
                    <a:pt x="9491" y="7200"/>
                    <a:pt x="9491" y="10848"/>
                  </a:cubicBezTo>
                  <a:cubicBezTo>
                    <a:pt x="9491" y="14688"/>
                    <a:pt x="12273" y="16992"/>
                    <a:pt x="16691" y="16992"/>
                  </a:cubicBezTo>
                  <a:cubicBezTo>
                    <a:pt x="18000" y="16992"/>
                    <a:pt x="19309" y="16800"/>
                    <a:pt x="20291" y="16512"/>
                  </a:cubicBezTo>
                  <a:lnTo>
                    <a:pt x="21109"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3" name="Google Shape;2463;p29"/>
            <p:cNvSpPr/>
            <p:nvPr/>
          </p:nvSpPr>
          <p:spPr>
            <a:xfrm>
              <a:off x="194990" y="443297"/>
              <a:ext cx="21762" cy="29808"/>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336" y="17280"/>
                    <a:pt x="13782"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4" name="Google Shape;2464;p29"/>
            <p:cNvSpPr/>
            <p:nvPr/>
          </p:nvSpPr>
          <p:spPr>
            <a:xfrm>
              <a:off x="228777" y="431268"/>
              <a:ext cx="18630" cy="41526"/>
            </a:xfrm>
            <a:custGeom>
              <a:avLst/>
              <a:gdLst/>
              <a:ahLst/>
              <a:cxnLst/>
              <a:rect l="l" t="t" r="r" b="b"/>
              <a:pathLst>
                <a:path w="21600" h="21600" extrusionOk="0">
                  <a:moveTo>
                    <a:pt x="4474" y="21600"/>
                  </a:moveTo>
                  <a:lnTo>
                    <a:pt x="4474" y="9385"/>
                  </a:lnTo>
                  <a:lnTo>
                    <a:pt x="0" y="9385"/>
                  </a:lnTo>
                  <a:lnTo>
                    <a:pt x="0" y="6487"/>
                  </a:lnTo>
                  <a:lnTo>
                    <a:pt x="4474" y="6487"/>
                  </a:lnTo>
                  <a:lnTo>
                    <a:pt x="4474" y="5866"/>
                  </a:lnTo>
                  <a:cubicBezTo>
                    <a:pt x="4474" y="4210"/>
                    <a:pt x="5246" y="2622"/>
                    <a:pt x="8023" y="1380"/>
                  </a:cubicBezTo>
                  <a:cubicBezTo>
                    <a:pt x="10029" y="483"/>
                    <a:pt x="12960" y="0"/>
                    <a:pt x="16046" y="0"/>
                  </a:cubicBezTo>
                  <a:cubicBezTo>
                    <a:pt x="18514" y="0"/>
                    <a:pt x="20211" y="138"/>
                    <a:pt x="21600" y="345"/>
                  </a:cubicBezTo>
                  <a:lnTo>
                    <a:pt x="20520" y="3450"/>
                  </a:lnTo>
                  <a:cubicBezTo>
                    <a:pt x="19903" y="3381"/>
                    <a:pt x="18823" y="3312"/>
                    <a:pt x="17743" y="3312"/>
                  </a:cubicBezTo>
                  <a:cubicBezTo>
                    <a:pt x="14657" y="3312"/>
                    <a:pt x="13577" y="4486"/>
                    <a:pt x="13577" y="5797"/>
                  </a:cubicBezTo>
                  <a:lnTo>
                    <a:pt x="13577" y="6487"/>
                  </a:lnTo>
                  <a:lnTo>
                    <a:pt x="19440" y="6487"/>
                  </a:lnTo>
                  <a:lnTo>
                    <a:pt x="19440" y="9385"/>
                  </a:lnTo>
                  <a:lnTo>
                    <a:pt x="13577" y="9385"/>
                  </a:lnTo>
                  <a:lnTo>
                    <a:pt x="13577" y="21600"/>
                  </a:lnTo>
                  <a:lnTo>
                    <a:pt x="4474"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5" name="Google Shape;2465;p29"/>
            <p:cNvSpPr/>
            <p:nvPr/>
          </p:nvSpPr>
          <p:spPr>
            <a:xfrm>
              <a:off x="247675" y="443297"/>
              <a:ext cx="22356" cy="29808"/>
            </a:xfrm>
            <a:custGeom>
              <a:avLst/>
              <a:gdLst/>
              <a:ahLst/>
              <a:cxnLst/>
              <a:rect l="l" t="t" r="r" b="b"/>
              <a:pathLst>
                <a:path w="21600" h="21600" extrusionOk="0">
                  <a:moveTo>
                    <a:pt x="7586" y="10752"/>
                  </a:moveTo>
                  <a:cubicBezTo>
                    <a:pt x="7586" y="14304"/>
                    <a:pt x="8357" y="17376"/>
                    <a:pt x="11057" y="17376"/>
                  </a:cubicBezTo>
                  <a:cubicBezTo>
                    <a:pt x="13500" y="17376"/>
                    <a:pt x="14143" y="13824"/>
                    <a:pt x="14143" y="10752"/>
                  </a:cubicBezTo>
                  <a:cubicBezTo>
                    <a:pt x="14143" y="7872"/>
                    <a:pt x="13500" y="4224"/>
                    <a:pt x="10929" y="4224"/>
                  </a:cubicBezTo>
                  <a:cubicBezTo>
                    <a:pt x="8100" y="4224"/>
                    <a:pt x="7586" y="7872"/>
                    <a:pt x="7586" y="10752"/>
                  </a:cubicBezTo>
                  <a:close/>
                  <a:moveTo>
                    <a:pt x="21600" y="10752"/>
                  </a:moveTo>
                  <a:cubicBezTo>
                    <a:pt x="21600" y="19488"/>
                    <a:pt x="15171" y="21600"/>
                    <a:pt x="10800" y="21600"/>
                  </a:cubicBezTo>
                  <a:cubicBezTo>
                    <a:pt x="4114" y="21600"/>
                    <a:pt x="0" y="17664"/>
                    <a:pt x="0" y="10848"/>
                  </a:cubicBezTo>
                  <a:cubicBezTo>
                    <a:pt x="0" y="3264"/>
                    <a:pt x="5400" y="0"/>
                    <a:pt x="10929" y="0"/>
                  </a:cubicBezTo>
                  <a:cubicBezTo>
                    <a:pt x="17614" y="0"/>
                    <a:pt x="21600" y="4128"/>
                    <a:pt x="21600" y="1075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6" name="Google Shape;2466;p29"/>
            <p:cNvSpPr/>
            <p:nvPr/>
          </p:nvSpPr>
          <p:spPr>
            <a:xfrm>
              <a:off x="274304" y="443297"/>
              <a:ext cx="14904" cy="29484"/>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093" y="0"/>
                  </a:cubicBezTo>
                  <a:cubicBezTo>
                    <a:pt x="20250" y="0"/>
                    <a:pt x="20829" y="0"/>
                    <a:pt x="21600" y="0"/>
                  </a:cubicBezTo>
                  <a:lnTo>
                    <a:pt x="21600" y="5741"/>
                  </a:lnTo>
                  <a:cubicBezTo>
                    <a:pt x="20829" y="5643"/>
                    <a:pt x="20057" y="5643"/>
                    <a:pt x="19093"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7" name="Google Shape;2467;p29"/>
            <p:cNvSpPr/>
            <p:nvPr/>
          </p:nvSpPr>
          <p:spPr>
            <a:xfrm>
              <a:off x="299215" y="432700"/>
              <a:ext cx="22032" cy="40122"/>
            </a:xfrm>
            <a:custGeom>
              <a:avLst/>
              <a:gdLst/>
              <a:ahLst/>
              <a:cxnLst/>
              <a:rect l="l" t="t" r="r" b="b"/>
              <a:pathLst>
                <a:path w="21600" h="21600" extrusionOk="0">
                  <a:moveTo>
                    <a:pt x="7013" y="3857"/>
                  </a:moveTo>
                  <a:lnTo>
                    <a:pt x="0" y="3857"/>
                  </a:lnTo>
                  <a:lnTo>
                    <a:pt x="0" y="0"/>
                  </a:lnTo>
                  <a:lnTo>
                    <a:pt x="21600" y="0"/>
                  </a:lnTo>
                  <a:lnTo>
                    <a:pt x="21600" y="3857"/>
                  </a:lnTo>
                  <a:lnTo>
                    <a:pt x="14587" y="3857"/>
                  </a:lnTo>
                  <a:lnTo>
                    <a:pt x="14587" y="21600"/>
                  </a:lnTo>
                  <a:lnTo>
                    <a:pt x="7013" y="21600"/>
                  </a:lnTo>
                  <a:lnTo>
                    <a:pt x="7013" y="385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8" name="Google Shape;2468;p29"/>
            <p:cNvSpPr/>
            <p:nvPr/>
          </p:nvSpPr>
          <p:spPr>
            <a:xfrm>
              <a:off x="321262" y="443297"/>
              <a:ext cx="21492" cy="29808"/>
            </a:xfrm>
            <a:custGeom>
              <a:avLst/>
              <a:gdLst/>
              <a:ahLst/>
              <a:cxnLst/>
              <a:rect l="l" t="t" r="r" b="b"/>
              <a:pathLst>
                <a:path w="21600" h="21600" extrusionOk="0">
                  <a:moveTo>
                    <a:pt x="14533" y="8832"/>
                  </a:moveTo>
                  <a:cubicBezTo>
                    <a:pt x="14533" y="6144"/>
                    <a:pt x="13600" y="4032"/>
                    <a:pt x="11200" y="4032"/>
                  </a:cubicBezTo>
                  <a:cubicBezTo>
                    <a:pt x="8667" y="4032"/>
                    <a:pt x="7600" y="6720"/>
                    <a:pt x="7600" y="8832"/>
                  </a:cubicBezTo>
                  <a:lnTo>
                    <a:pt x="14533" y="8832"/>
                  </a:lnTo>
                  <a:close/>
                  <a:moveTo>
                    <a:pt x="7467" y="12768"/>
                  </a:moveTo>
                  <a:cubicBezTo>
                    <a:pt x="7600" y="16032"/>
                    <a:pt x="10267" y="17280"/>
                    <a:pt x="13733" y="17280"/>
                  </a:cubicBezTo>
                  <a:cubicBezTo>
                    <a:pt x="16000" y="17280"/>
                    <a:pt x="17867" y="16896"/>
                    <a:pt x="19333" y="16608"/>
                  </a:cubicBezTo>
                  <a:lnTo>
                    <a:pt x="20400" y="20640"/>
                  </a:lnTo>
                  <a:cubicBezTo>
                    <a:pt x="18400" y="21216"/>
                    <a:pt x="15333" y="21600"/>
                    <a:pt x="12267" y="21600"/>
                  </a:cubicBezTo>
                  <a:cubicBezTo>
                    <a:pt x="4400" y="21600"/>
                    <a:pt x="0" y="17760"/>
                    <a:pt x="0" y="11232"/>
                  </a:cubicBezTo>
                  <a:cubicBezTo>
                    <a:pt x="0" y="4128"/>
                    <a:pt x="5067" y="0"/>
                    <a:pt x="11733" y="0"/>
                  </a:cubicBezTo>
                  <a:cubicBezTo>
                    <a:pt x="18000" y="0"/>
                    <a:pt x="21600" y="3552"/>
                    <a:pt x="21600" y="9888"/>
                  </a:cubicBezTo>
                  <a:cubicBezTo>
                    <a:pt x="21600" y="11424"/>
                    <a:pt x="21600" y="12192"/>
                    <a:pt x="21467" y="12768"/>
                  </a:cubicBezTo>
                  <a:lnTo>
                    <a:pt x="7467"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9" name="Google Shape;2469;p29"/>
            <p:cNvSpPr/>
            <p:nvPr/>
          </p:nvSpPr>
          <p:spPr>
            <a:xfrm>
              <a:off x="345887" y="443297"/>
              <a:ext cx="21762" cy="29808"/>
            </a:xfrm>
            <a:custGeom>
              <a:avLst/>
              <a:gdLst/>
              <a:ahLst/>
              <a:cxnLst/>
              <a:rect l="l" t="t" r="r" b="b"/>
              <a:pathLst>
                <a:path w="21600" h="21600" extrusionOk="0">
                  <a:moveTo>
                    <a:pt x="13566" y="11040"/>
                  </a:moveTo>
                  <a:cubicBezTo>
                    <a:pt x="10932" y="11136"/>
                    <a:pt x="7376" y="11712"/>
                    <a:pt x="7376" y="14688"/>
                  </a:cubicBezTo>
                  <a:cubicBezTo>
                    <a:pt x="7376" y="16800"/>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7008"/>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0" name="Google Shape;2470;p29"/>
            <p:cNvSpPr/>
            <p:nvPr/>
          </p:nvSpPr>
          <p:spPr>
            <a:xfrm>
              <a:off x="372229" y="443297"/>
              <a:ext cx="17442" cy="29808"/>
            </a:xfrm>
            <a:custGeom>
              <a:avLst/>
              <a:gdLst/>
              <a:ahLst/>
              <a:cxnLst/>
              <a:rect l="l" t="t" r="r" b="b"/>
              <a:pathLst>
                <a:path w="21600" h="21600" extrusionOk="0">
                  <a:moveTo>
                    <a:pt x="20950" y="20928"/>
                  </a:moveTo>
                  <a:cubicBezTo>
                    <a:pt x="19976" y="21216"/>
                    <a:pt x="17702" y="21600"/>
                    <a:pt x="14941" y="21600"/>
                  </a:cubicBezTo>
                  <a:cubicBezTo>
                    <a:pt x="5847" y="21600"/>
                    <a:pt x="0" y="17856"/>
                    <a:pt x="0" y="11040"/>
                  </a:cubicBezTo>
                  <a:cubicBezTo>
                    <a:pt x="0" y="4512"/>
                    <a:pt x="6496" y="0"/>
                    <a:pt x="16403" y="0"/>
                  </a:cubicBezTo>
                  <a:cubicBezTo>
                    <a:pt x="18514" y="0"/>
                    <a:pt x="20626" y="288"/>
                    <a:pt x="21600" y="576"/>
                  </a:cubicBezTo>
                  <a:lnTo>
                    <a:pt x="20301" y="4992"/>
                  </a:lnTo>
                  <a:cubicBezTo>
                    <a:pt x="19489" y="4800"/>
                    <a:pt x="18352" y="4608"/>
                    <a:pt x="16728" y="4608"/>
                  </a:cubicBezTo>
                  <a:cubicBezTo>
                    <a:pt x="12180" y="4608"/>
                    <a:pt x="9420" y="7200"/>
                    <a:pt x="9420" y="10848"/>
                  </a:cubicBezTo>
                  <a:cubicBezTo>
                    <a:pt x="9420" y="14688"/>
                    <a:pt x="12180" y="16992"/>
                    <a:pt x="16565" y="16992"/>
                  </a:cubicBezTo>
                  <a:cubicBezTo>
                    <a:pt x="18027" y="16992"/>
                    <a:pt x="19164" y="16800"/>
                    <a:pt x="20138" y="16512"/>
                  </a:cubicBezTo>
                  <a:lnTo>
                    <a:pt x="20950"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1" name="Google Shape;2471;p29"/>
            <p:cNvSpPr/>
            <p:nvPr/>
          </p:nvSpPr>
          <p:spPr>
            <a:xfrm>
              <a:off x="392558" y="431554"/>
              <a:ext cx="22032" cy="41256"/>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389" y="6271"/>
                    <a:pt x="12829" y="6132"/>
                    <a:pt x="14269" y="6132"/>
                  </a:cubicBezTo>
                  <a:cubicBezTo>
                    <a:pt x="19505" y="6132"/>
                    <a:pt x="21600" y="8501"/>
                    <a:pt x="21600" y="12333"/>
                  </a:cubicBezTo>
                  <a:lnTo>
                    <a:pt x="21600" y="21600"/>
                  </a:lnTo>
                  <a:lnTo>
                    <a:pt x="13876" y="21600"/>
                  </a:lnTo>
                  <a:lnTo>
                    <a:pt x="13876" y="12333"/>
                  </a:lnTo>
                  <a:cubicBezTo>
                    <a:pt x="13876" y="10870"/>
                    <a:pt x="13353" y="9546"/>
                    <a:pt x="10996" y="9546"/>
                  </a:cubicBezTo>
                  <a:cubicBezTo>
                    <a:pt x="9687" y="9546"/>
                    <a:pt x="8640" y="9964"/>
                    <a:pt x="7985" y="10939"/>
                  </a:cubicBezTo>
                  <a:cubicBezTo>
                    <a:pt x="7985" y="11218"/>
                    <a:pt x="7724" y="11775"/>
                    <a:pt x="7724" y="12124"/>
                  </a:cubicBezTo>
                  <a:lnTo>
                    <a:pt x="7724"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2" name="Google Shape;2472;p29"/>
            <p:cNvSpPr/>
            <p:nvPr/>
          </p:nvSpPr>
          <p:spPr>
            <a:xfrm>
              <a:off x="419473" y="443297"/>
              <a:ext cx="21492" cy="29808"/>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3" name="Google Shape;2473;p29"/>
            <p:cNvSpPr/>
            <p:nvPr/>
          </p:nvSpPr>
          <p:spPr>
            <a:xfrm>
              <a:off x="445243" y="443297"/>
              <a:ext cx="14904" cy="29484"/>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200" y="0"/>
                    <a:pt x="19286" y="0"/>
                  </a:cubicBezTo>
                  <a:cubicBezTo>
                    <a:pt x="20443" y="0"/>
                    <a:pt x="21021" y="0"/>
                    <a:pt x="21600" y="0"/>
                  </a:cubicBezTo>
                  <a:lnTo>
                    <a:pt x="21600" y="5741"/>
                  </a:lnTo>
                  <a:cubicBezTo>
                    <a:pt x="21021" y="5643"/>
                    <a:pt x="20250" y="5643"/>
                    <a:pt x="19286" y="5643"/>
                  </a:cubicBezTo>
                  <a:cubicBezTo>
                    <a:pt x="16779" y="5643"/>
                    <a:pt x="13500" y="6422"/>
                    <a:pt x="12343" y="8659"/>
                  </a:cubicBezTo>
                  <a:cubicBezTo>
                    <a:pt x="11957" y="9146"/>
                    <a:pt x="11957" y="9924"/>
                    <a:pt x="11957" y="10800"/>
                  </a:cubicBezTo>
                  <a:lnTo>
                    <a:pt x="11957"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4" name="Google Shape;2474;p29"/>
            <p:cNvSpPr/>
            <p:nvPr/>
          </p:nvSpPr>
          <p:spPr>
            <a:xfrm>
              <a:off x="461850" y="443297"/>
              <a:ext cx="17172" cy="29808"/>
            </a:xfrm>
            <a:custGeom>
              <a:avLst/>
              <a:gdLst/>
              <a:ahLst/>
              <a:cxnLst/>
              <a:rect l="l" t="t" r="r" b="b"/>
              <a:pathLst>
                <a:path w="21600" h="21600" extrusionOk="0">
                  <a:moveTo>
                    <a:pt x="1856" y="16224"/>
                  </a:moveTo>
                  <a:cubicBezTo>
                    <a:pt x="3206" y="16800"/>
                    <a:pt x="5906" y="17376"/>
                    <a:pt x="8438"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3" y="4512"/>
                    <a:pt x="15356" y="4128"/>
                    <a:pt x="13500" y="4128"/>
                  </a:cubicBezTo>
                  <a:cubicBezTo>
                    <a:pt x="10969" y="4128"/>
                    <a:pt x="9788" y="4992"/>
                    <a:pt x="9788" y="5952"/>
                  </a:cubicBezTo>
                  <a:cubicBezTo>
                    <a:pt x="9788" y="6912"/>
                    <a:pt x="10631" y="7392"/>
                    <a:pt x="14006" y="8640"/>
                  </a:cubicBezTo>
                  <a:cubicBezTo>
                    <a:pt x="19575" y="10368"/>
                    <a:pt x="21600" y="12576"/>
                    <a:pt x="21600" y="14976"/>
                  </a:cubicBezTo>
                  <a:cubicBezTo>
                    <a:pt x="21600" y="19200"/>
                    <a:pt x="16200" y="21600"/>
                    <a:pt x="8438"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5" name="Google Shape;2475;p29"/>
            <p:cNvSpPr/>
            <p:nvPr/>
          </p:nvSpPr>
          <p:spPr>
            <a:xfrm>
              <a:off x="0" y="88429"/>
              <a:ext cx="202176" cy="227988"/>
            </a:xfrm>
            <a:custGeom>
              <a:avLst/>
              <a:gdLst/>
              <a:ahLst/>
              <a:cxnLst/>
              <a:rect l="l" t="t" r="r" b="b"/>
              <a:pathLst>
                <a:path w="21600" h="21600" extrusionOk="0">
                  <a:moveTo>
                    <a:pt x="0" y="0"/>
                  </a:moveTo>
                  <a:lnTo>
                    <a:pt x="11904" y="0"/>
                  </a:lnTo>
                  <a:cubicBezTo>
                    <a:pt x="14976" y="0"/>
                    <a:pt x="17368" y="527"/>
                    <a:pt x="19052" y="1593"/>
                  </a:cubicBezTo>
                  <a:cubicBezTo>
                    <a:pt x="20751" y="2672"/>
                    <a:pt x="21600" y="4177"/>
                    <a:pt x="21600" y="6146"/>
                  </a:cubicBezTo>
                  <a:cubicBezTo>
                    <a:pt x="21600" y="7162"/>
                    <a:pt x="21317" y="8191"/>
                    <a:pt x="20751" y="9220"/>
                  </a:cubicBezTo>
                  <a:cubicBezTo>
                    <a:pt x="20199" y="10248"/>
                    <a:pt x="19024" y="11139"/>
                    <a:pt x="17226" y="11891"/>
                  </a:cubicBezTo>
                  <a:cubicBezTo>
                    <a:pt x="15443" y="12656"/>
                    <a:pt x="13192" y="13033"/>
                    <a:pt x="10489" y="13033"/>
                  </a:cubicBezTo>
                  <a:lnTo>
                    <a:pt x="7856" y="13033"/>
                  </a:lnTo>
                  <a:lnTo>
                    <a:pt x="7856" y="21600"/>
                  </a:lnTo>
                  <a:lnTo>
                    <a:pt x="0" y="21600"/>
                  </a:lnTo>
                  <a:lnTo>
                    <a:pt x="0" y="0"/>
                  </a:lnTo>
                  <a:close/>
                  <a:moveTo>
                    <a:pt x="7856" y="4164"/>
                  </a:moveTo>
                  <a:lnTo>
                    <a:pt x="7856" y="8793"/>
                  </a:lnTo>
                  <a:lnTo>
                    <a:pt x="9569" y="8793"/>
                  </a:lnTo>
                  <a:cubicBezTo>
                    <a:pt x="10842" y="8793"/>
                    <a:pt x="11847" y="8580"/>
                    <a:pt x="12612" y="8153"/>
                  </a:cubicBezTo>
                  <a:cubicBezTo>
                    <a:pt x="13362" y="7714"/>
                    <a:pt x="13744" y="7112"/>
                    <a:pt x="13744" y="6347"/>
                  </a:cubicBezTo>
                  <a:cubicBezTo>
                    <a:pt x="13744" y="5607"/>
                    <a:pt x="13447" y="5068"/>
                    <a:pt x="12867" y="4704"/>
                  </a:cubicBezTo>
                  <a:cubicBezTo>
                    <a:pt x="12286" y="4340"/>
                    <a:pt x="11423" y="4164"/>
                    <a:pt x="10262" y="4164"/>
                  </a:cubicBezTo>
                  <a:lnTo>
                    <a:pt x="7856" y="4164"/>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6" name="Google Shape;2476;p29"/>
            <p:cNvSpPr/>
            <p:nvPr/>
          </p:nvSpPr>
          <p:spPr>
            <a:xfrm>
              <a:off x="232500" y="88429"/>
              <a:ext cx="209304" cy="227988"/>
            </a:xfrm>
            <a:custGeom>
              <a:avLst/>
              <a:gdLst/>
              <a:ahLst/>
              <a:cxnLst/>
              <a:rect l="l" t="t" r="r" b="b"/>
              <a:pathLst>
                <a:path w="21600" h="21600" extrusionOk="0">
                  <a:moveTo>
                    <a:pt x="0" y="0"/>
                  </a:moveTo>
                  <a:lnTo>
                    <a:pt x="9400" y="0"/>
                  </a:lnTo>
                  <a:cubicBezTo>
                    <a:pt x="12228" y="0"/>
                    <a:pt x="14564" y="439"/>
                    <a:pt x="16436" y="1330"/>
                  </a:cubicBezTo>
                  <a:cubicBezTo>
                    <a:pt x="18294" y="2220"/>
                    <a:pt x="19619" y="3475"/>
                    <a:pt x="20411" y="5118"/>
                  </a:cubicBezTo>
                  <a:cubicBezTo>
                    <a:pt x="21204" y="6761"/>
                    <a:pt x="21600" y="8580"/>
                    <a:pt x="21600" y="10562"/>
                  </a:cubicBezTo>
                  <a:cubicBezTo>
                    <a:pt x="21600" y="13886"/>
                    <a:pt x="20480" y="16570"/>
                    <a:pt x="18239" y="18577"/>
                  </a:cubicBezTo>
                  <a:cubicBezTo>
                    <a:pt x="15998" y="20597"/>
                    <a:pt x="12720" y="21600"/>
                    <a:pt x="8389" y="21600"/>
                  </a:cubicBezTo>
                  <a:lnTo>
                    <a:pt x="0" y="21600"/>
                  </a:lnTo>
                  <a:lnTo>
                    <a:pt x="0" y="0"/>
                  </a:lnTo>
                  <a:close/>
                  <a:moveTo>
                    <a:pt x="7514" y="4190"/>
                  </a:moveTo>
                  <a:lnTo>
                    <a:pt x="7514" y="17373"/>
                  </a:lnTo>
                  <a:lnTo>
                    <a:pt x="8047" y="17373"/>
                  </a:lnTo>
                  <a:cubicBezTo>
                    <a:pt x="11941" y="17373"/>
                    <a:pt x="13894" y="15002"/>
                    <a:pt x="13894" y="10273"/>
                  </a:cubicBezTo>
                  <a:cubicBezTo>
                    <a:pt x="13894" y="8454"/>
                    <a:pt x="13471" y="6974"/>
                    <a:pt x="12624" y="5870"/>
                  </a:cubicBezTo>
                  <a:cubicBezTo>
                    <a:pt x="11791" y="4754"/>
                    <a:pt x="10411" y="4190"/>
                    <a:pt x="8498" y="4190"/>
                  </a:cubicBezTo>
                  <a:lnTo>
                    <a:pt x="7514" y="4190"/>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7" name="Google Shape;2477;p29"/>
            <p:cNvSpPr/>
            <p:nvPr/>
          </p:nvSpPr>
          <p:spPr>
            <a:xfrm>
              <a:off x="468722" y="84420"/>
              <a:ext cx="182682" cy="235440"/>
            </a:xfrm>
            <a:custGeom>
              <a:avLst/>
              <a:gdLst/>
              <a:ahLst/>
              <a:cxnLst/>
              <a:rect l="l" t="t" r="r" b="b"/>
              <a:pathLst>
                <a:path w="21600" h="21600" extrusionOk="0">
                  <a:moveTo>
                    <a:pt x="0" y="15016"/>
                  </a:moveTo>
                  <a:cubicBezTo>
                    <a:pt x="2833" y="16510"/>
                    <a:pt x="5525" y="17263"/>
                    <a:pt x="8045" y="17263"/>
                  </a:cubicBezTo>
                  <a:cubicBezTo>
                    <a:pt x="9329" y="17263"/>
                    <a:pt x="10440" y="17032"/>
                    <a:pt x="11348" y="16558"/>
                  </a:cubicBezTo>
                  <a:cubicBezTo>
                    <a:pt x="12271" y="16085"/>
                    <a:pt x="12725" y="15526"/>
                    <a:pt x="12725" y="14845"/>
                  </a:cubicBezTo>
                  <a:cubicBezTo>
                    <a:pt x="12725" y="14311"/>
                    <a:pt x="12397" y="13825"/>
                    <a:pt x="11755" y="13412"/>
                  </a:cubicBezTo>
                  <a:cubicBezTo>
                    <a:pt x="11082" y="12987"/>
                    <a:pt x="9830" y="12525"/>
                    <a:pt x="7998" y="11991"/>
                  </a:cubicBezTo>
                  <a:cubicBezTo>
                    <a:pt x="5400" y="11274"/>
                    <a:pt x="3428" y="10460"/>
                    <a:pt x="2066" y="9573"/>
                  </a:cubicBezTo>
                  <a:cubicBezTo>
                    <a:pt x="689" y="8686"/>
                    <a:pt x="0" y="7556"/>
                    <a:pt x="0" y="6184"/>
                  </a:cubicBezTo>
                  <a:cubicBezTo>
                    <a:pt x="0" y="4446"/>
                    <a:pt x="1080" y="2989"/>
                    <a:pt x="3224" y="1798"/>
                  </a:cubicBezTo>
                  <a:cubicBezTo>
                    <a:pt x="5384" y="595"/>
                    <a:pt x="8233" y="0"/>
                    <a:pt x="11770" y="0"/>
                  </a:cubicBezTo>
                  <a:cubicBezTo>
                    <a:pt x="14212" y="0"/>
                    <a:pt x="16748" y="377"/>
                    <a:pt x="19377" y="1118"/>
                  </a:cubicBezTo>
                  <a:lnTo>
                    <a:pt x="19377" y="6111"/>
                  </a:lnTo>
                  <a:cubicBezTo>
                    <a:pt x="17045" y="4835"/>
                    <a:pt x="14807" y="4203"/>
                    <a:pt x="12678" y="4203"/>
                  </a:cubicBezTo>
                  <a:cubicBezTo>
                    <a:pt x="11614" y="4203"/>
                    <a:pt x="10706" y="4386"/>
                    <a:pt x="9923" y="4738"/>
                  </a:cubicBezTo>
                  <a:cubicBezTo>
                    <a:pt x="9141" y="5102"/>
                    <a:pt x="8765" y="5540"/>
                    <a:pt x="8765" y="6050"/>
                  </a:cubicBezTo>
                  <a:cubicBezTo>
                    <a:pt x="8765" y="6548"/>
                    <a:pt x="9078" y="6973"/>
                    <a:pt x="9720" y="7338"/>
                  </a:cubicBezTo>
                  <a:cubicBezTo>
                    <a:pt x="10330" y="7702"/>
                    <a:pt x="11473" y="8091"/>
                    <a:pt x="13148" y="8504"/>
                  </a:cubicBezTo>
                  <a:cubicBezTo>
                    <a:pt x="15918" y="9209"/>
                    <a:pt x="18031" y="10010"/>
                    <a:pt x="19456" y="10909"/>
                  </a:cubicBezTo>
                  <a:cubicBezTo>
                    <a:pt x="20880" y="11820"/>
                    <a:pt x="21600" y="13047"/>
                    <a:pt x="21600" y="14578"/>
                  </a:cubicBezTo>
                  <a:cubicBezTo>
                    <a:pt x="21600" y="16522"/>
                    <a:pt x="20363" y="18174"/>
                    <a:pt x="17906" y="19547"/>
                  </a:cubicBezTo>
                  <a:cubicBezTo>
                    <a:pt x="15449" y="20920"/>
                    <a:pt x="12443" y="21600"/>
                    <a:pt x="8890" y="21600"/>
                  </a:cubicBezTo>
                  <a:cubicBezTo>
                    <a:pt x="6136" y="21600"/>
                    <a:pt x="3177" y="21126"/>
                    <a:pt x="0" y="20191"/>
                  </a:cubicBezTo>
                  <a:lnTo>
                    <a:pt x="0" y="15016"/>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8" name="Google Shape;2478;p29"/>
            <p:cNvSpPr/>
            <p:nvPr/>
          </p:nvSpPr>
          <p:spPr>
            <a:xfrm>
              <a:off x="675739" y="88429"/>
              <a:ext cx="197262" cy="227988"/>
            </a:xfrm>
            <a:custGeom>
              <a:avLst/>
              <a:gdLst/>
              <a:ahLst/>
              <a:cxnLst/>
              <a:rect l="l" t="t" r="r" b="b"/>
              <a:pathLst>
                <a:path w="21600" h="21600" extrusionOk="0">
                  <a:moveTo>
                    <a:pt x="14656" y="21600"/>
                  </a:moveTo>
                  <a:lnTo>
                    <a:pt x="6683" y="21600"/>
                  </a:lnTo>
                  <a:lnTo>
                    <a:pt x="6683" y="9621"/>
                  </a:lnTo>
                  <a:cubicBezTo>
                    <a:pt x="6683" y="9621"/>
                    <a:pt x="7973" y="9420"/>
                    <a:pt x="10742" y="12531"/>
                  </a:cubicBezTo>
                  <a:cubicBezTo>
                    <a:pt x="13453" y="15567"/>
                    <a:pt x="14656" y="15479"/>
                    <a:pt x="14656" y="15479"/>
                  </a:cubicBezTo>
                  <a:lnTo>
                    <a:pt x="14656" y="21600"/>
                  </a:lnTo>
                  <a:close/>
                  <a:moveTo>
                    <a:pt x="13090" y="8040"/>
                  </a:moveTo>
                  <a:cubicBezTo>
                    <a:pt x="9597" y="6059"/>
                    <a:pt x="6683" y="6723"/>
                    <a:pt x="6683" y="6723"/>
                  </a:cubicBezTo>
                  <a:lnTo>
                    <a:pt x="6683" y="4378"/>
                  </a:lnTo>
                  <a:lnTo>
                    <a:pt x="0" y="4378"/>
                  </a:lnTo>
                  <a:lnTo>
                    <a:pt x="0" y="0"/>
                  </a:lnTo>
                  <a:lnTo>
                    <a:pt x="21600" y="0"/>
                  </a:lnTo>
                  <a:lnTo>
                    <a:pt x="21600" y="4378"/>
                  </a:lnTo>
                  <a:lnTo>
                    <a:pt x="14656" y="4378"/>
                  </a:lnTo>
                  <a:lnTo>
                    <a:pt x="14656" y="9295"/>
                  </a:lnTo>
                  <a:cubicBezTo>
                    <a:pt x="14656" y="9295"/>
                    <a:pt x="13409" y="8229"/>
                    <a:pt x="13090" y="8040"/>
                  </a:cubicBez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9" name="Google Shape;2479;p29"/>
            <p:cNvSpPr/>
            <p:nvPr/>
          </p:nvSpPr>
          <p:spPr>
            <a:xfrm>
              <a:off x="708094" y="128373"/>
              <a:ext cx="460416" cy="189771"/>
            </a:xfrm>
            <a:custGeom>
              <a:avLst/>
              <a:gdLst/>
              <a:ahLst/>
              <a:cxnLst/>
              <a:rect l="l" t="t" r="r" b="b"/>
              <a:pathLst>
                <a:path w="20552" h="20071" extrusionOk="0">
                  <a:moveTo>
                    <a:pt x="0" y="4382"/>
                  </a:moveTo>
                  <a:cubicBezTo>
                    <a:pt x="0" y="4382"/>
                    <a:pt x="2726" y="3542"/>
                    <a:pt x="4470" y="7716"/>
                  </a:cubicBezTo>
                  <a:cubicBezTo>
                    <a:pt x="6209" y="11862"/>
                    <a:pt x="7551" y="11918"/>
                    <a:pt x="10170" y="6960"/>
                  </a:cubicBezTo>
                  <a:cubicBezTo>
                    <a:pt x="12263" y="2996"/>
                    <a:pt x="14274" y="-1529"/>
                    <a:pt x="18241" y="502"/>
                  </a:cubicBezTo>
                  <a:cubicBezTo>
                    <a:pt x="21405" y="2127"/>
                    <a:pt x="21600" y="11750"/>
                    <a:pt x="17071" y="16695"/>
                  </a:cubicBezTo>
                  <a:cubicBezTo>
                    <a:pt x="14439" y="19567"/>
                    <a:pt x="13777" y="20071"/>
                    <a:pt x="13777" y="20071"/>
                  </a:cubicBezTo>
                  <a:cubicBezTo>
                    <a:pt x="13777" y="20071"/>
                    <a:pt x="15924" y="17297"/>
                    <a:pt x="17532" y="13375"/>
                  </a:cubicBezTo>
                  <a:cubicBezTo>
                    <a:pt x="20317" y="6553"/>
                    <a:pt x="17390" y="-1487"/>
                    <a:pt x="13919" y="4845"/>
                  </a:cubicBezTo>
                  <a:cubicBezTo>
                    <a:pt x="11572" y="9131"/>
                    <a:pt x="7131" y="16779"/>
                    <a:pt x="4837" y="12311"/>
                  </a:cubicBezTo>
                  <a:cubicBezTo>
                    <a:pt x="2436" y="7632"/>
                    <a:pt x="2478" y="4382"/>
                    <a:pt x="0" y="438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0" name="Google Shape;2480;p29"/>
            <p:cNvSpPr/>
            <p:nvPr/>
          </p:nvSpPr>
          <p:spPr>
            <a:xfrm>
              <a:off x="1027473" y="0"/>
              <a:ext cx="94515" cy="129591"/>
            </a:xfrm>
            <a:custGeom>
              <a:avLst/>
              <a:gdLst/>
              <a:ahLst/>
              <a:cxnLst/>
              <a:rect l="l" t="t" r="r" b="b"/>
              <a:pathLst>
                <a:path w="19538" h="20320" extrusionOk="0">
                  <a:moveTo>
                    <a:pt x="309" y="11478"/>
                  </a:moveTo>
                  <a:cubicBezTo>
                    <a:pt x="-1031" y="5896"/>
                    <a:pt x="2113" y="812"/>
                    <a:pt x="7336" y="86"/>
                  </a:cubicBezTo>
                  <a:cubicBezTo>
                    <a:pt x="12558" y="-640"/>
                    <a:pt x="17890" y="3302"/>
                    <a:pt x="19229" y="8863"/>
                  </a:cubicBezTo>
                  <a:cubicBezTo>
                    <a:pt x="20569" y="14424"/>
                    <a:pt x="17425" y="19528"/>
                    <a:pt x="12202" y="20234"/>
                  </a:cubicBezTo>
                  <a:cubicBezTo>
                    <a:pt x="6980" y="20960"/>
                    <a:pt x="1676" y="17038"/>
                    <a:pt x="309" y="11478"/>
                  </a:cubicBezTo>
                  <a:close/>
                  <a:moveTo>
                    <a:pt x="12011" y="19528"/>
                  </a:moveTo>
                  <a:cubicBezTo>
                    <a:pt x="16140" y="18947"/>
                    <a:pt x="18600" y="14943"/>
                    <a:pt x="17561" y="10565"/>
                  </a:cubicBezTo>
                  <a:cubicBezTo>
                    <a:pt x="16495" y="6187"/>
                    <a:pt x="12284" y="3095"/>
                    <a:pt x="8183" y="3655"/>
                  </a:cubicBezTo>
                  <a:cubicBezTo>
                    <a:pt x="4082" y="4215"/>
                    <a:pt x="1594" y="8241"/>
                    <a:pt x="2660" y="12619"/>
                  </a:cubicBezTo>
                  <a:cubicBezTo>
                    <a:pt x="3699" y="16997"/>
                    <a:pt x="7910" y="20089"/>
                    <a:pt x="12011" y="19528"/>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1" name="Google Shape;2481;p29"/>
            <p:cNvSpPr/>
            <p:nvPr/>
          </p:nvSpPr>
          <p:spPr>
            <a:xfrm>
              <a:off x="848396" y="277288"/>
              <a:ext cx="330156" cy="58017"/>
            </a:xfrm>
            <a:custGeom>
              <a:avLst/>
              <a:gdLst/>
              <a:ahLst/>
              <a:cxnLst/>
              <a:rect l="l" t="t" r="r" b="b"/>
              <a:pathLst>
                <a:path w="21600" h="13938" extrusionOk="0">
                  <a:moveTo>
                    <a:pt x="10843" y="10561"/>
                  </a:moveTo>
                  <a:cubicBezTo>
                    <a:pt x="10835" y="10561"/>
                    <a:pt x="10826" y="10593"/>
                    <a:pt x="10817" y="10593"/>
                  </a:cubicBezTo>
                  <a:cubicBezTo>
                    <a:pt x="10783" y="10529"/>
                    <a:pt x="10757" y="10497"/>
                    <a:pt x="10731" y="10465"/>
                  </a:cubicBezTo>
                  <a:cubicBezTo>
                    <a:pt x="5673" y="-7662"/>
                    <a:pt x="624" y="3265"/>
                    <a:pt x="624" y="3265"/>
                  </a:cubicBezTo>
                  <a:cubicBezTo>
                    <a:pt x="6037" y="-749"/>
                    <a:pt x="9908" y="8395"/>
                    <a:pt x="10670" y="10402"/>
                  </a:cubicBezTo>
                  <a:cubicBezTo>
                    <a:pt x="5448" y="3234"/>
                    <a:pt x="130" y="10083"/>
                    <a:pt x="0" y="10051"/>
                  </a:cubicBezTo>
                  <a:cubicBezTo>
                    <a:pt x="6799" y="6897"/>
                    <a:pt x="10722" y="13874"/>
                    <a:pt x="10774" y="13938"/>
                  </a:cubicBezTo>
                  <a:cubicBezTo>
                    <a:pt x="10774" y="13938"/>
                    <a:pt x="10774" y="13938"/>
                    <a:pt x="10774" y="13938"/>
                  </a:cubicBezTo>
                  <a:cubicBezTo>
                    <a:pt x="10817" y="13874"/>
                    <a:pt x="14905" y="8299"/>
                    <a:pt x="21600" y="13811"/>
                  </a:cubicBezTo>
                  <a:cubicBezTo>
                    <a:pt x="21461" y="13779"/>
                    <a:pt x="16352" y="5145"/>
                    <a:pt x="10965" y="10434"/>
                  </a:cubicBezTo>
                  <a:cubicBezTo>
                    <a:pt x="11779" y="8713"/>
                    <a:pt x="15875" y="972"/>
                    <a:pt x="21150" y="6834"/>
                  </a:cubicBezTo>
                  <a:cubicBezTo>
                    <a:pt x="21150" y="6834"/>
                    <a:pt x="16637" y="-4635"/>
                    <a:pt x="11389" y="9096"/>
                  </a:cubicBezTo>
                  <a:lnTo>
                    <a:pt x="10843" y="10561"/>
                  </a:ln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2" name="Google Shape;2482;p29"/>
            <p:cNvSpPr/>
            <p:nvPr/>
          </p:nvSpPr>
          <p:spPr>
            <a:xfrm>
              <a:off x="633935" y="368829"/>
              <a:ext cx="25758" cy="40122"/>
            </a:xfrm>
            <a:custGeom>
              <a:avLst/>
              <a:gdLst/>
              <a:ahLst/>
              <a:cxnLst/>
              <a:rect l="l" t="t" r="r" b="b"/>
              <a:pathLst>
                <a:path w="21600" h="21600" extrusionOk="0">
                  <a:moveTo>
                    <a:pt x="13292" y="13375"/>
                  </a:moveTo>
                  <a:lnTo>
                    <a:pt x="12185" y="8869"/>
                  </a:lnTo>
                  <a:cubicBezTo>
                    <a:pt x="11852" y="7581"/>
                    <a:pt x="11409" y="5436"/>
                    <a:pt x="11077" y="4005"/>
                  </a:cubicBezTo>
                  <a:lnTo>
                    <a:pt x="10966" y="4005"/>
                  </a:lnTo>
                  <a:cubicBezTo>
                    <a:pt x="10523" y="5436"/>
                    <a:pt x="10080" y="7653"/>
                    <a:pt x="9748" y="8940"/>
                  </a:cubicBezTo>
                  <a:lnTo>
                    <a:pt x="8529" y="13375"/>
                  </a:lnTo>
                  <a:lnTo>
                    <a:pt x="13292" y="13375"/>
                  </a:lnTo>
                  <a:close/>
                  <a:moveTo>
                    <a:pt x="7865" y="16665"/>
                  </a:moveTo>
                  <a:lnTo>
                    <a:pt x="6314" y="21600"/>
                  </a:lnTo>
                  <a:lnTo>
                    <a:pt x="0" y="21600"/>
                  </a:lnTo>
                  <a:lnTo>
                    <a:pt x="7311" y="0"/>
                  </a:lnTo>
                  <a:lnTo>
                    <a:pt x="15065" y="0"/>
                  </a:lnTo>
                  <a:lnTo>
                    <a:pt x="21600" y="21600"/>
                  </a:lnTo>
                  <a:lnTo>
                    <a:pt x="15286" y="21600"/>
                  </a:lnTo>
                  <a:lnTo>
                    <a:pt x="13846" y="16665"/>
                  </a:lnTo>
                  <a:lnTo>
                    <a:pt x="7865" y="16665"/>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3" name="Google Shape;2483;p29"/>
            <p:cNvSpPr/>
            <p:nvPr/>
          </p:nvSpPr>
          <p:spPr>
            <a:xfrm>
              <a:off x="664286" y="379427"/>
              <a:ext cx="22032" cy="29484"/>
            </a:xfrm>
            <a:custGeom>
              <a:avLst/>
              <a:gdLst/>
              <a:ahLst/>
              <a:cxnLst/>
              <a:rect l="l" t="t" r="r" b="b"/>
              <a:pathLst>
                <a:path w="21600" h="21600" extrusionOk="0">
                  <a:moveTo>
                    <a:pt x="260" y="6714"/>
                  </a:moveTo>
                  <a:cubicBezTo>
                    <a:pt x="260" y="4378"/>
                    <a:pt x="0" y="2335"/>
                    <a:pt x="0" y="292"/>
                  </a:cubicBezTo>
                  <a:lnTo>
                    <a:pt x="6636" y="292"/>
                  </a:lnTo>
                  <a:lnTo>
                    <a:pt x="6896" y="2724"/>
                  </a:lnTo>
                  <a:lnTo>
                    <a:pt x="7027" y="2724"/>
                  </a:lnTo>
                  <a:cubicBezTo>
                    <a:pt x="8588" y="1070"/>
                    <a:pt x="11060" y="0"/>
                    <a:pt x="14053" y="0"/>
                  </a:cubicBezTo>
                  <a:cubicBezTo>
                    <a:pt x="19518" y="0"/>
                    <a:pt x="21600" y="3211"/>
                    <a:pt x="21600" y="7881"/>
                  </a:cubicBezTo>
                  <a:lnTo>
                    <a:pt x="21600" y="21600"/>
                  </a:lnTo>
                  <a:lnTo>
                    <a:pt x="13923" y="21600"/>
                  </a:lnTo>
                  <a:lnTo>
                    <a:pt x="13923" y="8270"/>
                  </a:lnTo>
                  <a:cubicBezTo>
                    <a:pt x="13923" y="6422"/>
                    <a:pt x="13402" y="4768"/>
                    <a:pt x="11190" y="4768"/>
                  </a:cubicBezTo>
                  <a:cubicBezTo>
                    <a:pt x="9889" y="4768"/>
                    <a:pt x="8848" y="5449"/>
                    <a:pt x="8328" y="6616"/>
                  </a:cubicBezTo>
                  <a:cubicBezTo>
                    <a:pt x="8067" y="7103"/>
                    <a:pt x="7937" y="7784"/>
                    <a:pt x="7937" y="8659"/>
                  </a:cubicBezTo>
                  <a:lnTo>
                    <a:pt x="793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4" name="Google Shape;2484;p29"/>
            <p:cNvSpPr/>
            <p:nvPr/>
          </p:nvSpPr>
          <p:spPr>
            <a:xfrm>
              <a:off x="700936" y="371980"/>
              <a:ext cx="16902" cy="37260"/>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031" y="17833"/>
                    <a:pt x="18056" y="17833"/>
                  </a:cubicBezTo>
                  <a:cubicBezTo>
                    <a:pt x="19069" y="17833"/>
                    <a:pt x="19744" y="17833"/>
                    <a:pt x="20588" y="17757"/>
                  </a:cubicBezTo>
                  <a:lnTo>
                    <a:pt x="20756" y="21293"/>
                  </a:lnTo>
                  <a:cubicBezTo>
                    <a:pt x="19406" y="21446"/>
                    <a:pt x="17381" y="21600"/>
                    <a:pt x="14681" y="21600"/>
                  </a:cubicBezTo>
                  <a:cubicBezTo>
                    <a:pt x="11813" y="21600"/>
                    <a:pt x="9281" y="21293"/>
                    <a:pt x="7594" y="20524"/>
                  </a:cubicBezTo>
                  <a:cubicBezTo>
                    <a:pt x="5569" y="19601"/>
                    <a:pt x="4388" y="18372"/>
                    <a:pt x="4388" y="15681"/>
                  </a:cubicBezTo>
                  <a:lnTo>
                    <a:pt x="4388" y="7764"/>
                  </a:lnTo>
                  <a:lnTo>
                    <a:pt x="0" y="7764"/>
                  </a:lnTo>
                  <a:lnTo>
                    <a:pt x="0" y="4535"/>
                  </a:lnTo>
                  <a:lnTo>
                    <a:pt x="4388" y="4535"/>
                  </a:lnTo>
                  <a:lnTo>
                    <a:pt x="4388"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5" name="Google Shape;2485;p29"/>
            <p:cNvSpPr/>
            <p:nvPr/>
          </p:nvSpPr>
          <p:spPr>
            <a:xfrm>
              <a:off x="721266" y="368543"/>
              <a:ext cx="20898" cy="40662"/>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6" name="Google Shape;2486;p29"/>
            <p:cNvSpPr/>
            <p:nvPr/>
          </p:nvSpPr>
          <p:spPr>
            <a:xfrm>
              <a:off x="745890" y="379427"/>
              <a:ext cx="21492" cy="29808"/>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7" name="Google Shape;2487;p29"/>
            <p:cNvSpPr/>
            <p:nvPr/>
          </p:nvSpPr>
          <p:spPr>
            <a:xfrm>
              <a:off x="770115" y="367970"/>
              <a:ext cx="12705" cy="40986"/>
            </a:xfrm>
            <a:custGeom>
              <a:avLst/>
              <a:gdLst/>
              <a:ahLst/>
              <a:cxnLst/>
              <a:rect l="l" t="t" r="r" b="b"/>
              <a:pathLst>
                <a:path w="21264" h="21600" extrusionOk="0">
                  <a:moveTo>
                    <a:pt x="708" y="21600"/>
                  </a:moveTo>
                  <a:lnTo>
                    <a:pt x="708" y="6291"/>
                  </a:lnTo>
                  <a:lnTo>
                    <a:pt x="21246" y="6291"/>
                  </a:lnTo>
                  <a:lnTo>
                    <a:pt x="21246" y="21600"/>
                  </a:lnTo>
                  <a:lnTo>
                    <a:pt x="708" y="21600"/>
                  </a:lnTo>
                  <a:close/>
                  <a:moveTo>
                    <a:pt x="21246" y="2237"/>
                  </a:moveTo>
                  <a:cubicBezTo>
                    <a:pt x="21600" y="3565"/>
                    <a:pt x="16643" y="4474"/>
                    <a:pt x="10623" y="4474"/>
                  </a:cubicBezTo>
                  <a:cubicBezTo>
                    <a:pt x="4603" y="4474"/>
                    <a:pt x="0" y="3565"/>
                    <a:pt x="0" y="2237"/>
                  </a:cubicBezTo>
                  <a:cubicBezTo>
                    <a:pt x="0" y="839"/>
                    <a:pt x="4957" y="0"/>
                    <a:pt x="10623" y="0"/>
                  </a:cubicBezTo>
                  <a:cubicBezTo>
                    <a:pt x="16643" y="0"/>
                    <a:pt x="21246" y="839"/>
                    <a:pt x="21246"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8" name="Google Shape;2488;p29"/>
            <p:cNvSpPr/>
            <p:nvPr/>
          </p:nvSpPr>
          <p:spPr>
            <a:xfrm>
              <a:off x="786549" y="379427"/>
              <a:ext cx="14904" cy="29484"/>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9" name="Google Shape;2489;p29"/>
            <p:cNvSpPr/>
            <p:nvPr/>
          </p:nvSpPr>
          <p:spPr>
            <a:xfrm>
              <a:off x="804874" y="367684"/>
              <a:ext cx="22626" cy="41526"/>
            </a:xfrm>
            <a:custGeom>
              <a:avLst/>
              <a:gdLst/>
              <a:ahLst/>
              <a:cxnLst/>
              <a:rect l="l" t="t" r="r" b="b"/>
              <a:pathLst>
                <a:path w="21600" h="21600" extrusionOk="0">
                  <a:moveTo>
                    <a:pt x="7751" y="16010"/>
                  </a:moveTo>
                  <a:cubicBezTo>
                    <a:pt x="7751" y="16355"/>
                    <a:pt x="7878" y="16700"/>
                    <a:pt x="8005" y="16907"/>
                  </a:cubicBezTo>
                  <a:cubicBezTo>
                    <a:pt x="8640" y="18012"/>
                    <a:pt x="9656" y="18357"/>
                    <a:pt x="10546"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148" y="6694"/>
                    <a:pt x="10927"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353" y="21393"/>
                  </a:lnTo>
                  <a:lnTo>
                    <a:pt x="0" y="2139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0" name="Google Shape;2490;p29"/>
            <p:cNvSpPr/>
            <p:nvPr/>
          </p:nvSpPr>
          <p:spPr>
            <a:xfrm>
              <a:off x="832934" y="367684"/>
              <a:ext cx="21762" cy="41256"/>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961" y="21600"/>
                  </a:lnTo>
                  <a:lnTo>
                    <a:pt x="13961" y="12333"/>
                  </a:lnTo>
                  <a:cubicBezTo>
                    <a:pt x="13961"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p29"/>
            <p:cNvSpPr/>
            <p:nvPr/>
          </p:nvSpPr>
          <p:spPr>
            <a:xfrm>
              <a:off x="860658" y="367970"/>
              <a:ext cx="12690" cy="40986"/>
            </a:xfrm>
            <a:custGeom>
              <a:avLst/>
              <a:gdLst/>
              <a:ahLst/>
              <a:cxnLst/>
              <a:rect l="l" t="t" r="r" b="b"/>
              <a:pathLst>
                <a:path w="21600" h="21600" extrusionOk="0">
                  <a:moveTo>
                    <a:pt x="21600" y="0"/>
                  </a:moveTo>
                  <a:lnTo>
                    <a:pt x="10800" y="4348"/>
                  </a:lnTo>
                  <a:lnTo>
                    <a:pt x="2113" y="4348"/>
                  </a:lnTo>
                  <a:lnTo>
                    <a:pt x="9391" y="0"/>
                  </a:lnTo>
                  <a:lnTo>
                    <a:pt x="21600" y="0"/>
                  </a:lnTo>
                  <a:close/>
                  <a:moveTo>
                    <a:pt x="0" y="21600"/>
                  </a:moveTo>
                  <a:lnTo>
                    <a:pt x="0" y="6242"/>
                  </a:lnTo>
                  <a:lnTo>
                    <a:pt x="13852" y="6242"/>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2" name="Google Shape;2492;p29"/>
            <p:cNvSpPr/>
            <p:nvPr/>
          </p:nvSpPr>
          <p:spPr>
            <a:xfrm>
              <a:off x="873593" y="379427"/>
              <a:ext cx="16902" cy="29808"/>
            </a:xfrm>
            <a:custGeom>
              <a:avLst/>
              <a:gdLst/>
              <a:ahLst/>
              <a:cxnLst/>
              <a:rect l="l" t="t" r="r" b="b"/>
              <a:pathLst>
                <a:path w="21600" h="21600" extrusionOk="0">
                  <a:moveTo>
                    <a:pt x="1856" y="16224"/>
                  </a:moveTo>
                  <a:cubicBezTo>
                    <a:pt x="3206" y="16704"/>
                    <a:pt x="5906" y="17376"/>
                    <a:pt x="8438"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3" y="4512"/>
                    <a:pt x="15356" y="4128"/>
                    <a:pt x="13500" y="4128"/>
                  </a:cubicBezTo>
                  <a:cubicBezTo>
                    <a:pt x="10969" y="4128"/>
                    <a:pt x="9788" y="4992"/>
                    <a:pt x="9788" y="5952"/>
                  </a:cubicBezTo>
                  <a:cubicBezTo>
                    <a:pt x="9788" y="6912"/>
                    <a:pt x="10631" y="7392"/>
                    <a:pt x="14006" y="8640"/>
                  </a:cubicBezTo>
                  <a:cubicBezTo>
                    <a:pt x="19575" y="10368"/>
                    <a:pt x="21600" y="12576"/>
                    <a:pt x="21600" y="14976"/>
                  </a:cubicBezTo>
                  <a:cubicBezTo>
                    <a:pt x="21600" y="19200"/>
                    <a:pt x="16031" y="21600"/>
                    <a:pt x="8438"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3" name="Google Shape;2493;p29"/>
            <p:cNvSpPr/>
            <p:nvPr/>
          </p:nvSpPr>
          <p:spPr>
            <a:xfrm>
              <a:off x="905376" y="379713"/>
              <a:ext cx="22032" cy="29484"/>
            </a:xfrm>
            <a:custGeom>
              <a:avLst/>
              <a:gdLst/>
              <a:ahLst/>
              <a:cxnLst/>
              <a:rect l="l" t="t" r="r" b="b"/>
              <a:pathLst>
                <a:path w="21600" h="21600" extrusionOk="0">
                  <a:moveTo>
                    <a:pt x="21338" y="14789"/>
                  </a:moveTo>
                  <a:cubicBezTo>
                    <a:pt x="21338" y="17124"/>
                    <a:pt x="21469" y="19265"/>
                    <a:pt x="21600" y="21308"/>
                  </a:cubicBezTo>
                  <a:lnTo>
                    <a:pt x="14924" y="21308"/>
                  </a:lnTo>
                  <a:lnTo>
                    <a:pt x="14531" y="19070"/>
                  </a:lnTo>
                  <a:lnTo>
                    <a:pt x="14400" y="19070"/>
                  </a:lnTo>
                  <a:cubicBezTo>
                    <a:pt x="12960" y="20432"/>
                    <a:pt x="10604" y="21600"/>
                    <a:pt x="7724" y="21600"/>
                  </a:cubicBezTo>
                  <a:cubicBezTo>
                    <a:pt x="2225" y="21600"/>
                    <a:pt x="0" y="18681"/>
                    <a:pt x="0" y="12941"/>
                  </a:cubicBezTo>
                  <a:lnTo>
                    <a:pt x="0" y="0"/>
                  </a:lnTo>
                  <a:lnTo>
                    <a:pt x="7724" y="0"/>
                  </a:lnTo>
                  <a:lnTo>
                    <a:pt x="7724" y="12259"/>
                  </a:lnTo>
                  <a:cubicBezTo>
                    <a:pt x="7724" y="15081"/>
                    <a:pt x="8509" y="16832"/>
                    <a:pt x="10604" y="16832"/>
                  </a:cubicBezTo>
                  <a:cubicBezTo>
                    <a:pt x="11913" y="16832"/>
                    <a:pt x="12829" y="16151"/>
                    <a:pt x="13091" y="15470"/>
                  </a:cubicBezTo>
                  <a:cubicBezTo>
                    <a:pt x="13484" y="14984"/>
                    <a:pt x="13615" y="14303"/>
                    <a:pt x="13615" y="13622"/>
                  </a:cubicBezTo>
                  <a:lnTo>
                    <a:pt x="13615" y="0"/>
                  </a:lnTo>
                  <a:lnTo>
                    <a:pt x="21338" y="0"/>
                  </a:lnTo>
                  <a:lnTo>
                    <a:pt x="21338" y="1478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4" name="Google Shape;2494;p29"/>
            <p:cNvSpPr/>
            <p:nvPr/>
          </p:nvSpPr>
          <p:spPr>
            <a:xfrm>
              <a:off x="933436" y="379427"/>
              <a:ext cx="35208" cy="29484"/>
            </a:xfrm>
            <a:custGeom>
              <a:avLst/>
              <a:gdLst/>
              <a:ahLst/>
              <a:cxnLst/>
              <a:rect l="l" t="t" r="r" b="b"/>
              <a:pathLst>
                <a:path w="21600" h="21600" extrusionOk="0">
                  <a:moveTo>
                    <a:pt x="162" y="6714"/>
                  </a:moveTo>
                  <a:cubicBezTo>
                    <a:pt x="162" y="4378"/>
                    <a:pt x="0" y="2335"/>
                    <a:pt x="0" y="292"/>
                  </a:cubicBezTo>
                  <a:lnTo>
                    <a:pt x="4141" y="292"/>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681"/>
                  </a:cubicBezTo>
                  <a:cubicBezTo>
                    <a:pt x="15185" y="195"/>
                    <a:pt x="16078" y="0"/>
                    <a:pt x="16971" y="0"/>
                  </a:cubicBezTo>
                  <a:cubicBezTo>
                    <a:pt x="20138" y="0"/>
                    <a:pt x="21600" y="2919"/>
                    <a:pt x="21600" y="8076"/>
                  </a:cubicBezTo>
                  <a:lnTo>
                    <a:pt x="21600" y="21600"/>
                  </a:lnTo>
                  <a:lnTo>
                    <a:pt x="16809" y="21600"/>
                  </a:lnTo>
                  <a:lnTo>
                    <a:pt x="16809" y="9049"/>
                  </a:lnTo>
                  <a:cubicBezTo>
                    <a:pt x="16809" y="6616"/>
                    <a:pt x="16647" y="4670"/>
                    <a:pt x="15185" y="4670"/>
                  </a:cubicBezTo>
                  <a:cubicBezTo>
                    <a:pt x="14292" y="4670"/>
                    <a:pt x="13723" y="5351"/>
                    <a:pt x="13398" y="6616"/>
                  </a:cubicBezTo>
                  <a:cubicBezTo>
                    <a:pt x="13317" y="6908"/>
                    <a:pt x="13236" y="7492"/>
                    <a:pt x="13236" y="8076"/>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173"/>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5" name="Google Shape;2495;p29"/>
            <p:cNvSpPr/>
            <p:nvPr/>
          </p:nvSpPr>
          <p:spPr>
            <a:xfrm>
              <a:off x="986121" y="368829"/>
              <a:ext cx="17442" cy="40122"/>
            </a:xfrm>
            <a:custGeom>
              <a:avLst/>
              <a:gdLst/>
              <a:ahLst/>
              <a:cxnLst/>
              <a:rect l="l" t="t" r="r" b="b"/>
              <a:pathLst>
                <a:path w="21600" h="21600" extrusionOk="0">
                  <a:moveTo>
                    <a:pt x="0" y="0"/>
                  </a:moveTo>
                  <a:lnTo>
                    <a:pt x="21600" y="0"/>
                  </a:lnTo>
                  <a:lnTo>
                    <a:pt x="21600" y="3703"/>
                  </a:lnTo>
                  <a:lnTo>
                    <a:pt x="9561" y="3703"/>
                  </a:lnTo>
                  <a:lnTo>
                    <a:pt x="9561" y="9257"/>
                  </a:lnTo>
                  <a:lnTo>
                    <a:pt x="20892" y="9257"/>
                  </a:lnTo>
                  <a:lnTo>
                    <a:pt x="20892" y="12651"/>
                  </a:lnTo>
                  <a:lnTo>
                    <a:pt x="9561" y="12651"/>
                  </a:lnTo>
                  <a:lnTo>
                    <a:pt x="956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6" name="Google Shape;2496;p29"/>
            <p:cNvSpPr/>
            <p:nvPr/>
          </p:nvSpPr>
          <p:spPr>
            <a:xfrm>
              <a:off x="1009600" y="367684"/>
              <a:ext cx="21762" cy="41256"/>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829" y="21600"/>
                  </a:lnTo>
                  <a:lnTo>
                    <a:pt x="13829" y="12333"/>
                  </a:lnTo>
                  <a:cubicBezTo>
                    <a:pt x="13829"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7" name="Google Shape;2497;p29"/>
            <p:cNvSpPr/>
            <p:nvPr/>
          </p:nvSpPr>
          <p:spPr>
            <a:xfrm>
              <a:off x="1036802" y="379427"/>
              <a:ext cx="22356" cy="29808"/>
            </a:xfrm>
            <a:custGeom>
              <a:avLst/>
              <a:gdLst/>
              <a:ahLst/>
              <a:cxnLst/>
              <a:rect l="l" t="t" r="r" b="b"/>
              <a:pathLst>
                <a:path w="21600" h="21600" extrusionOk="0">
                  <a:moveTo>
                    <a:pt x="7457" y="10752"/>
                  </a:moveTo>
                  <a:cubicBezTo>
                    <a:pt x="7457" y="14304"/>
                    <a:pt x="8229" y="17376"/>
                    <a:pt x="10929" y="17376"/>
                  </a:cubicBezTo>
                  <a:cubicBezTo>
                    <a:pt x="13371" y="17376"/>
                    <a:pt x="14014" y="13824"/>
                    <a:pt x="14014" y="10752"/>
                  </a:cubicBezTo>
                  <a:cubicBezTo>
                    <a:pt x="14014" y="7872"/>
                    <a:pt x="13371" y="4224"/>
                    <a:pt x="10800" y="4224"/>
                  </a:cubicBezTo>
                  <a:cubicBezTo>
                    <a:pt x="8100" y="4224"/>
                    <a:pt x="7457" y="7872"/>
                    <a:pt x="7457" y="10752"/>
                  </a:cubicBezTo>
                  <a:close/>
                  <a:moveTo>
                    <a:pt x="21600" y="10752"/>
                  </a:moveTo>
                  <a:cubicBezTo>
                    <a:pt x="21600" y="19488"/>
                    <a:pt x="15043" y="21600"/>
                    <a:pt x="10800" y="21600"/>
                  </a:cubicBezTo>
                  <a:cubicBezTo>
                    <a:pt x="3986" y="21600"/>
                    <a:pt x="0" y="17664"/>
                    <a:pt x="0" y="10848"/>
                  </a:cubicBezTo>
                  <a:cubicBezTo>
                    <a:pt x="0" y="3264"/>
                    <a:pt x="5271" y="0"/>
                    <a:pt x="10929" y="0"/>
                  </a:cubicBezTo>
                  <a:cubicBezTo>
                    <a:pt x="17486" y="0"/>
                    <a:pt x="21600" y="4128"/>
                    <a:pt x="21600" y="10752"/>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8" name="Google Shape;2498;p29"/>
            <p:cNvSpPr/>
            <p:nvPr/>
          </p:nvSpPr>
          <p:spPr>
            <a:xfrm>
              <a:off x="1064003" y="379427"/>
              <a:ext cx="14904" cy="29484"/>
            </a:xfrm>
            <a:custGeom>
              <a:avLst/>
              <a:gdLst/>
              <a:ahLst/>
              <a:cxnLst/>
              <a:rect l="l" t="t" r="r" b="b"/>
              <a:pathLst>
                <a:path w="21600" h="21600" extrusionOk="0">
                  <a:moveTo>
                    <a:pt x="195" y="6714"/>
                  </a:moveTo>
                  <a:cubicBezTo>
                    <a:pt x="195" y="4573"/>
                    <a:pt x="0" y="2238"/>
                    <a:pt x="0" y="292"/>
                  </a:cubicBezTo>
                  <a:lnTo>
                    <a:pt x="9924" y="292"/>
                  </a:lnTo>
                  <a:lnTo>
                    <a:pt x="10508" y="3405"/>
                  </a:lnTo>
                  <a:lnTo>
                    <a:pt x="10703" y="3405"/>
                  </a:lnTo>
                  <a:cubicBezTo>
                    <a:pt x="12649" y="1168"/>
                    <a:pt x="16151" y="0"/>
                    <a:pt x="19265" y="0"/>
                  </a:cubicBezTo>
                  <a:cubicBezTo>
                    <a:pt x="20432" y="0"/>
                    <a:pt x="21016" y="0"/>
                    <a:pt x="21600" y="0"/>
                  </a:cubicBezTo>
                  <a:lnTo>
                    <a:pt x="21600" y="5741"/>
                  </a:lnTo>
                  <a:cubicBezTo>
                    <a:pt x="21016" y="5643"/>
                    <a:pt x="20238" y="5643"/>
                    <a:pt x="19265" y="5643"/>
                  </a:cubicBezTo>
                  <a:cubicBezTo>
                    <a:pt x="16735" y="5643"/>
                    <a:pt x="13622" y="6422"/>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p29"/>
            <p:cNvSpPr/>
            <p:nvPr/>
          </p:nvSpPr>
          <p:spPr>
            <a:xfrm>
              <a:off x="1082328" y="367684"/>
              <a:ext cx="22626" cy="41526"/>
            </a:xfrm>
            <a:custGeom>
              <a:avLst/>
              <a:gdLst/>
              <a:ahLst/>
              <a:cxnLst/>
              <a:rect l="l" t="t" r="r" b="b"/>
              <a:pathLst>
                <a:path w="21600" h="21600" extrusionOk="0">
                  <a:moveTo>
                    <a:pt x="7751" y="16010"/>
                  </a:moveTo>
                  <a:cubicBezTo>
                    <a:pt x="7751" y="16355"/>
                    <a:pt x="7878" y="16700"/>
                    <a:pt x="8005" y="16907"/>
                  </a:cubicBezTo>
                  <a:cubicBezTo>
                    <a:pt x="8640" y="18012"/>
                    <a:pt x="9656" y="18357"/>
                    <a:pt x="10673"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275" y="6694"/>
                    <a:pt x="11054"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480" y="21393"/>
                  </a:lnTo>
                  <a:lnTo>
                    <a:pt x="0" y="21393"/>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0" name="Google Shape;2500;p29"/>
            <p:cNvSpPr/>
            <p:nvPr/>
          </p:nvSpPr>
          <p:spPr>
            <a:xfrm>
              <a:off x="1108670" y="379427"/>
              <a:ext cx="21762" cy="29808"/>
            </a:xfrm>
            <a:custGeom>
              <a:avLst/>
              <a:gdLst/>
              <a:ahLst/>
              <a:cxnLst/>
              <a:rect l="l" t="t" r="r" b="b"/>
              <a:pathLst>
                <a:path w="21600" h="21600" extrusionOk="0">
                  <a:moveTo>
                    <a:pt x="13566" y="11040"/>
                  </a:moveTo>
                  <a:cubicBezTo>
                    <a:pt x="10932" y="11136"/>
                    <a:pt x="7376" y="11712"/>
                    <a:pt x="7376" y="14688"/>
                  </a:cubicBezTo>
                  <a:cubicBezTo>
                    <a:pt x="7376" y="16704"/>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6912"/>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1" name="Google Shape;2501;p29"/>
            <p:cNvSpPr/>
            <p:nvPr/>
          </p:nvSpPr>
          <p:spPr>
            <a:xfrm>
              <a:off x="1133754" y="367970"/>
              <a:ext cx="12705" cy="40986"/>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565"/>
                    <a:pt x="16643" y="4474"/>
                    <a:pt x="10269" y="4474"/>
                  </a:cubicBezTo>
                  <a:cubicBezTo>
                    <a:pt x="4603" y="4474"/>
                    <a:pt x="0" y="356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2" name="Google Shape;2502;p29"/>
            <p:cNvSpPr/>
            <p:nvPr/>
          </p:nvSpPr>
          <p:spPr>
            <a:xfrm>
              <a:off x="1150188" y="379427"/>
              <a:ext cx="14904" cy="29484"/>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286" y="0"/>
                  </a:cubicBezTo>
                  <a:cubicBezTo>
                    <a:pt x="20250" y="0"/>
                    <a:pt x="20829" y="0"/>
                    <a:pt x="21600" y="0"/>
                  </a:cubicBezTo>
                  <a:lnTo>
                    <a:pt x="21600" y="5741"/>
                  </a:lnTo>
                  <a:cubicBezTo>
                    <a:pt x="20829" y="5643"/>
                    <a:pt x="20057"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3" name="Google Shape;2503;p29"/>
            <p:cNvSpPr/>
            <p:nvPr/>
          </p:nvSpPr>
          <p:spPr>
            <a:xfrm>
              <a:off x="1168227" y="371980"/>
              <a:ext cx="16902" cy="37260"/>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200" y="17833"/>
                    <a:pt x="18225" y="17833"/>
                  </a:cubicBezTo>
                  <a:cubicBezTo>
                    <a:pt x="19238" y="17833"/>
                    <a:pt x="19913" y="17833"/>
                    <a:pt x="20756" y="17757"/>
                  </a:cubicBezTo>
                  <a:lnTo>
                    <a:pt x="20756" y="21293"/>
                  </a:lnTo>
                  <a:cubicBezTo>
                    <a:pt x="19406" y="21446"/>
                    <a:pt x="17381" y="21600"/>
                    <a:pt x="14850" y="21600"/>
                  </a:cubicBezTo>
                  <a:cubicBezTo>
                    <a:pt x="11813" y="21600"/>
                    <a:pt x="9450" y="21293"/>
                    <a:pt x="7594" y="20524"/>
                  </a:cubicBezTo>
                  <a:cubicBezTo>
                    <a:pt x="5569" y="19601"/>
                    <a:pt x="4388" y="18372"/>
                    <a:pt x="4388" y="15681"/>
                  </a:cubicBezTo>
                  <a:lnTo>
                    <a:pt x="4388" y="7764"/>
                  </a:lnTo>
                  <a:lnTo>
                    <a:pt x="0" y="7764"/>
                  </a:lnTo>
                  <a:lnTo>
                    <a:pt x="0" y="4535"/>
                  </a:lnTo>
                  <a:lnTo>
                    <a:pt x="4388" y="4535"/>
                  </a:lnTo>
                  <a:lnTo>
                    <a:pt x="4388"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4" name="Google Shape;2504;p29"/>
            <p:cNvSpPr/>
            <p:nvPr/>
          </p:nvSpPr>
          <p:spPr>
            <a:xfrm>
              <a:off x="624612" y="433846"/>
              <a:ext cx="24228" cy="40662"/>
            </a:xfrm>
            <a:custGeom>
              <a:avLst/>
              <a:gdLst/>
              <a:ahLst/>
              <a:cxnLst/>
              <a:rect l="l" t="t" r="r" b="b"/>
              <a:pathLst>
                <a:path w="21488" h="21600" extrusionOk="0">
                  <a:moveTo>
                    <a:pt x="21488" y="20896"/>
                  </a:moveTo>
                  <a:cubicBezTo>
                    <a:pt x="19962" y="21248"/>
                    <a:pt x="16675" y="21600"/>
                    <a:pt x="14092" y="21600"/>
                  </a:cubicBezTo>
                  <a:cubicBezTo>
                    <a:pt x="10101" y="21600"/>
                    <a:pt x="7049" y="20896"/>
                    <a:pt x="4584" y="19489"/>
                  </a:cubicBezTo>
                  <a:cubicBezTo>
                    <a:pt x="1531" y="17730"/>
                    <a:pt x="-112" y="14635"/>
                    <a:pt x="5" y="10976"/>
                  </a:cubicBezTo>
                  <a:cubicBezTo>
                    <a:pt x="240" y="3236"/>
                    <a:pt x="7636" y="0"/>
                    <a:pt x="15149" y="0"/>
                  </a:cubicBezTo>
                  <a:cubicBezTo>
                    <a:pt x="17849" y="0"/>
                    <a:pt x="19845" y="352"/>
                    <a:pt x="20901" y="633"/>
                  </a:cubicBezTo>
                  <a:lnTo>
                    <a:pt x="19727" y="4221"/>
                  </a:lnTo>
                  <a:cubicBezTo>
                    <a:pt x="18671" y="3870"/>
                    <a:pt x="17379" y="3729"/>
                    <a:pt x="15618" y="3729"/>
                  </a:cubicBezTo>
                  <a:cubicBezTo>
                    <a:pt x="10923" y="3729"/>
                    <a:pt x="7166" y="5629"/>
                    <a:pt x="7166" y="11187"/>
                  </a:cubicBezTo>
                  <a:cubicBezTo>
                    <a:pt x="7166" y="16323"/>
                    <a:pt x="10571" y="18152"/>
                    <a:pt x="13740" y="18152"/>
                  </a:cubicBezTo>
                  <a:cubicBezTo>
                    <a:pt x="14445" y="18152"/>
                    <a:pt x="14914" y="18082"/>
                    <a:pt x="15149" y="18012"/>
                  </a:cubicBezTo>
                  <a:lnTo>
                    <a:pt x="15149" y="12876"/>
                  </a:lnTo>
                  <a:lnTo>
                    <a:pt x="11979" y="12876"/>
                  </a:lnTo>
                  <a:lnTo>
                    <a:pt x="11979" y="9569"/>
                  </a:lnTo>
                  <a:lnTo>
                    <a:pt x="21488" y="9569"/>
                  </a:lnTo>
                  <a:lnTo>
                    <a:pt x="21488" y="20896"/>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5" name="Google Shape;2505;p29"/>
            <p:cNvSpPr/>
            <p:nvPr/>
          </p:nvSpPr>
          <p:spPr>
            <a:xfrm>
              <a:off x="655123" y="432986"/>
              <a:ext cx="21762" cy="41256"/>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520" y="6271"/>
                    <a:pt x="12829" y="6062"/>
                    <a:pt x="14269" y="6062"/>
                  </a:cubicBezTo>
                  <a:cubicBezTo>
                    <a:pt x="19505" y="6062"/>
                    <a:pt x="21600" y="8431"/>
                    <a:pt x="21600" y="12333"/>
                  </a:cubicBezTo>
                  <a:lnTo>
                    <a:pt x="21600" y="21600"/>
                  </a:lnTo>
                  <a:lnTo>
                    <a:pt x="13876" y="21600"/>
                  </a:lnTo>
                  <a:lnTo>
                    <a:pt x="13876" y="12333"/>
                  </a:lnTo>
                  <a:cubicBezTo>
                    <a:pt x="13876" y="10800"/>
                    <a:pt x="13353" y="9476"/>
                    <a:pt x="10996" y="9476"/>
                  </a:cubicBezTo>
                  <a:cubicBezTo>
                    <a:pt x="9687" y="9476"/>
                    <a:pt x="8640" y="9894"/>
                    <a:pt x="7985" y="10939"/>
                  </a:cubicBezTo>
                  <a:cubicBezTo>
                    <a:pt x="7985" y="11218"/>
                    <a:pt x="7724" y="11775"/>
                    <a:pt x="7724" y="12124"/>
                  </a:cubicBezTo>
                  <a:lnTo>
                    <a:pt x="7724"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6" name="Google Shape;2506;p29"/>
            <p:cNvSpPr/>
            <p:nvPr/>
          </p:nvSpPr>
          <p:spPr>
            <a:xfrm>
              <a:off x="682038" y="444729"/>
              <a:ext cx="21492" cy="29808"/>
            </a:xfrm>
            <a:custGeom>
              <a:avLst/>
              <a:gdLst/>
              <a:ahLst/>
              <a:cxnLst/>
              <a:rect l="l" t="t" r="r" b="b"/>
              <a:pathLst>
                <a:path w="21600" h="21600" extrusionOk="0">
                  <a:moveTo>
                    <a:pt x="13517" y="11087"/>
                  </a:moveTo>
                  <a:cubicBezTo>
                    <a:pt x="10866" y="11182"/>
                    <a:pt x="7288" y="11756"/>
                    <a:pt x="7288" y="14623"/>
                  </a:cubicBezTo>
                  <a:cubicBezTo>
                    <a:pt x="7288" y="16726"/>
                    <a:pt x="8879" y="17490"/>
                    <a:pt x="10071" y="17490"/>
                  </a:cubicBezTo>
                  <a:cubicBezTo>
                    <a:pt x="11396" y="17490"/>
                    <a:pt x="12854" y="16917"/>
                    <a:pt x="13384" y="15674"/>
                  </a:cubicBezTo>
                  <a:cubicBezTo>
                    <a:pt x="13517" y="15388"/>
                    <a:pt x="13517" y="15101"/>
                    <a:pt x="13517" y="14719"/>
                  </a:cubicBezTo>
                  <a:lnTo>
                    <a:pt x="13517" y="11087"/>
                  </a:lnTo>
                  <a:close/>
                  <a:moveTo>
                    <a:pt x="14577" y="21313"/>
                  </a:moveTo>
                  <a:lnTo>
                    <a:pt x="14179" y="19211"/>
                  </a:lnTo>
                  <a:lnTo>
                    <a:pt x="14047" y="19211"/>
                  </a:lnTo>
                  <a:cubicBezTo>
                    <a:pt x="12456" y="20835"/>
                    <a:pt x="10204" y="21600"/>
                    <a:pt x="7553" y="21600"/>
                  </a:cubicBezTo>
                  <a:cubicBezTo>
                    <a:pt x="3180" y="21600"/>
                    <a:pt x="0" y="18924"/>
                    <a:pt x="0" y="15292"/>
                  </a:cubicBezTo>
                  <a:cubicBezTo>
                    <a:pt x="0" y="9749"/>
                    <a:pt x="6626" y="7550"/>
                    <a:pt x="13252" y="7455"/>
                  </a:cubicBezTo>
                  <a:lnTo>
                    <a:pt x="13252" y="6977"/>
                  </a:lnTo>
                  <a:cubicBezTo>
                    <a:pt x="13252" y="5352"/>
                    <a:pt x="11926" y="4205"/>
                    <a:pt x="9144" y="4205"/>
                  </a:cubicBezTo>
                  <a:cubicBezTo>
                    <a:pt x="6891" y="4205"/>
                    <a:pt x="4903" y="4588"/>
                    <a:pt x="3180" y="5352"/>
                  </a:cubicBezTo>
                  <a:lnTo>
                    <a:pt x="1723" y="1625"/>
                  </a:lnTo>
                  <a:cubicBezTo>
                    <a:pt x="3445" y="956"/>
                    <a:pt x="6758" y="0"/>
                    <a:pt x="10866" y="0"/>
                  </a:cubicBezTo>
                  <a:cubicBezTo>
                    <a:pt x="19745" y="0"/>
                    <a:pt x="21070" y="4492"/>
                    <a:pt x="21070" y="8697"/>
                  </a:cubicBezTo>
                  <a:lnTo>
                    <a:pt x="21070" y="16439"/>
                  </a:lnTo>
                  <a:cubicBezTo>
                    <a:pt x="21070" y="18159"/>
                    <a:pt x="21202" y="19880"/>
                    <a:pt x="21600" y="21313"/>
                  </a:cubicBezTo>
                  <a:lnTo>
                    <a:pt x="14577" y="2131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7" name="Google Shape;2507;p29"/>
            <p:cNvSpPr/>
            <p:nvPr/>
          </p:nvSpPr>
          <p:spPr>
            <a:xfrm>
              <a:off x="707185" y="433273"/>
              <a:ext cx="12690" cy="40932"/>
            </a:xfrm>
            <a:custGeom>
              <a:avLst/>
              <a:gdLst/>
              <a:ahLst/>
              <a:cxnLst/>
              <a:rect l="l" t="t" r="r" b="b"/>
              <a:pathLst>
                <a:path w="21600" h="21600" extrusionOk="0">
                  <a:moveTo>
                    <a:pt x="708" y="21600"/>
                  </a:moveTo>
                  <a:lnTo>
                    <a:pt x="708" y="6291"/>
                  </a:lnTo>
                  <a:lnTo>
                    <a:pt x="21600" y="6291"/>
                  </a:lnTo>
                  <a:lnTo>
                    <a:pt x="21600" y="21600"/>
                  </a:lnTo>
                  <a:lnTo>
                    <a:pt x="708" y="21600"/>
                  </a:lnTo>
                  <a:close/>
                  <a:moveTo>
                    <a:pt x="21600" y="2237"/>
                  </a:moveTo>
                  <a:cubicBezTo>
                    <a:pt x="21600" y="3495"/>
                    <a:pt x="16997" y="4404"/>
                    <a:pt x="10623" y="4404"/>
                  </a:cubicBezTo>
                  <a:cubicBezTo>
                    <a:pt x="4603" y="4404"/>
                    <a:pt x="0" y="3495"/>
                    <a:pt x="0" y="2237"/>
                  </a:cubicBezTo>
                  <a:cubicBezTo>
                    <a:pt x="0" y="839"/>
                    <a:pt x="4957" y="0"/>
                    <a:pt x="10977" y="0"/>
                  </a:cubicBezTo>
                  <a:cubicBezTo>
                    <a:pt x="16997" y="0"/>
                    <a:pt x="21600" y="839"/>
                    <a:pt x="21600"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8" name="Google Shape;2508;p29"/>
            <p:cNvSpPr/>
            <p:nvPr/>
          </p:nvSpPr>
          <p:spPr>
            <a:xfrm>
              <a:off x="723843" y="444729"/>
              <a:ext cx="14904" cy="29484"/>
            </a:xfrm>
            <a:custGeom>
              <a:avLst/>
              <a:gdLst/>
              <a:ahLst/>
              <a:cxnLst/>
              <a:rect l="l" t="t" r="r" b="b"/>
              <a:pathLst>
                <a:path w="21600" h="21600" extrusionOk="0">
                  <a:moveTo>
                    <a:pt x="386" y="6780"/>
                  </a:moveTo>
                  <a:cubicBezTo>
                    <a:pt x="386" y="4649"/>
                    <a:pt x="193" y="2325"/>
                    <a:pt x="0" y="387"/>
                  </a:cubicBezTo>
                  <a:lnTo>
                    <a:pt x="9836" y="387"/>
                  </a:lnTo>
                  <a:lnTo>
                    <a:pt x="10607" y="3487"/>
                  </a:lnTo>
                  <a:lnTo>
                    <a:pt x="10800" y="3487"/>
                  </a:lnTo>
                  <a:cubicBezTo>
                    <a:pt x="12729" y="1162"/>
                    <a:pt x="16007" y="0"/>
                    <a:pt x="19286" y="0"/>
                  </a:cubicBezTo>
                  <a:cubicBezTo>
                    <a:pt x="20250" y="0"/>
                    <a:pt x="21021" y="0"/>
                    <a:pt x="21600" y="97"/>
                  </a:cubicBezTo>
                  <a:lnTo>
                    <a:pt x="21600" y="5715"/>
                  </a:lnTo>
                  <a:cubicBezTo>
                    <a:pt x="21021" y="5618"/>
                    <a:pt x="20250" y="5618"/>
                    <a:pt x="19286" y="5618"/>
                  </a:cubicBezTo>
                  <a:cubicBezTo>
                    <a:pt x="16779" y="5618"/>
                    <a:pt x="13500" y="6490"/>
                    <a:pt x="12343" y="8717"/>
                  </a:cubicBezTo>
                  <a:cubicBezTo>
                    <a:pt x="11957" y="9202"/>
                    <a:pt x="11764" y="9880"/>
                    <a:pt x="11764" y="10848"/>
                  </a:cubicBezTo>
                  <a:lnTo>
                    <a:pt x="11764" y="21600"/>
                  </a:lnTo>
                  <a:lnTo>
                    <a:pt x="386" y="21600"/>
                  </a:lnTo>
                  <a:lnTo>
                    <a:pt x="386"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9" name="Google Shape;2509;p29"/>
            <p:cNvSpPr/>
            <p:nvPr/>
          </p:nvSpPr>
          <p:spPr>
            <a:xfrm>
              <a:off x="742740" y="444729"/>
              <a:ext cx="35208" cy="29484"/>
            </a:xfrm>
            <a:custGeom>
              <a:avLst/>
              <a:gdLst/>
              <a:ahLst/>
              <a:cxnLst/>
              <a:rect l="l" t="t" r="r" b="b"/>
              <a:pathLst>
                <a:path w="21600" h="21600" extrusionOk="0">
                  <a:moveTo>
                    <a:pt x="162" y="6780"/>
                  </a:moveTo>
                  <a:cubicBezTo>
                    <a:pt x="162" y="4359"/>
                    <a:pt x="81" y="2325"/>
                    <a:pt x="0" y="387"/>
                  </a:cubicBezTo>
                  <a:lnTo>
                    <a:pt x="4223" y="387"/>
                  </a:lnTo>
                  <a:lnTo>
                    <a:pt x="4385" y="2809"/>
                  </a:lnTo>
                  <a:lnTo>
                    <a:pt x="4466" y="2809"/>
                  </a:lnTo>
                  <a:cubicBezTo>
                    <a:pt x="5359" y="1259"/>
                    <a:pt x="6902" y="0"/>
                    <a:pt x="8770" y="0"/>
                  </a:cubicBezTo>
                  <a:cubicBezTo>
                    <a:pt x="10719" y="0"/>
                    <a:pt x="12018" y="1065"/>
                    <a:pt x="12668" y="2906"/>
                  </a:cubicBezTo>
                  <a:lnTo>
                    <a:pt x="12749" y="2906"/>
                  </a:lnTo>
                  <a:cubicBezTo>
                    <a:pt x="13155" y="2034"/>
                    <a:pt x="13805" y="1259"/>
                    <a:pt x="14535" y="775"/>
                  </a:cubicBezTo>
                  <a:cubicBezTo>
                    <a:pt x="15266" y="291"/>
                    <a:pt x="16078" y="0"/>
                    <a:pt x="17053" y="0"/>
                  </a:cubicBezTo>
                  <a:cubicBezTo>
                    <a:pt x="20220" y="0"/>
                    <a:pt x="21600" y="3003"/>
                    <a:pt x="21600" y="8136"/>
                  </a:cubicBezTo>
                  <a:lnTo>
                    <a:pt x="21600" y="21600"/>
                  </a:lnTo>
                  <a:lnTo>
                    <a:pt x="16890" y="21600"/>
                  </a:lnTo>
                  <a:lnTo>
                    <a:pt x="16890" y="9105"/>
                  </a:lnTo>
                  <a:cubicBezTo>
                    <a:pt x="16890" y="6683"/>
                    <a:pt x="16647" y="4746"/>
                    <a:pt x="15185" y="4746"/>
                  </a:cubicBezTo>
                  <a:cubicBezTo>
                    <a:pt x="14373" y="4746"/>
                    <a:pt x="13723" y="5424"/>
                    <a:pt x="13398" y="6683"/>
                  </a:cubicBezTo>
                  <a:cubicBezTo>
                    <a:pt x="13317" y="6974"/>
                    <a:pt x="13236" y="7555"/>
                    <a:pt x="13236" y="8136"/>
                  </a:cubicBezTo>
                  <a:lnTo>
                    <a:pt x="13236" y="21600"/>
                  </a:lnTo>
                  <a:lnTo>
                    <a:pt x="8526" y="21600"/>
                  </a:lnTo>
                  <a:lnTo>
                    <a:pt x="8526" y="8233"/>
                  </a:lnTo>
                  <a:cubicBezTo>
                    <a:pt x="8526" y="6780"/>
                    <a:pt x="8364" y="4746"/>
                    <a:pt x="6902" y="4746"/>
                  </a:cubicBezTo>
                  <a:cubicBezTo>
                    <a:pt x="6171" y="4746"/>
                    <a:pt x="5441" y="5327"/>
                    <a:pt x="5116" y="6587"/>
                  </a:cubicBezTo>
                  <a:cubicBezTo>
                    <a:pt x="4953" y="6974"/>
                    <a:pt x="4953" y="7652"/>
                    <a:pt x="4953" y="8233"/>
                  </a:cubicBezTo>
                  <a:lnTo>
                    <a:pt x="4953" y="21600"/>
                  </a:lnTo>
                  <a:lnTo>
                    <a:pt x="162" y="21600"/>
                  </a:lnTo>
                  <a:lnTo>
                    <a:pt x="162"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p29"/>
            <p:cNvSpPr/>
            <p:nvPr/>
          </p:nvSpPr>
          <p:spPr>
            <a:xfrm>
              <a:off x="781979" y="433273"/>
              <a:ext cx="12705" cy="40932"/>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1" name="Google Shape;2511;p29"/>
            <p:cNvSpPr/>
            <p:nvPr/>
          </p:nvSpPr>
          <p:spPr>
            <a:xfrm>
              <a:off x="798861" y="433273"/>
              <a:ext cx="21762" cy="41256"/>
            </a:xfrm>
            <a:custGeom>
              <a:avLst/>
              <a:gdLst/>
              <a:ahLst/>
              <a:cxnLst/>
              <a:rect l="l" t="t" r="r" b="b"/>
              <a:pathLst>
                <a:path w="21600" h="21600" extrusionOk="0">
                  <a:moveTo>
                    <a:pt x="19113" y="0"/>
                  </a:moveTo>
                  <a:lnTo>
                    <a:pt x="13091" y="4362"/>
                  </a:lnTo>
                  <a:lnTo>
                    <a:pt x="8247" y="4362"/>
                  </a:lnTo>
                  <a:lnTo>
                    <a:pt x="12305" y="0"/>
                  </a:lnTo>
                  <a:lnTo>
                    <a:pt x="19113" y="0"/>
                  </a:lnTo>
                  <a:close/>
                  <a:moveTo>
                    <a:pt x="21338" y="16754"/>
                  </a:moveTo>
                  <a:cubicBezTo>
                    <a:pt x="21338" y="18346"/>
                    <a:pt x="21469" y="19938"/>
                    <a:pt x="21600" y="21392"/>
                  </a:cubicBezTo>
                  <a:lnTo>
                    <a:pt x="14924" y="21392"/>
                  </a:lnTo>
                  <a:lnTo>
                    <a:pt x="14531" y="19731"/>
                  </a:lnTo>
                  <a:lnTo>
                    <a:pt x="14400" y="19731"/>
                  </a:lnTo>
                  <a:cubicBezTo>
                    <a:pt x="12960" y="20769"/>
                    <a:pt x="10604" y="21600"/>
                    <a:pt x="7724" y="21600"/>
                  </a:cubicBezTo>
                  <a:cubicBezTo>
                    <a:pt x="2225" y="21600"/>
                    <a:pt x="0" y="19454"/>
                    <a:pt x="0" y="15369"/>
                  </a:cubicBezTo>
                  <a:lnTo>
                    <a:pt x="0" y="6231"/>
                  </a:lnTo>
                  <a:lnTo>
                    <a:pt x="7724" y="6231"/>
                  </a:lnTo>
                  <a:lnTo>
                    <a:pt x="7724" y="14954"/>
                  </a:lnTo>
                  <a:cubicBezTo>
                    <a:pt x="7724" y="16962"/>
                    <a:pt x="8509" y="18208"/>
                    <a:pt x="10604" y="18208"/>
                  </a:cubicBezTo>
                  <a:cubicBezTo>
                    <a:pt x="11913" y="18208"/>
                    <a:pt x="12829" y="17654"/>
                    <a:pt x="13091" y="17169"/>
                  </a:cubicBezTo>
                  <a:cubicBezTo>
                    <a:pt x="13484" y="16892"/>
                    <a:pt x="13615" y="16408"/>
                    <a:pt x="13615" y="15854"/>
                  </a:cubicBezTo>
                  <a:lnTo>
                    <a:pt x="13615" y="6231"/>
                  </a:lnTo>
                  <a:lnTo>
                    <a:pt x="21338" y="6231"/>
                  </a:lnTo>
                  <a:lnTo>
                    <a:pt x="21338"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2" name="Google Shape;2512;p29"/>
            <p:cNvSpPr/>
            <p:nvPr/>
          </p:nvSpPr>
          <p:spPr>
            <a:xfrm>
              <a:off x="824518" y="433273"/>
              <a:ext cx="12705" cy="40932"/>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495"/>
                    <a:pt x="16643" y="4404"/>
                    <a:pt x="10269" y="4404"/>
                  </a:cubicBezTo>
                  <a:cubicBezTo>
                    <a:pt x="4603" y="4404"/>
                    <a:pt x="0" y="349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3" name="Google Shape;2513;p29"/>
            <p:cNvSpPr/>
            <p:nvPr/>
          </p:nvSpPr>
          <p:spPr>
            <a:xfrm>
              <a:off x="865576" y="432986"/>
              <a:ext cx="22356" cy="41526"/>
            </a:xfrm>
            <a:custGeom>
              <a:avLst/>
              <a:gdLst/>
              <a:ahLst/>
              <a:cxnLst/>
              <a:rect l="l" t="t" r="r" b="b"/>
              <a:pathLst>
                <a:path w="21600" h="21600" extrusionOk="0">
                  <a:moveTo>
                    <a:pt x="13804" y="12077"/>
                  </a:moveTo>
                  <a:cubicBezTo>
                    <a:pt x="13804" y="11801"/>
                    <a:pt x="13804" y="11456"/>
                    <a:pt x="13804" y="11180"/>
                  </a:cubicBezTo>
                  <a:cubicBezTo>
                    <a:pt x="13548" y="10282"/>
                    <a:pt x="12653" y="9385"/>
                    <a:pt x="11120" y="9385"/>
                  </a:cubicBezTo>
                  <a:cubicBezTo>
                    <a:pt x="8436" y="9385"/>
                    <a:pt x="7541" y="11456"/>
                    <a:pt x="7541" y="13940"/>
                  </a:cubicBezTo>
                  <a:cubicBezTo>
                    <a:pt x="7541" y="16769"/>
                    <a:pt x="8947" y="18288"/>
                    <a:pt x="10992" y="18288"/>
                  </a:cubicBezTo>
                  <a:cubicBezTo>
                    <a:pt x="12014" y="18288"/>
                    <a:pt x="13037" y="18012"/>
                    <a:pt x="13676" y="16976"/>
                  </a:cubicBezTo>
                  <a:cubicBezTo>
                    <a:pt x="13804" y="16769"/>
                    <a:pt x="13804" y="16424"/>
                    <a:pt x="13804" y="16079"/>
                  </a:cubicBezTo>
                  <a:lnTo>
                    <a:pt x="13804" y="12077"/>
                  </a:lnTo>
                  <a:close/>
                  <a:moveTo>
                    <a:pt x="21344" y="0"/>
                  </a:moveTo>
                  <a:lnTo>
                    <a:pt x="21344" y="16907"/>
                  </a:lnTo>
                  <a:cubicBezTo>
                    <a:pt x="21344" y="18357"/>
                    <a:pt x="21472" y="19944"/>
                    <a:pt x="21600" y="21393"/>
                  </a:cubicBezTo>
                  <a:lnTo>
                    <a:pt x="15082" y="21393"/>
                  </a:lnTo>
                  <a:lnTo>
                    <a:pt x="14698" y="19668"/>
                  </a:lnTo>
                  <a:lnTo>
                    <a:pt x="14570" y="19668"/>
                  </a:lnTo>
                  <a:cubicBezTo>
                    <a:pt x="13548" y="20703"/>
                    <a:pt x="11375" y="21600"/>
                    <a:pt x="8691" y="21600"/>
                  </a:cubicBezTo>
                  <a:cubicBezTo>
                    <a:pt x="2812" y="21600"/>
                    <a:pt x="0" y="18081"/>
                    <a:pt x="0" y="13802"/>
                  </a:cubicBezTo>
                  <a:cubicBezTo>
                    <a:pt x="0" y="8557"/>
                    <a:pt x="4218" y="6004"/>
                    <a:pt x="9075" y="6004"/>
                  </a:cubicBezTo>
                  <a:cubicBezTo>
                    <a:pt x="11503" y="6004"/>
                    <a:pt x="13037" y="6694"/>
                    <a:pt x="13804" y="7522"/>
                  </a:cubicBezTo>
                  <a:lnTo>
                    <a:pt x="13804" y="0"/>
                  </a:lnTo>
                  <a:lnTo>
                    <a:pt x="21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4" name="Google Shape;2514;p29"/>
            <p:cNvSpPr/>
            <p:nvPr/>
          </p:nvSpPr>
          <p:spPr>
            <a:xfrm>
              <a:off x="893350" y="444729"/>
              <a:ext cx="22356" cy="29808"/>
            </a:xfrm>
            <a:custGeom>
              <a:avLst/>
              <a:gdLst/>
              <a:ahLst/>
              <a:cxnLst/>
              <a:rect l="l" t="t" r="r" b="b"/>
              <a:pathLst>
                <a:path w="21600" h="21600" extrusionOk="0">
                  <a:moveTo>
                    <a:pt x="7457" y="10800"/>
                  </a:moveTo>
                  <a:cubicBezTo>
                    <a:pt x="7457" y="14336"/>
                    <a:pt x="8229" y="17299"/>
                    <a:pt x="10929" y="17299"/>
                  </a:cubicBezTo>
                  <a:cubicBezTo>
                    <a:pt x="13371" y="17299"/>
                    <a:pt x="14014" y="13858"/>
                    <a:pt x="14014" y="10800"/>
                  </a:cubicBezTo>
                  <a:cubicBezTo>
                    <a:pt x="14014" y="7933"/>
                    <a:pt x="13371" y="4301"/>
                    <a:pt x="10800" y="4301"/>
                  </a:cubicBezTo>
                  <a:cubicBezTo>
                    <a:pt x="7971" y="4301"/>
                    <a:pt x="7457" y="7933"/>
                    <a:pt x="7457" y="10800"/>
                  </a:cubicBezTo>
                  <a:close/>
                  <a:moveTo>
                    <a:pt x="21600" y="10800"/>
                  </a:moveTo>
                  <a:cubicBezTo>
                    <a:pt x="21600" y="19497"/>
                    <a:pt x="15043" y="21600"/>
                    <a:pt x="10800" y="21600"/>
                  </a:cubicBezTo>
                  <a:cubicBezTo>
                    <a:pt x="3986" y="21600"/>
                    <a:pt x="0" y="17681"/>
                    <a:pt x="0" y="10896"/>
                  </a:cubicBezTo>
                  <a:cubicBezTo>
                    <a:pt x="0" y="3345"/>
                    <a:pt x="5271" y="0"/>
                    <a:pt x="10800" y="0"/>
                  </a:cubicBezTo>
                  <a:cubicBezTo>
                    <a:pt x="17486"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5" name="Google Shape;2515;p29"/>
            <p:cNvSpPr/>
            <p:nvPr/>
          </p:nvSpPr>
          <p:spPr>
            <a:xfrm>
              <a:off x="930859" y="434132"/>
              <a:ext cx="34074" cy="40122"/>
            </a:xfrm>
            <a:custGeom>
              <a:avLst/>
              <a:gdLst/>
              <a:ahLst/>
              <a:cxnLst/>
              <a:rect l="l" t="t" r="r" b="b"/>
              <a:pathLst>
                <a:path w="21600" h="21600" extrusionOk="0">
                  <a:moveTo>
                    <a:pt x="16687" y="14019"/>
                  </a:moveTo>
                  <a:cubicBezTo>
                    <a:pt x="16518" y="11944"/>
                    <a:pt x="16348" y="9155"/>
                    <a:pt x="16433" y="6866"/>
                  </a:cubicBezTo>
                  <a:lnTo>
                    <a:pt x="16348" y="6866"/>
                  </a:lnTo>
                  <a:cubicBezTo>
                    <a:pt x="15840" y="9155"/>
                    <a:pt x="15162" y="11873"/>
                    <a:pt x="14654" y="13518"/>
                  </a:cubicBezTo>
                  <a:lnTo>
                    <a:pt x="12452" y="21242"/>
                  </a:lnTo>
                  <a:lnTo>
                    <a:pt x="8979" y="21242"/>
                  </a:lnTo>
                  <a:lnTo>
                    <a:pt x="6776" y="13661"/>
                  </a:lnTo>
                  <a:cubicBezTo>
                    <a:pt x="6353" y="11944"/>
                    <a:pt x="5675" y="9226"/>
                    <a:pt x="5252" y="6866"/>
                  </a:cubicBezTo>
                  <a:lnTo>
                    <a:pt x="5167" y="6866"/>
                  </a:lnTo>
                  <a:cubicBezTo>
                    <a:pt x="5082" y="9226"/>
                    <a:pt x="4913" y="11944"/>
                    <a:pt x="4744" y="14090"/>
                  </a:cubicBezTo>
                  <a:lnTo>
                    <a:pt x="4320" y="21600"/>
                  </a:lnTo>
                  <a:lnTo>
                    <a:pt x="0" y="21600"/>
                  </a:lnTo>
                  <a:lnTo>
                    <a:pt x="1864" y="0"/>
                  </a:lnTo>
                  <a:lnTo>
                    <a:pt x="7115" y="0"/>
                  </a:lnTo>
                  <a:lnTo>
                    <a:pt x="9233" y="7796"/>
                  </a:lnTo>
                  <a:cubicBezTo>
                    <a:pt x="9911" y="10514"/>
                    <a:pt x="10588" y="12946"/>
                    <a:pt x="11012" y="15377"/>
                  </a:cubicBezTo>
                  <a:lnTo>
                    <a:pt x="11096" y="15377"/>
                  </a:lnTo>
                  <a:cubicBezTo>
                    <a:pt x="11520" y="12946"/>
                    <a:pt x="12028" y="10514"/>
                    <a:pt x="12791" y="7796"/>
                  </a:cubicBezTo>
                  <a:lnTo>
                    <a:pt x="14739" y="0"/>
                  </a:lnTo>
                  <a:lnTo>
                    <a:pt x="19991" y="0"/>
                  </a:lnTo>
                  <a:lnTo>
                    <a:pt x="21600" y="21600"/>
                  </a:lnTo>
                  <a:lnTo>
                    <a:pt x="17111" y="21600"/>
                  </a:lnTo>
                  <a:lnTo>
                    <a:pt x="16687" y="140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p29"/>
            <p:cNvSpPr/>
            <p:nvPr/>
          </p:nvSpPr>
          <p:spPr>
            <a:xfrm>
              <a:off x="970946" y="432986"/>
              <a:ext cx="21762" cy="41256"/>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062"/>
                    <a:pt x="14224" y="6062"/>
                  </a:cubicBezTo>
                  <a:cubicBezTo>
                    <a:pt x="19624" y="6062"/>
                    <a:pt x="21600" y="8431"/>
                    <a:pt x="21600" y="12333"/>
                  </a:cubicBezTo>
                  <a:lnTo>
                    <a:pt x="21600" y="21600"/>
                  </a:lnTo>
                  <a:lnTo>
                    <a:pt x="13961" y="21600"/>
                  </a:lnTo>
                  <a:lnTo>
                    <a:pt x="13961" y="12333"/>
                  </a:lnTo>
                  <a:cubicBezTo>
                    <a:pt x="13961" y="10800"/>
                    <a:pt x="13434" y="9476"/>
                    <a:pt x="11063" y="9476"/>
                  </a:cubicBezTo>
                  <a:cubicBezTo>
                    <a:pt x="9746" y="9476"/>
                    <a:pt x="8693" y="989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7" name="Google Shape;2517;p29"/>
            <p:cNvSpPr/>
            <p:nvPr/>
          </p:nvSpPr>
          <p:spPr>
            <a:xfrm>
              <a:off x="999006" y="433273"/>
              <a:ext cx="21762" cy="41256"/>
            </a:xfrm>
            <a:custGeom>
              <a:avLst/>
              <a:gdLst/>
              <a:ahLst/>
              <a:cxnLst/>
              <a:rect l="l" t="t" r="r" b="b"/>
              <a:pathLst>
                <a:path w="21600" h="21600" extrusionOk="0">
                  <a:moveTo>
                    <a:pt x="19098" y="0"/>
                  </a:moveTo>
                  <a:lnTo>
                    <a:pt x="13171" y="4362"/>
                  </a:lnTo>
                  <a:lnTo>
                    <a:pt x="8298" y="4362"/>
                  </a:lnTo>
                  <a:lnTo>
                    <a:pt x="12380" y="0"/>
                  </a:lnTo>
                  <a:lnTo>
                    <a:pt x="19098" y="0"/>
                  </a:lnTo>
                  <a:close/>
                  <a:moveTo>
                    <a:pt x="21337" y="16754"/>
                  </a:moveTo>
                  <a:cubicBezTo>
                    <a:pt x="21337" y="18346"/>
                    <a:pt x="21468" y="19938"/>
                    <a:pt x="21600" y="21392"/>
                  </a:cubicBezTo>
                  <a:lnTo>
                    <a:pt x="14883" y="21392"/>
                  </a:lnTo>
                  <a:lnTo>
                    <a:pt x="14488" y="19731"/>
                  </a:lnTo>
                  <a:lnTo>
                    <a:pt x="14356" y="19731"/>
                  </a:lnTo>
                  <a:cubicBezTo>
                    <a:pt x="13039" y="20769"/>
                    <a:pt x="10668" y="21600"/>
                    <a:pt x="7639" y="21600"/>
                  </a:cubicBezTo>
                  <a:cubicBezTo>
                    <a:pt x="2239" y="21600"/>
                    <a:pt x="0" y="19454"/>
                    <a:pt x="0" y="15369"/>
                  </a:cubicBezTo>
                  <a:lnTo>
                    <a:pt x="0" y="6231"/>
                  </a:lnTo>
                  <a:lnTo>
                    <a:pt x="7771" y="6231"/>
                  </a:lnTo>
                  <a:lnTo>
                    <a:pt x="7771" y="14954"/>
                  </a:lnTo>
                  <a:cubicBezTo>
                    <a:pt x="7771" y="16962"/>
                    <a:pt x="8429" y="18208"/>
                    <a:pt x="10668" y="18208"/>
                  </a:cubicBezTo>
                  <a:cubicBezTo>
                    <a:pt x="11985" y="18208"/>
                    <a:pt x="12776" y="17654"/>
                    <a:pt x="13171" y="17169"/>
                  </a:cubicBezTo>
                  <a:cubicBezTo>
                    <a:pt x="13434" y="16892"/>
                    <a:pt x="13566" y="16408"/>
                    <a:pt x="13566" y="15854"/>
                  </a:cubicBezTo>
                  <a:lnTo>
                    <a:pt x="13566" y="6231"/>
                  </a:lnTo>
                  <a:lnTo>
                    <a:pt x="21337" y="6231"/>
                  </a:lnTo>
                  <a:lnTo>
                    <a:pt x="21337"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8" name="Google Shape;2518;p29"/>
            <p:cNvSpPr/>
            <p:nvPr/>
          </p:nvSpPr>
          <p:spPr>
            <a:xfrm>
              <a:off x="1024787" y="433273"/>
              <a:ext cx="12705" cy="40932"/>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621"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9" name="Google Shape;2519;p29"/>
            <p:cNvSpPr/>
            <p:nvPr/>
          </p:nvSpPr>
          <p:spPr>
            <a:xfrm>
              <a:off x="1041669" y="444729"/>
              <a:ext cx="22032" cy="29484"/>
            </a:xfrm>
            <a:custGeom>
              <a:avLst/>
              <a:gdLst/>
              <a:ahLst/>
              <a:cxnLst/>
              <a:rect l="l" t="t" r="r" b="b"/>
              <a:pathLst>
                <a:path w="21600" h="21600" extrusionOk="0">
                  <a:moveTo>
                    <a:pt x="260" y="6780"/>
                  </a:moveTo>
                  <a:cubicBezTo>
                    <a:pt x="260" y="4359"/>
                    <a:pt x="0" y="2325"/>
                    <a:pt x="0" y="387"/>
                  </a:cubicBezTo>
                  <a:lnTo>
                    <a:pt x="6636" y="387"/>
                  </a:lnTo>
                  <a:lnTo>
                    <a:pt x="6896" y="2809"/>
                  </a:lnTo>
                  <a:lnTo>
                    <a:pt x="7027" y="2809"/>
                  </a:lnTo>
                  <a:cubicBezTo>
                    <a:pt x="8588" y="1065"/>
                    <a:pt x="11060" y="0"/>
                    <a:pt x="14053" y="0"/>
                  </a:cubicBezTo>
                  <a:cubicBezTo>
                    <a:pt x="19388" y="0"/>
                    <a:pt x="21600" y="3196"/>
                    <a:pt x="21600" y="7943"/>
                  </a:cubicBezTo>
                  <a:lnTo>
                    <a:pt x="21600" y="21600"/>
                  </a:lnTo>
                  <a:lnTo>
                    <a:pt x="13923" y="21600"/>
                  </a:lnTo>
                  <a:lnTo>
                    <a:pt x="13923" y="8330"/>
                  </a:lnTo>
                  <a:cubicBezTo>
                    <a:pt x="13923" y="6490"/>
                    <a:pt x="13402" y="4746"/>
                    <a:pt x="11190" y="4746"/>
                  </a:cubicBezTo>
                  <a:cubicBezTo>
                    <a:pt x="9889" y="4746"/>
                    <a:pt x="8848" y="5424"/>
                    <a:pt x="8328" y="6683"/>
                  </a:cubicBezTo>
                  <a:cubicBezTo>
                    <a:pt x="8067" y="7168"/>
                    <a:pt x="7807" y="7846"/>
                    <a:pt x="7807" y="8621"/>
                  </a:cubicBezTo>
                  <a:lnTo>
                    <a:pt x="7807" y="21600"/>
                  </a:lnTo>
                  <a:lnTo>
                    <a:pt x="260" y="21600"/>
                  </a:lnTo>
                  <a:lnTo>
                    <a:pt x="260"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0" name="Google Shape;2520;p29"/>
            <p:cNvSpPr/>
            <p:nvPr/>
          </p:nvSpPr>
          <p:spPr>
            <a:xfrm>
              <a:off x="1068012" y="437283"/>
              <a:ext cx="17172" cy="37260"/>
            </a:xfrm>
            <a:custGeom>
              <a:avLst/>
              <a:gdLst/>
              <a:ahLst/>
              <a:cxnLst/>
              <a:rect l="l" t="t" r="r" b="b"/>
              <a:pathLst>
                <a:path w="21600" h="21600" extrusionOk="0">
                  <a:moveTo>
                    <a:pt x="14344" y="0"/>
                  </a:moveTo>
                  <a:lnTo>
                    <a:pt x="14344" y="4551"/>
                  </a:lnTo>
                  <a:lnTo>
                    <a:pt x="21600" y="4551"/>
                  </a:lnTo>
                  <a:lnTo>
                    <a:pt x="21600" y="7714"/>
                  </a:lnTo>
                  <a:lnTo>
                    <a:pt x="14344" y="7714"/>
                  </a:lnTo>
                  <a:lnTo>
                    <a:pt x="14344" y="15429"/>
                  </a:lnTo>
                  <a:cubicBezTo>
                    <a:pt x="14344" y="17434"/>
                    <a:pt x="16200" y="17897"/>
                    <a:pt x="18225" y="17897"/>
                  </a:cubicBezTo>
                  <a:cubicBezTo>
                    <a:pt x="19069" y="17897"/>
                    <a:pt x="19912" y="17897"/>
                    <a:pt x="20756" y="17820"/>
                  </a:cubicBezTo>
                  <a:lnTo>
                    <a:pt x="20756" y="21291"/>
                  </a:lnTo>
                  <a:cubicBezTo>
                    <a:pt x="19406" y="21523"/>
                    <a:pt x="17381" y="21600"/>
                    <a:pt x="14681" y="21600"/>
                  </a:cubicBezTo>
                  <a:cubicBezTo>
                    <a:pt x="11813" y="21600"/>
                    <a:pt x="9281" y="21291"/>
                    <a:pt x="7594" y="20520"/>
                  </a:cubicBezTo>
                  <a:cubicBezTo>
                    <a:pt x="5569" y="19671"/>
                    <a:pt x="4388" y="18360"/>
                    <a:pt x="4388" y="15737"/>
                  </a:cubicBezTo>
                  <a:lnTo>
                    <a:pt x="4388" y="7714"/>
                  </a:lnTo>
                  <a:lnTo>
                    <a:pt x="0" y="7714"/>
                  </a:lnTo>
                  <a:lnTo>
                    <a:pt x="0" y="4551"/>
                  </a:lnTo>
                  <a:lnTo>
                    <a:pt x="4388" y="4551"/>
                  </a:lnTo>
                  <a:lnTo>
                    <a:pt x="4388" y="1080"/>
                  </a:lnTo>
                  <a:lnTo>
                    <a:pt x="14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1" name="Google Shape;2521;p29"/>
            <p:cNvSpPr/>
            <p:nvPr/>
          </p:nvSpPr>
          <p:spPr>
            <a:xfrm>
              <a:off x="1088914" y="444729"/>
              <a:ext cx="21492" cy="29808"/>
            </a:xfrm>
            <a:custGeom>
              <a:avLst/>
              <a:gdLst/>
              <a:ahLst/>
              <a:cxnLst/>
              <a:rect l="l" t="t" r="r" b="b"/>
              <a:pathLst>
                <a:path w="21600" h="21600" extrusionOk="0">
                  <a:moveTo>
                    <a:pt x="14533" y="8928"/>
                  </a:moveTo>
                  <a:cubicBezTo>
                    <a:pt x="14533" y="6240"/>
                    <a:pt x="13600" y="4128"/>
                    <a:pt x="11200" y="4128"/>
                  </a:cubicBezTo>
                  <a:cubicBezTo>
                    <a:pt x="8667" y="4128"/>
                    <a:pt x="7600" y="6816"/>
                    <a:pt x="7600" y="8928"/>
                  </a:cubicBezTo>
                  <a:lnTo>
                    <a:pt x="14533" y="8928"/>
                  </a:lnTo>
                  <a:close/>
                  <a:moveTo>
                    <a:pt x="7467" y="12864"/>
                  </a:moveTo>
                  <a:cubicBezTo>
                    <a:pt x="7600" y="16128"/>
                    <a:pt x="10267" y="17376"/>
                    <a:pt x="13733" y="17376"/>
                  </a:cubicBezTo>
                  <a:cubicBezTo>
                    <a:pt x="16000" y="17376"/>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984"/>
                  </a:cubicBezTo>
                  <a:cubicBezTo>
                    <a:pt x="21600" y="11424"/>
                    <a:pt x="21600" y="12288"/>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2" name="Google Shape;2522;p29"/>
            <p:cNvSpPr/>
            <p:nvPr/>
          </p:nvSpPr>
          <p:spPr>
            <a:xfrm>
              <a:off x="1114970" y="444729"/>
              <a:ext cx="22356" cy="29808"/>
            </a:xfrm>
            <a:custGeom>
              <a:avLst/>
              <a:gdLst/>
              <a:ahLst/>
              <a:cxnLst/>
              <a:rect l="l" t="t" r="r" b="b"/>
              <a:pathLst>
                <a:path w="21600" h="21600" extrusionOk="0">
                  <a:moveTo>
                    <a:pt x="7586" y="10800"/>
                  </a:moveTo>
                  <a:cubicBezTo>
                    <a:pt x="7586" y="14336"/>
                    <a:pt x="8357" y="17299"/>
                    <a:pt x="11057" y="17299"/>
                  </a:cubicBezTo>
                  <a:cubicBezTo>
                    <a:pt x="13500" y="17299"/>
                    <a:pt x="14143" y="13858"/>
                    <a:pt x="14143" y="10800"/>
                  </a:cubicBezTo>
                  <a:cubicBezTo>
                    <a:pt x="14143" y="7933"/>
                    <a:pt x="13500" y="4301"/>
                    <a:pt x="10929" y="4301"/>
                  </a:cubicBezTo>
                  <a:cubicBezTo>
                    <a:pt x="8100" y="4301"/>
                    <a:pt x="7586" y="7933"/>
                    <a:pt x="7586" y="10800"/>
                  </a:cubicBezTo>
                  <a:close/>
                  <a:moveTo>
                    <a:pt x="21600" y="10800"/>
                  </a:moveTo>
                  <a:cubicBezTo>
                    <a:pt x="21600" y="19497"/>
                    <a:pt x="15171" y="21600"/>
                    <a:pt x="10800" y="21600"/>
                  </a:cubicBezTo>
                  <a:cubicBezTo>
                    <a:pt x="4114" y="21600"/>
                    <a:pt x="0" y="17681"/>
                    <a:pt x="0" y="10896"/>
                  </a:cubicBezTo>
                  <a:cubicBezTo>
                    <a:pt x="0" y="3345"/>
                    <a:pt x="5400" y="0"/>
                    <a:pt x="10929" y="0"/>
                  </a:cubicBezTo>
                  <a:cubicBezTo>
                    <a:pt x="17614"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p29"/>
            <p:cNvSpPr/>
            <p:nvPr/>
          </p:nvSpPr>
          <p:spPr>
            <a:xfrm>
              <a:off x="1140324" y="433273"/>
              <a:ext cx="12705" cy="40932"/>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4" name="Google Shape;2524;p29"/>
            <p:cNvSpPr/>
            <p:nvPr/>
          </p:nvSpPr>
          <p:spPr>
            <a:xfrm>
              <a:off x="1157060" y="444729"/>
              <a:ext cx="14904" cy="29484"/>
            </a:xfrm>
            <a:custGeom>
              <a:avLst/>
              <a:gdLst/>
              <a:ahLst/>
              <a:cxnLst/>
              <a:rect l="l" t="t" r="r" b="b"/>
              <a:pathLst>
                <a:path w="21600" h="21600" extrusionOk="0">
                  <a:moveTo>
                    <a:pt x="193" y="6780"/>
                  </a:moveTo>
                  <a:cubicBezTo>
                    <a:pt x="193" y="4649"/>
                    <a:pt x="193" y="2325"/>
                    <a:pt x="0" y="387"/>
                  </a:cubicBezTo>
                  <a:lnTo>
                    <a:pt x="9836" y="387"/>
                  </a:lnTo>
                  <a:lnTo>
                    <a:pt x="10414" y="3487"/>
                  </a:lnTo>
                  <a:lnTo>
                    <a:pt x="10607" y="3487"/>
                  </a:lnTo>
                  <a:cubicBezTo>
                    <a:pt x="12536" y="1162"/>
                    <a:pt x="16007" y="0"/>
                    <a:pt x="19093" y="0"/>
                  </a:cubicBezTo>
                  <a:cubicBezTo>
                    <a:pt x="20250" y="0"/>
                    <a:pt x="20829" y="0"/>
                    <a:pt x="21600" y="97"/>
                  </a:cubicBezTo>
                  <a:lnTo>
                    <a:pt x="21600" y="5715"/>
                  </a:lnTo>
                  <a:cubicBezTo>
                    <a:pt x="20829" y="5618"/>
                    <a:pt x="20057" y="5618"/>
                    <a:pt x="19093" y="5618"/>
                  </a:cubicBezTo>
                  <a:cubicBezTo>
                    <a:pt x="16586" y="5618"/>
                    <a:pt x="13500" y="6490"/>
                    <a:pt x="12150" y="8717"/>
                  </a:cubicBezTo>
                  <a:cubicBezTo>
                    <a:pt x="11957" y="9202"/>
                    <a:pt x="11764" y="9880"/>
                    <a:pt x="11764" y="10848"/>
                  </a:cubicBezTo>
                  <a:lnTo>
                    <a:pt x="11764" y="21600"/>
                  </a:lnTo>
                  <a:lnTo>
                    <a:pt x="193" y="21600"/>
                  </a:lnTo>
                  <a:lnTo>
                    <a:pt x="193"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5" name="Google Shape;2525;p29"/>
            <p:cNvSpPr/>
            <p:nvPr/>
          </p:nvSpPr>
          <p:spPr>
            <a:xfrm>
              <a:off x="1175621" y="433273"/>
              <a:ext cx="12690" cy="40932"/>
            </a:xfrm>
            <a:custGeom>
              <a:avLst/>
              <a:gdLst/>
              <a:ahLst/>
              <a:cxnLst/>
              <a:rect l="l" t="t" r="r" b="b"/>
              <a:pathLst>
                <a:path w="21600" h="21600" extrusionOk="0">
                  <a:moveTo>
                    <a:pt x="21600" y="0"/>
                  </a:moveTo>
                  <a:lnTo>
                    <a:pt x="10800" y="4404"/>
                  </a:lnTo>
                  <a:lnTo>
                    <a:pt x="2113" y="4404"/>
                  </a:lnTo>
                  <a:lnTo>
                    <a:pt x="9391" y="0"/>
                  </a:lnTo>
                  <a:lnTo>
                    <a:pt x="21600" y="0"/>
                  </a:lnTo>
                  <a:close/>
                  <a:moveTo>
                    <a:pt x="0" y="21600"/>
                  </a:moveTo>
                  <a:lnTo>
                    <a:pt x="0" y="6291"/>
                  </a:lnTo>
                  <a:lnTo>
                    <a:pt x="13852" y="6291"/>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526" name="Google Shape;2526;p29"/>
            <p:cNvCxnSpPr/>
            <p:nvPr/>
          </p:nvCxnSpPr>
          <p:spPr>
            <a:xfrm>
              <a:off x="591272" y="369975"/>
              <a:ext cx="0" cy="85800"/>
            </a:xfrm>
            <a:prstGeom prst="straightConnector1">
              <a:avLst/>
            </a:prstGeom>
            <a:noFill/>
            <a:ln w="14250" cap="flat" cmpd="sng">
              <a:solidFill>
                <a:srgbClr val="20406F"/>
              </a:solidFill>
              <a:prstDash val="solid"/>
              <a:miter lim="800000"/>
              <a:headEnd type="none" w="sm" len="sm"/>
              <a:tailEnd type="none" w="sm" len="sm"/>
            </a:ln>
          </p:spPr>
        </p:cxn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2527"/>
        <p:cNvGrpSpPr/>
        <p:nvPr/>
      </p:nvGrpSpPr>
      <p:grpSpPr>
        <a:xfrm>
          <a:off x="0" y="0"/>
          <a:ext cx="0" cy="0"/>
          <a:chOff x="0" y="0"/>
          <a:chExt cx="0" cy="0"/>
        </a:xfrm>
      </p:grpSpPr>
      <p:sp>
        <p:nvSpPr>
          <p:cNvPr id="2528" name="Google Shape;2528;p30"/>
          <p:cNvSpPr/>
          <p:nvPr/>
        </p:nvSpPr>
        <p:spPr>
          <a:xfrm>
            <a:off x="0" y="0"/>
            <a:ext cx="12204600" cy="68580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529" name="Google Shape;2529;p30"/>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408763"/>
              </a:buClr>
              <a:buSzPts val="2800"/>
              <a:buFont typeface="Calibri"/>
              <a:buNone/>
              <a:defRPr sz="2800" b="1">
                <a:solidFill>
                  <a:srgbClr val="408763"/>
                </a:solidFill>
                <a:latin typeface="Calibri"/>
                <a:ea typeface="Calibri"/>
                <a:cs typeface="Calibri"/>
                <a:sym typeface="Calibri"/>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530" name="Google Shape;2530;p30"/>
          <p:cNvSpPr txBox="1">
            <a:spLocks noGrp="1"/>
          </p:cNvSpPr>
          <p:nvPr>
            <p:ph type="body" idx="1"/>
          </p:nvPr>
        </p:nvSpPr>
        <p:spPr>
          <a:xfrm>
            <a:off x="514798" y="2263938"/>
            <a:ext cx="10010400" cy="36966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1pPr>
            <a:lvl2pPr marL="914400" lvl="1"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2pPr>
            <a:lvl3pPr marL="1371600" lvl="2" indent="-355600" algn="l">
              <a:lnSpc>
                <a:spcPct val="90000"/>
              </a:lnSpc>
              <a:spcBef>
                <a:spcPts val="400"/>
              </a:spcBef>
              <a:spcAft>
                <a:spcPts val="0"/>
              </a:spcAft>
              <a:buClr>
                <a:srgbClr val="12436F"/>
              </a:buClr>
              <a:buSzPts val="2000"/>
              <a:buFont typeface="Calibri"/>
              <a:buChar char="•"/>
              <a:defRPr sz="2000">
                <a:solidFill>
                  <a:srgbClr val="12436F"/>
                </a:solidFill>
                <a:latin typeface="Calibri"/>
                <a:ea typeface="Calibri"/>
                <a:cs typeface="Calibri"/>
                <a:sym typeface="Calibri"/>
              </a:defRPr>
            </a:lvl3pPr>
            <a:lvl4pPr marL="1828800" lvl="3" indent="-355600" algn="l">
              <a:lnSpc>
                <a:spcPct val="90000"/>
              </a:lnSpc>
              <a:spcBef>
                <a:spcPts val="400"/>
              </a:spcBef>
              <a:spcAft>
                <a:spcPts val="0"/>
              </a:spcAft>
              <a:buClr>
                <a:srgbClr val="12436F"/>
              </a:buClr>
              <a:buSzPts val="2000"/>
              <a:buFont typeface="Calibri"/>
              <a:buChar char="•"/>
              <a:defRPr sz="2000">
                <a:solidFill>
                  <a:srgbClr val="12436F"/>
                </a:solidFill>
                <a:latin typeface="Calibri"/>
                <a:ea typeface="Calibri"/>
                <a:cs typeface="Calibri"/>
                <a:sym typeface="Calibri"/>
              </a:defRPr>
            </a:lvl4pPr>
            <a:lvl5pPr marL="2286000" lvl="4"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grpSp>
        <p:nvGrpSpPr>
          <p:cNvPr id="2531" name="Google Shape;2531;p30"/>
          <p:cNvGrpSpPr/>
          <p:nvPr/>
        </p:nvGrpSpPr>
        <p:grpSpPr>
          <a:xfrm>
            <a:off x="-2040904" y="3988722"/>
            <a:ext cx="1872288" cy="702048"/>
            <a:chOff x="0" y="-2"/>
            <a:chExt cx="3744576" cy="1404097"/>
          </a:xfrm>
        </p:grpSpPr>
        <p:grpSp>
          <p:nvGrpSpPr>
            <p:cNvPr id="2532" name="Google Shape;2532;p30"/>
            <p:cNvGrpSpPr/>
            <p:nvPr/>
          </p:nvGrpSpPr>
          <p:grpSpPr>
            <a:xfrm>
              <a:off x="0" y="540018"/>
              <a:ext cx="3744576" cy="864077"/>
              <a:chOff x="0" y="0"/>
              <a:chExt cx="3744576" cy="864077"/>
            </a:xfrm>
          </p:grpSpPr>
          <p:sp>
            <p:nvSpPr>
              <p:cNvPr id="2533" name="Google Shape;2533;p30"/>
              <p:cNvSpPr/>
              <p:nvPr/>
            </p:nvSpPr>
            <p:spPr>
              <a:xfrm>
                <a:off x="0" y="864077"/>
                <a:ext cx="37445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Do not use the bullet point button to format your text.</a:t>
                </a:r>
                <a:endParaRPr sz="700" b="0" i="0" u="none" strike="noStrike" cap="none">
                  <a:solidFill>
                    <a:srgbClr val="000000"/>
                  </a:solidFill>
                  <a:latin typeface="Arial"/>
                  <a:ea typeface="Arial"/>
                  <a:cs typeface="Arial"/>
                  <a:sym typeface="Arial"/>
                </a:endParaRPr>
              </a:p>
            </p:txBody>
          </p:sp>
          <p:pic>
            <p:nvPicPr>
              <p:cNvPr id="2534" name="Google Shape;2534;p30" descr="Google Shape;5029;p62"/>
              <p:cNvPicPr preferRelativeResize="0"/>
              <p:nvPr/>
            </p:nvPicPr>
            <p:blipFill rotWithShape="1">
              <a:blip r:embed="rId2">
                <a:alphaModFix/>
              </a:blip>
              <a:srcRect/>
              <a:stretch/>
            </p:blipFill>
            <p:spPr>
              <a:xfrm>
                <a:off x="216026" y="0"/>
                <a:ext cx="243185" cy="640211"/>
              </a:xfrm>
              <a:prstGeom prst="rect">
                <a:avLst/>
              </a:prstGeom>
              <a:noFill/>
              <a:ln>
                <a:noFill/>
              </a:ln>
            </p:spPr>
          </p:pic>
        </p:grpSp>
        <p:grpSp>
          <p:nvGrpSpPr>
            <p:cNvPr id="2535" name="Google Shape;2535;p30"/>
            <p:cNvGrpSpPr/>
            <p:nvPr/>
          </p:nvGrpSpPr>
          <p:grpSpPr>
            <a:xfrm>
              <a:off x="216025" y="-2"/>
              <a:ext cx="1080000" cy="1080000"/>
              <a:chOff x="-1" y="-1"/>
              <a:chExt cx="1080000" cy="1080000"/>
            </a:xfrm>
          </p:grpSpPr>
          <p:sp>
            <p:nvSpPr>
              <p:cNvPr id="2536" name="Google Shape;2536;p30"/>
              <p:cNvSpPr/>
              <p:nvPr/>
            </p:nvSpPr>
            <p:spPr>
              <a:xfrm>
                <a:off x="-1" y="-1"/>
                <a:ext cx="1080000" cy="1080000"/>
              </a:xfrm>
              <a:custGeom>
                <a:avLst/>
                <a:gdLst/>
                <a:ahLst/>
                <a:cxnLst/>
                <a:rect l="l" t="t"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30" y="10800"/>
                    </a:moveTo>
                    <a:cubicBezTo>
                      <a:pt x="1530" y="15920"/>
                      <a:pt x="5680" y="20070"/>
                      <a:pt x="10800" y="20070"/>
                    </a:cubicBezTo>
                    <a:cubicBezTo>
                      <a:pt x="15920" y="20070"/>
                      <a:pt x="20070" y="15920"/>
                      <a:pt x="20070" y="10800"/>
                    </a:cubicBezTo>
                    <a:cubicBezTo>
                      <a:pt x="20070" y="5680"/>
                      <a:pt x="15920" y="1530"/>
                      <a:pt x="10800" y="1530"/>
                    </a:cubicBezTo>
                    <a:cubicBezTo>
                      <a:pt x="5680" y="1530"/>
                      <a:pt x="1530" y="5680"/>
                      <a:pt x="1530" y="10800"/>
                    </a:cubicBezTo>
                    <a:close/>
                  </a:path>
                </a:pathLst>
              </a:custGeom>
              <a:solidFill>
                <a:srgbClr val="0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pic>
            <p:nvPicPr>
              <p:cNvPr id="2537" name="Google Shape;2537;p30" descr="Google Shape;5032;p62"/>
              <p:cNvPicPr preferRelativeResize="0"/>
              <p:nvPr/>
            </p:nvPicPr>
            <p:blipFill rotWithShape="1">
              <a:blip r:embed="rId3">
                <a:alphaModFix/>
              </a:blip>
              <a:srcRect/>
              <a:stretch/>
            </p:blipFill>
            <p:spPr>
              <a:xfrm>
                <a:off x="242516" y="233651"/>
                <a:ext cx="635041" cy="635042"/>
              </a:xfrm>
              <a:prstGeom prst="rect">
                <a:avLst/>
              </a:prstGeom>
              <a:noFill/>
              <a:ln>
                <a:noFill/>
              </a:ln>
            </p:spPr>
          </p:pic>
        </p:grpSp>
      </p:grpSp>
      <p:sp>
        <p:nvSpPr>
          <p:cNvPr id="2538" name="Google Shape;2538;p30"/>
          <p:cNvSpPr/>
          <p:nvPr/>
        </p:nvSpPr>
        <p:spPr>
          <a:xfrm>
            <a:off x="3019071" y="1878069"/>
            <a:ext cx="12097586" cy="8612451"/>
          </a:xfrm>
          <a:custGeom>
            <a:avLst/>
            <a:gdLst/>
            <a:ahLst/>
            <a:cxnLst/>
            <a:rect l="l" t="t" r="r" b="b"/>
            <a:pathLst>
              <a:path w="20991" h="21340" extrusionOk="0">
                <a:moveTo>
                  <a:pt x="14808" y="5136"/>
                </a:moveTo>
                <a:cubicBezTo>
                  <a:pt x="14577" y="3354"/>
                  <a:pt x="15115" y="1716"/>
                  <a:pt x="16002" y="1488"/>
                </a:cubicBezTo>
                <a:cubicBezTo>
                  <a:pt x="16895" y="1260"/>
                  <a:pt x="17799" y="2518"/>
                  <a:pt x="18030" y="4300"/>
                </a:cubicBezTo>
                <a:cubicBezTo>
                  <a:pt x="18260" y="6082"/>
                  <a:pt x="17722" y="7711"/>
                  <a:pt x="16830" y="7948"/>
                </a:cubicBezTo>
                <a:cubicBezTo>
                  <a:pt x="15943" y="8176"/>
                  <a:pt x="15038" y="6917"/>
                  <a:pt x="14808" y="5136"/>
                </a:cubicBezTo>
                <a:close/>
                <a:moveTo>
                  <a:pt x="13732" y="20411"/>
                </a:moveTo>
                <a:cubicBezTo>
                  <a:pt x="14288" y="19955"/>
                  <a:pt x="17084" y="17903"/>
                  <a:pt x="20684" y="19457"/>
                </a:cubicBezTo>
                <a:cubicBezTo>
                  <a:pt x="20684" y="19457"/>
                  <a:pt x="19100" y="17895"/>
                  <a:pt x="16889" y="18351"/>
                </a:cubicBezTo>
                <a:cubicBezTo>
                  <a:pt x="16948" y="18317"/>
                  <a:pt x="17007" y="18275"/>
                  <a:pt x="17066" y="18233"/>
                </a:cubicBezTo>
                <a:cubicBezTo>
                  <a:pt x="21600" y="15252"/>
                  <a:pt x="21399" y="9451"/>
                  <a:pt x="18236" y="8471"/>
                </a:cubicBezTo>
                <a:cubicBezTo>
                  <a:pt x="17793" y="8336"/>
                  <a:pt x="17373" y="8252"/>
                  <a:pt x="16977" y="8201"/>
                </a:cubicBezTo>
                <a:cubicBezTo>
                  <a:pt x="18047" y="7813"/>
                  <a:pt x="18674" y="5803"/>
                  <a:pt x="18396" y="3607"/>
                </a:cubicBezTo>
                <a:cubicBezTo>
                  <a:pt x="18100" y="1344"/>
                  <a:pt x="16954" y="-260"/>
                  <a:pt x="15825" y="36"/>
                </a:cubicBezTo>
                <a:cubicBezTo>
                  <a:pt x="14696" y="331"/>
                  <a:pt x="14016" y="2400"/>
                  <a:pt x="14305" y="4671"/>
                </a:cubicBezTo>
                <a:cubicBezTo>
                  <a:pt x="14530" y="6445"/>
                  <a:pt x="15287" y="7804"/>
                  <a:pt x="16144" y="8176"/>
                </a:cubicBezTo>
                <a:cubicBezTo>
                  <a:pt x="13496" y="8285"/>
                  <a:pt x="11858" y="10439"/>
                  <a:pt x="10167" y="12364"/>
                </a:cubicBezTo>
                <a:cubicBezTo>
                  <a:pt x="7549" y="15353"/>
                  <a:pt x="6207" y="15319"/>
                  <a:pt x="4475" y="12820"/>
                </a:cubicBezTo>
                <a:cubicBezTo>
                  <a:pt x="2725" y="10304"/>
                  <a:pt x="0" y="10810"/>
                  <a:pt x="0" y="10810"/>
                </a:cubicBezTo>
                <a:cubicBezTo>
                  <a:pt x="2477" y="10810"/>
                  <a:pt x="2435" y="12769"/>
                  <a:pt x="4835" y="15590"/>
                </a:cubicBezTo>
                <a:cubicBezTo>
                  <a:pt x="7129" y="18283"/>
                  <a:pt x="11568" y="13673"/>
                  <a:pt x="13915" y="11089"/>
                </a:cubicBezTo>
                <a:cubicBezTo>
                  <a:pt x="17385" y="7272"/>
                  <a:pt x="20311" y="12119"/>
                  <a:pt x="17527" y="16231"/>
                </a:cubicBezTo>
                <a:cubicBezTo>
                  <a:pt x="16652" y="17523"/>
                  <a:pt x="15618" y="18604"/>
                  <a:pt x="14855" y="19322"/>
                </a:cubicBezTo>
                <a:cubicBezTo>
                  <a:pt x="14583" y="19533"/>
                  <a:pt x="14305" y="19778"/>
                  <a:pt x="14028" y="20056"/>
                </a:cubicBezTo>
                <a:lnTo>
                  <a:pt x="13998" y="20090"/>
                </a:lnTo>
                <a:cubicBezTo>
                  <a:pt x="13856" y="20208"/>
                  <a:pt x="13779" y="20268"/>
                  <a:pt x="13779" y="20268"/>
                </a:cubicBezTo>
                <a:cubicBezTo>
                  <a:pt x="13779" y="20268"/>
                  <a:pt x="13803" y="20259"/>
                  <a:pt x="13862" y="20225"/>
                </a:cubicBezTo>
                <a:lnTo>
                  <a:pt x="13649" y="20445"/>
                </a:lnTo>
                <a:cubicBezTo>
                  <a:pt x="13643" y="20445"/>
                  <a:pt x="13637" y="20445"/>
                  <a:pt x="13632" y="20453"/>
                </a:cubicBezTo>
                <a:cubicBezTo>
                  <a:pt x="13614" y="20436"/>
                  <a:pt x="13590" y="20428"/>
                  <a:pt x="13572" y="20420"/>
                </a:cubicBezTo>
                <a:cubicBezTo>
                  <a:pt x="10120" y="15615"/>
                  <a:pt x="6674" y="18511"/>
                  <a:pt x="6674" y="18511"/>
                </a:cubicBezTo>
                <a:cubicBezTo>
                  <a:pt x="10368" y="17447"/>
                  <a:pt x="13017" y="19871"/>
                  <a:pt x="13537" y="20403"/>
                </a:cubicBezTo>
                <a:cubicBezTo>
                  <a:pt x="9972" y="18503"/>
                  <a:pt x="6337" y="20318"/>
                  <a:pt x="6248" y="20310"/>
                </a:cubicBezTo>
                <a:cubicBezTo>
                  <a:pt x="10889" y="19465"/>
                  <a:pt x="13572" y="21323"/>
                  <a:pt x="13602" y="21340"/>
                </a:cubicBezTo>
                <a:cubicBezTo>
                  <a:pt x="13602" y="21340"/>
                  <a:pt x="13602" y="21340"/>
                  <a:pt x="13602" y="21340"/>
                </a:cubicBezTo>
                <a:cubicBezTo>
                  <a:pt x="13637" y="21323"/>
                  <a:pt x="16428" y="19845"/>
                  <a:pt x="20991" y="21306"/>
                </a:cubicBezTo>
                <a:cubicBezTo>
                  <a:pt x="20897" y="21298"/>
                  <a:pt x="17409" y="19009"/>
                  <a:pt x="13732" y="20411"/>
                </a:cubicBezTo>
                <a:close/>
              </a:path>
            </a:pathLst>
          </a:custGeom>
          <a:solidFill>
            <a:srgbClr val="AEABAB">
              <a:alpha val="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grpSp>
        <p:nvGrpSpPr>
          <p:cNvPr id="2539" name="Google Shape;2539;p30"/>
          <p:cNvGrpSpPr/>
          <p:nvPr/>
        </p:nvGrpSpPr>
        <p:grpSpPr>
          <a:xfrm>
            <a:off x="10555199" y="299281"/>
            <a:ext cx="1190433" cy="474531"/>
            <a:chOff x="0" y="-1"/>
            <a:chExt cx="2380865" cy="949061"/>
          </a:xfrm>
        </p:grpSpPr>
        <p:sp>
          <p:nvSpPr>
            <p:cNvPr id="2540" name="Google Shape;2540;p30"/>
            <p:cNvSpPr/>
            <p:nvPr/>
          </p:nvSpPr>
          <p:spPr>
            <a:xfrm>
              <a:off x="1717" y="740525"/>
              <a:ext cx="45252" cy="80784"/>
            </a:xfrm>
            <a:custGeom>
              <a:avLst/>
              <a:gdLst/>
              <a:ahLst/>
              <a:cxnLst/>
              <a:rect l="l" t="t" r="r" b="b"/>
              <a:pathLst>
                <a:path w="21600" h="21600" extrusionOk="0">
                  <a:moveTo>
                    <a:pt x="7496" y="10194"/>
                  </a:moveTo>
                  <a:cubicBezTo>
                    <a:pt x="7751" y="10265"/>
                    <a:pt x="8259" y="10265"/>
                    <a:pt x="8640" y="10265"/>
                  </a:cubicBezTo>
                  <a:cubicBezTo>
                    <a:pt x="12452" y="10265"/>
                    <a:pt x="14104" y="8768"/>
                    <a:pt x="14104" y="6772"/>
                  </a:cubicBezTo>
                  <a:cubicBezTo>
                    <a:pt x="14104" y="4848"/>
                    <a:pt x="12706" y="3422"/>
                    <a:pt x="9275" y="3422"/>
                  </a:cubicBezTo>
                  <a:cubicBezTo>
                    <a:pt x="8640" y="3422"/>
                    <a:pt x="7878" y="3493"/>
                    <a:pt x="7496" y="3564"/>
                  </a:cubicBezTo>
                  <a:lnTo>
                    <a:pt x="7496" y="10194"/>
                  </a:lnTo>
                  <a:close/>
                  <a:moveTo>
                    <a:pt x="0" y="428"/>
                  </a:moveTo>
                  <a:cubicBezTo>
                    <a:pt x="2033" y="214"/>
                    <a:pt x="4955" y="0"/>
                    <a:pt x="7751" y="0"/>
                  </a:cubicBezTo>
                  <a:cubicBezTo>
                    <a:pt x="12198" y="0"/>
                    <a:pt x="15755" y="356"/>
                    <a:pt x="18296" y="1711"/>
                  </a:cubicBezTo>
                  <a:cubicBezTo>
                    <a:pt x="20584" y="2780"/>
                    <a:pt x="21600" y="4562"/>
                    <a:pt x="21600" y="6416"/>
                  </a:cubicBezTo>
                  <a:cubicBezTo>
                    <a:pt x="21600" y="8768"/>
                    <a:pt x="20329" y="10337"/>
                    <a:pt x="18296" y="11549"/>
                  </a:cubicBezTo>
                  <a:cubicBezTo>
                    <a:pt x="15882" y="12974"/>
                    <a:pt x="12071" y="13616"/>
                    <a:pt x="8894" y="13616"/>
                  </a:cubicBezTo>
                  <a:lnTo>
                    <a:pt x="7496" y="13616"/>
                  </a:lnTo>
                  <a:lnTo>
                    <a:pt x="7496" y="21600"/>
                  </a:lnTo>
                  <a:lnTo>
                    <a:pt x="0" y="21600"/>
                  </a:lnTo>
                  <a:lnTo>
                    <a:pt x="0" y="4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1" name="Google Shape;2541;p30"/>
            <p:cNvSpPr/>
            <p:nvPr/>
          </p:nvSpPr>
          <p:spPr>
            <a:xfrm>
              <a:off x="52931" y="762293"/>
              <a:ext cx="33858" cy="59022"/>
            </a:xfrm>
            <a:custGeom>
              <a:avLst/>
              <a:gdLst/>
              <a:ahLst/>
              <a:cxnLst/>
              <a:rect l="l" t="t" r="r" b="b"/>
              <a:pathLst>
                <a:path w="21600" h="21600" extrusionOk="0">
                  <a:moveTo>
                    <a:pt x="195" y="6714"/>
                  </a:moveTo>
                  <a:cubicBezTo>
                    <a:pt x="195" y="4573"/>
                    <a:pt x="195" y="2335"/>
                    <a:pt x="0" y="389"/>
                  </a:cubicBezTo>
                  <a:lnTo>
                    <a:pt x="9924" y="389"/>
                  </a:lnTo>
                  <a:lnTo>
                    <a:pt x="10508" y="3405"/>
                  </a:lnTo>
                  <a:lnTo>
                    <a:pt x="10703" y="3405"/>
                  </a:lnTo>
                  <a:cubicBezTo>
                    <a:pt x="12649" y="1168"/>
                    <a:pt x="16151" y="0"/>
                    <a:pt x="19265" y="0"/>
                  </a:cubicBezTo>
                  <a:cubicBezTo>
                    <a:pt x="20432" y="0"/>
                    <a:pt x="21016" y="0"/>
                    <a:pt x="21600" y="97"/>
                  </a:cubicBezTo>
                  <a:lnTo>
                    <a:pt x="21600" y="5741"/>
                  </a:lnTo>
                  <a:cubicBezTo>
                    <a:pt x="21016" y="5643"/>
                    <a:pt x="20238" y="5643"/>
                    <a:pt x="19265" y="5643"/>
                  </a:cubicBezTo>
                  <a:cubicBezTo>
                    <a:pt x="16735" y="5643"/>
                    <a:pt x="13622" y="6519"/>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2" name="Google Shape;2542;p30"/>
            <p:cNvSpPr/>
            <p:nvPr/>
          </p:nvSpPr>
          <p:spPr>
            <a:xfrm>
              <a:off x="89334" y="762293"/>
              <a:ext cx="44658" cy="59562"/>
            </a:xfrm>
            <a:custGeom>
              <a:avLst/>
              <a:gdLst/>
              <a:ahLst/>
              <a:cxnLst/>
              <a:rect l="l" t="t" r="r" b="b"/>
              <a:pathLst>
                <a:path w="21600" h="21600" extrusionOk="0">
                  <a:moveTo>
                    <a:pt x="7586" y="10704"/>
                  </a:moveTo>
                  <a:cubicBezTo>
                    <a:pt x="7586" y="14336"/>
                    <a:pt x="8357" y="17299"/>
                    <a:pt x="11057" y="17299"/>
                  </a:cubicBezTo>
                  <a:cubicBezTo>
                    <a:pt x="13500" y="17299"/>
                    <a:pt x="14143" y="13763"/>
                    <a:pt x="14143" y="10704"/>
                  </a:cubicBezTo>
                  <a:cubicBezTo>
                    <a:pt x="14143"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3" name="Google Shape;2543;p30"/>
            <p:cNvSpPr/>
            <p:nvPr/>
          </p:nvSpPr>
          <p:spPr>
            <a:xfrm>
              <a:off x="138583" y="737661"/>
              <a:ext cx="37206" cy="83646"/>
            </a:xfrm>
            <a:custGeom>
              <a:avLst/>
              <a:gdLst/>
              <a:ahLst/>
              <a:cxnLst/>
              <a:rect l="l" t="t" r="r" b="b"/>
              <a:pathLst>
                <a:path w="21600" h="21600" extrusionOk="0">
                  <a:moveTo>
                    <a:pt x="4474" y="21600"/>
                  </a:moveTo>
                  <a:lnTo>
                    <a:pt x="4474" y="9385"/>
                  </a:lnTo>
                  <a:lnTo>
                    <a:pt x="0" y="9385"/>
                  </a:lnTo>
                  <a:lnTo>
                    <a:pt x="0" y="6556"/>
                  </a:lnTo>
                  <a:lnTo>
                    <a:pt x="4474" y="6556"/>
                  </a:lnTo>
                  <a:lnTo>
                    <a:pt x="4474" y="5935"/>
                  </a:lnTo>
                  <a:cubicBezTo>
                    <a:pt x="4474" y="4210"/>
                    <a:pt x="5246" y="2622"/>
                    <a:pt x="8023" y="1380"/>
                  </a:cubicBezTo>
                  <a:cubicBezTo>
                    <a:pt x="10029" y="483"/>
                    <a:pt x="12960" y="0"/>
                    <a:pt x="16046" y="0"/>
                  </a:cubicBezTo>
                  <a:cubicBezTo>
                    <a:pt x="18360" y="0"/>
                    <a:pt x="20211" y="138"/>
                    <a:pt x="21600" y="345"/>
                  </a:cubicBezTo>
                  <a:lnTo>
                    <a:pt x="20520" y="3519"/>
                  </a:lnTo>
                  <a:cubicBezTo>
                    <a:pt x="19749" y="3381"/>
                    <a:pt x="18823" y="3312"/>
                    <a:pt x="17743" y="3312"/>
                  </a:cubicBezTo>
                  <a:cubicBezTo>
                    <a:pt x="14657" y="3312"/>
                    <a:pt x="13577" y="4486"/>
                    <a:pt x="13577" y="5797"/>
                  </a:cubicBezTo>
                  <a:lnTo>
                    <a:pt x="13577" y="6556"/>
                  </a:lnTo>
                  <a:lnTo>
                    <a:pt x="19440" y="6556"/>
                  </a:lnTo>
                  <a:lnTo>
                    <a:pt x="19440" y="9385"/>
                  </a:lnTo>
                  <a:lnTo>
                    <a:pt x="13577" y="9385"/>
                  </a:lnTo>
                  <a:lnTo>
                    <a:pt x="13577" y="21600"/>
                  </a:lnTo>
                  <a:lnTo>
                    <a:pt x="4474" y="2160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4" name="Google Shape;2544;p30"/>
            <p:cNvSpPr/>
            <p:nvPr/>
          </p:nvSpPr>
          <p:spPr>
            <a:xfrm>
              <a:off x="176379"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8000" y="16992"/>
                    <a:pt x="19333" y="16608"/>
                  </a:cubicBezTo>
                  <a:lnTo>
                    <a:pt x="20400" y="20640"/>
                  </a:lnTo>
                  <a:cubicBezTo>
                    <a:pt x="18400" y="21216"/>
                    <a:pt x="15333" y="21600"/>
                    <a:pt x="12267" y="21600"/>
                  </a:cubicBezTo>
                  <a:cubicBezTo>
                    <a:pt x="4400" y="21600"/>
                    <a:pt x="0" y="17856"/>
                    <a:pt x="0" y="11232"/>
                  </a:cubicBezTo>
                  <a:cubicBezTo>
                    <a:pt x="0" y="4224"/>
                    <a:pt x="5067" y="0"/>
                    <a:pt x="11733" y="0"/>
                  </a:cubicBezTo>
                  <a:cubicBezTo>
                    <a:pt x="18000" y="0"/>
                    <a:pt x="21600" y="3552"/>
                    <a:pt x="21600" y="9888"/>
                  </a:cubicBezTo>
                  <a:cubicBezTo>
                    <a:pt x="21600" y="11424"/>
                    <a:pt x="21600" y="12192"/>
                    <a:pt x="21467" y="12864"/>
                  </a:cubicBezTo>
                  <a:lnTo>
                    <a:pt x="7467" y="1286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5" name="Google Shape;2545;p30"/>
            <p:cNvSpPr/>
            <p:nvPr/>
          </p:nvSpPr>
          <p:spPr>
            <a:xfrm>
              <a:off x="225628" y="762293"/>
              <a:ext cx="34344" cy="59562"/>
            </a:xfrm>
            <a:custGeom>
              <a:avLst/>
              <a:gdLst/>
              <a:ahLst/>
              <a:cxnLst/>
              <a:rect l="l" t="t" r="r" b="b"/>
              <a:pathLst>
                <a:path w="21600" h="21600" extrusionOk="0">
                  <a:moveTo>
                    <a:pt x="1856" y="16224"/>
                  </a:moveTo>
                  <a:cubicBezTo>
                    <a:pt x="3375" y="16800"/>
                    <a:pt x="6075" y="17376"/>
                    <a:pt x="8606" y="17376"/>
                  </a:cubicBezTo>
                  <a:cubicBezTo>
                    <a:pt x="11138" y="17376"/>
                    <a:pt x="12488" y="16704"/>
                    <a:pt x="12488" y="15456"/>
                  </a:cubicBezTo>
                  <a:cubicBezTo>
                    <a:pt x="12488" y="14400"/>
                    <a:pt x="11475" y="13728"/>
                    <a:pt x="8269" y="12672"/>
                  </a:cubicBezTo>
                  <a:cubicBezTo>
                    <a:pt x="2194" y="10752"/>
                    <a:pt x="675" y="8544"/>
                    <a:pt x="675" y="6624"/>
                  </a:cubicBezTo>
                  <a:cubicBezTo>
                    <a:pt x="675" y="2784"/>
                    <a:pt x="5569" y="0"/>
                    <a:pt x="12994" y="0"/>
                  </a:cubicBezTo>
                  <a:cubicBezTo>
                    <a:pt x="16031" y="0"/>
                    <a:pt x="18394" y="384"/>
                    <a:pt x="20419" y="960"/>
                  </a:cubicBezTo>
                  <a:lnTo>
                    <a:pt x="18731" y="5088"/>
                  </a:lnTo>
                  <a:cubicBezTo>
                    <a:pt x="17212" y="4608"/>
                    <a:pt x="15525" y="4224"/>
                    <a:pt x="13500" y="4224"/>
                  </a:cubicBezTo>
                  <a:cubicBezTo>
                    <a:pt x="10969" y="4224"/>
                    <a:pt x="9787" y="5088"/>
                    <a:pt x="9787" y="6048"/>
                  </a:cubicBezTo>
                  <a:cubicBezTo>
                    <a:pt x="9787" y="6912"/>
                    <a:pt x="10631" y="7488"/>
                    <a:pt x="14175" y="8640"/>
                  </a:cubicBezTo>
                  <a:cubicBezTo>
                    <a:pt x="19575" y="10368"/>
                    <a:pt x="21600" y="12576"/>
                    <a:pt x="21600" y="14976"/>
                  </a:cubicBezTo>
                  <a:cubicBezTo>
                    <a:pt x="21600" y="19296"/>
                    <a:pt x="16200" y="21600"/>
                    <a:pt x="8606" y="21600"/>
                  </a:cubicBezTo>
                  <a:cubicBezTo>
                    <a:pt x="5400" y="21600"/>
                    <a:pt x="1856" y="21120"/>
                    <a:pt x="0" y="20352"/>
                  </a:cubicBezTo>
                  <a:lnTo>
                    <a:pt x="1856" y="162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6" name="Google Shape;2546;p30"/>
            <p:cNvSpPr/>
            <p:nvPr/>
          </p:nvSpPr>
          <p:spPr>
            <a:xfrm>
              <a:off x="265674" y="762293"/>
              <a:ext cx="33858" cy="59562"/>
            </a:xfrm>
            <a:custGeom>
              <a:avLst/>
              <a:gdLst/>
              <a:ahLst/>
              <a:cxnLst/>
              <a:rect l="l" t="t" r="r" b="b"/>
              <a:pathLst>
                <a:path w="21600" h="21600" extrusionOk="0">
                  <a:moveTo>
                    <a:pt x="1856" y="16224"/>
                  </a:moveTo>
                  <a:cubicBezTo>
                    <a:pt x="3206" y="16800"/>
                    <a:pt x="5906" y="17376"/>
                    <a:pt x="8437" y="17376"/>
                  </a:cubicBezTo>
                  <a:cubicBezTo>
                    <a:pt x="10969" y="17376"/>
                    <a:pt x="12488" y="16704"/>
                    <a:pt x="12488" y="15456"/>
                  </a:cubicBezTo>
                  <a:cubicBezTo>
                    <a:pt x="12488" y="14400"/>
                    <a:pt x="11475" y="13728"/>
                    <a:pt x="8100" y="12672"/>
                  </a:cubicBezTo>
                  <a:cubicBezTo>
                    <a:pt x="2025" y="10752"/>
                    <a:pt x="675" y="8544"/>
                    <a:pt x="675" y="6624"/>
                  </a:cubicBezTo>
                  <a:cubicBezTo>
                    <a:pt x="675" y="2784"/>
                    <a:pt x="5400" y="0"/>
                    <a:pt x="12825" y="0"/>
                  </a:cubicBezTo>
                  <a:cubicBezTo>
                    <a:pt x="16031" y="0"/>
                    <a:pt x="18394" y="384"/>
                    <a:pt x="20419" y="960"/>
                  </a:cubicBezTo>
                  <a:lnTo>
                    <a:pt x="18563" y="5088"/>
                  </a:lnTo>
                  <a:cubicBezTo>
                    <a:pt x="17213" y="4608"/>
                    <a:pt x="15525" y="4224"/>
                    <a:pt x="13500" y="4224"/>
                  </a:cubicBezTo>
                  <a:cubicBezTo>
                    <a:pt x="10969" y="4224"/>
                    <a:pt x="9788" y="5088"/>
                    <a:pt x="9788" y="6048"/>
                  </a:cubicBezTo>
                  <a:cubicBezTo>
                    <a:pt x="9788" y="6912"/>
                    <a:pt x="10631" y="7488"/>
                    <a:pt x="14006" y="8640"/>
                  </a:cubicBezTo>
                  <a:cubicBezTo>
                    <a:pt x="19575" y="10368"/>
                    <a:pt x="21600" y="12576"/>
                    <a:pt x="21600" y="14976"/>
                  </a:cubicBezTo>
                  <a:cubicBezTo>
                    <a:pt x="21600" y="19296"/>
                    <a:pt x="16200" y="21600"/>
                    <a:pt x="8437"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7" name="Google Shape;2547;p30"/>
            <p:cNvSpPr/>
            <p:nvPr/>
          </p:nvSpPr>
          <p:spPr>
            <a:xfrm>
              <a:off x="298727" y="739380"/>
              <a:ext cx="33863" cy="81918"/>
            </a:xfrm>
            <a:custGeom>
              <a:avLst/>
              <a:gdLst/>
              <a:ahLst/>
              <a:cxnLst/>
              <a:rect l="l" t="t" r="r" b="b"/>
              <a:pathLst>
                <a:path w="21264" h="21600" extrusionOk="0">
                  <a:moveTo>
                    <a:pt x="372" y="21600"/>
                  </a:moveTo>
                  <a:lnTo>
                    <a:pt x="372" y="6312"/>
                  </a:lnTo>
                  <a:lnTo>
                    <a:pt x="21264" y="6312"/>
                  </a:lnTo>
                  <a:lnTo>
                    <a:pt x="21264" y="21600"/>
                  </a:lnTo>
                  <a:lnTo>
                    <a:pt x="372" y="21600"/>
                  </a:lnTo>
                  <a:close/>
                  <a:moveTo>
                    <a:pt x="21264" y="2174"/>
                  </a:moveTo>
                  <a:cubicBezTo>
                    <a:pt x="21264" y="3506"/>
                    <a:pt x="16661" y="4418"/>
                    <a:pt x="10287" y="4418"/>
                  </a:cubicBezTo>
                  <a:cubicBezTo>
                    <a:pt x="4621" y="4418"/>
                    <a:pt x="-336" y="3506"/>
                    <a:pt x="18" y="2174"/>
                  </a:cubicBezTo>
                  <a:cubicBezTo>
                    <a:pt x="-336" y="842"/>
                    <a:pt x="4975" y="0"/>
                    <a:pt x="10641" y="0"/>
                  </a:cubicBezTo>
                  <a:cubicBezTo>
                    <a:pt x="16661" y="0"/>
                    <a:pt x="21264" y="842"/>
                    <a:pt x="21264" y="217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8" name="Google Shape;2548;p30"/>
            <p:cNvSpPr/>
            <p:nvPr/>
          </p:nvSpPr>
          <p:spPr>
            <a:xfrm>
              <a:off x="333860" y="762293"/>
              <a:ext cx="44118" cy="59562"/>
            </a:xfrm>
            <a:custGeom>
              <a:avLst/>
              <a:gdLst/>
              <a:ahLst/>
              <a:cxnLst/>
              <a:rect l="l" t="t" r="r" b="b"/>
              <a:pathLst>
                <a:path w="21600" h="21600" extrusionOk="0">
                  <a:moveTo>
                    <a:pt x="7457" y="10704"/>
                  </a:moveTo>
                  <a:cubicBezTo>
                    <a:pt x="7457" y="14336"/>
                    <a:pt x="8229" y="17299"/>
                    <a:pt x="10929" y="17299"/>
                  </a:cubicBezTo>
                  <a:cubicBezTo>
                    <a:pt x="13371" y="17299"/>
                    <a:pt x="14014" y="13763"/>
                    <a:pt x="14014" y="10704"/>
                  </a:cubicBezTo>
                  <a:cubicBezTo>
                    <a:pt x="14014" y="7837"/>
                    <a:pt x="13371" y="4205"/>
                    <a:pt x="10800" y="4205"/>
                  </a:cubicBezTo>
                  <a:cubicBezTo>
                    <a:pt x="8100" y="4205"/>
                    <a:pt x="7457" y="7837"/>
                    <a:pt x="7457" y="10704"/>
                  </a:cubicBezTo>
                  <a:close/>
                  <a:moveTo>
                    <a:pt x="21600" y="10704"/>
                  </a:moveTo>
                  <a:cubicBezTo>
                    <a:pt x="21600" y="19402"/>
                    <a:pt x="15043" y="21600"/>
                    <a:pt x="10800" y="21600"/>
                  </a:cubicBezTo>
                  <a:cubicBezTo>
                    <a:pt x="3986" y="21600"/>
                    <a:pt x="0" y="17681"/>
                    <a:pt x="0" y="10896"/>
                  </a:cubicBezTo>
                  <a:cubicBezTo>
                    <a:pt x="0" y="3345"/>
                    <a:pt x="5271" y="0"/>
                    <a:pt x="10929" y="0"/>
                  </a:cubicBezTo>
                  <a:cubicBezTo>
                    <a:pt x="17486"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49" name="Google Shape;2549;p30"/>
            <p:cNvSpPr/>
            <p:nvPr/>
          </p:nvSpPr>
          <p:spPr>
            <a:xfrm>
              <a:off x="387118" y="762293"/>
              <a:ext cx="44658" cy="59022"/>
            </a:xfrm>
            <a:custGeom>
              <a:avLst/>
              <a:gdLst/>
              <a:ahLst/>
              <a:cxnLst/>
              <a:rect l="l" t="t" r="r" b="b"/>
              <a:pathLst>
                <a:path w="21600" h="21600" extrusionOk="0">
                  <a:moveTo>
                    <a:pt x="259" y="6714"/>
                  </a:moveTo>
                  <a:cubicBezTo>
                    <a:pt x="259" y="4378"/>
                    <a:pt x="129" y="2335"/>
                    <a:pt x="0" y="389"/>
                  </a:cubicBezTo>
                  <a:lnTo>
                    <a:pt x="6596" y="389"/>
                  </a:lnTo>
                  <a:lnTo>
                    <a:pt x="6984" y="2822"/>
                  </a:lnTo>
                  <a:lnTo>
                    <a:pt x="7114" y="2822"/>
                  </a:lnTo>
                  <a:cubicBezTo>
                    <a:pt x="8537" y="1070"/>
                    <a:pt x="10994" y="0"/>
                    <a:pt x="13969" y="0"/>
                  </a:cubicBezTo>
                  <a:cubicBezTo>
                    <a:pt x="19401" y="0"/>
                    <a:pt x="21600" y="3211"/>
                    <a:pt x="21600" y="7978"/>
                  </a:cubicBezTo>
                  <a:lnTo>
                    <a:pt x="21600" y="21600"/>
                  </a:lnTo>
                  <a:lnTo>
                    <a:pt x="13969" y="21600"/>
                  </a:lnTo>
                  <a:lnTo>
                    <a:pt x="13969" y="8270"/>
                  </a:lnTo>
                  <a:cubicBezTo>
                    <a:pt x="13969" y="6519"/>
                    <a:pt x="13322" y="4768"/>
                    <a:pt x="11123" y="4768"/>
                  </a:cubicBezTo>
                  <a:cubicBezTo>
                    <a:pt x="9830" y="4768"/>
                    <a:pt x="8795" y="5449"/>
                    <a:pt x="8278" y="6714"/>
                  </a:cubicBezTo>
                  <a:cubicBezTo>
                    <a:pt x="8019" y="7103"/>
                    <a:pt x="7890" y="7784"/>
                    <a:pt x="7890" y="8659"/>
                  </a:cubicBezTo>
                  <a:lnTo>
                    <a:pt x="7890" y="21600"/>
                  </a:lnTo>
                  <a:lnTo>
                    <a:pt x="259" y="21600"/>
                  </a:lnTo>
                  <a:lnTo>
                    <a:pt x="259"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0" name="Google Shape;2550;p30"/>
            <p:cNvSpPr/>
            <p:nvPr/>
          </p:nvSpPr>
          <p:spPr>
            <a:xfrm>
              <a:off x="439802" y="762293"/>
              <a:ext cx="43524" cy="59562"/>
            </a:xfrm>
            <a:custGeom>
              <a:avLst/>
              <a:gdLst/>
              <a:ahLst/>
              <a:cxnLst/>
              <a:rect l="l" t="t" r="r" b="b"/>
              <a:pathLst>
                <a:path w="21600" h="21600" extrusionOk="0">
                  <a:moveTo>
                    <a:pt x="13517" y="11087"/>
                  </a:moveTo>
                  <a:cubicBezTo>
                    <a:pt x="10999" y="11087"/>
                    <a:pt x="7421" y="11756"/>
                    <a:pt x="7421" y="14623"/>
                  </a:cubicBezTo>
                  <a:cubicBezTo>
                    <a:pt x="7421" y="16726"/>
                    <a:pt x="9011" y="17490"/>
                    <a:pt x="10204" y="17490"/>
                  </a:cubicBezTo>
                  <a:cubicBezTo>
                    <a:pt x="11396" y="17490"/>
                    <a:pt x="12854" y="16917"/>
                    <a:pt x="13384" y="15674"/>
                  </a:cubicBezTo>
                  <a:cubicBezTo>
                    <a:pt x="13517" y="15388"/>
                    <a:pt x="13517" y="15005"/>
                    <a:pt x="13517" y="14719"/>
                  </a:cubicBezTo>
                  <a:lnTo>
                    <a:pt x="13517" y="11087"/>
                  </a:lnTo>
                  <a:close/>
                  <a:moveTo>
                    <a:pt x="14577" y="21218"/>
                  </a:moveTo>
                  <a:lnTo>
                    <a:pt x="14179" y="19211"/>
                  </a:lnTo>
                  <a:lnTo>
                    <a:pt x="14047" y="19211"/>
                  </a:lnTo>
                  <a:cubicBezTo>
                    <a:pt x="12456" y="20835"/>
                    <a:pt x="10204" y="21600"/>
                    <a:pt x="7686" y="21600"/>
                  </a:cubicBezTo>
                  <a:cubicBezTo>
                    <a:pt x="3313" y="21600"/>
                    <a:pt x="0" y="18924"/>
                    <a:pt x="0" y="15196"/>
                  </a:cubicBezTo>
                  <a:cubicBezTo>
                    <a:pt x="0" y="9749"/>
                    <a:pt x="6758" y="7455"/>
                    <a:pt x="13384" y="7455"/>
                  </a:cubicBezTo>
                  <a:lnTo>
                    <a:pt x="13384" y="6977"/>
                  </a:lnTo>
                  <a:cubicBezTo>
                    <a:pt x="13384" y="5352"/>
                    <a:pt x="11926" y="4110"/>
                    <a:pt x="9276" y="4110"/>
                  </a:cubicBezTo>
                  <a:cubicBezTo>
                    <a:pt x="6891" y="4110"/>
                    <a:pt x="5036" y="4588"/>
                    <a:pt x="3313" y="5352"/>
                  </a:cubicBezTo>
                  <a:lnTo>
                    <a:pt x="1855" y="1625"/>
                  </a:lnTo>
                  <a:cubicBezTo>
                    <a:pt x="3445" y="860"/>
                    <a:pt x="6891" y="0"/>
                    <a:pt x="10866" y="0"/>
                  </a:cubicBezTo>
                  <a:cubicBezTo>
                    <a:pt x="19745" y="0"/>
                    <a:pt x="21202" y="4396"/>
                    <a:pt x="21202" y="8697"/>
                  </a:cubicBezTo>
                  <a:lnTo>
                    <a:pt x="21202" y="16439"/>
                  </a:lnTo>
                  <a:cubicBezTo>
                    <a:pt x="21202" y="18159"/>
                    <a:pt x="21335" y="19880"/>
                    <a:pt x="21600" y="21218"/>
                  </a:cubicBezTo>
                  <a:lnTo>
                    <a:pt x="14577" y="2121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1" name="Google Shape;2551;p30"/>
            <p:cNvSpPr/>
            <p:nvPr/>
          </p:nvSpPr>
          <p:spPr>
            <a:xfrm>
              <a:off x="543454" y="740525"/>
              <a:ext cx="48114" cy="81324"/>
            </a:xfrm>
            <a:custGeom>
              <a:avLst/>
              <a:gdLst/>
              <a:ahLst/>
              <a:cxnLst/>
              <a:rect l="l" t="t" r="r" b="b"/>
              <a:pathLst>
                <a:path w="21600" h="21600" extrusionOk="0">
                  <a:moveTo>
                    <a:pt x="6964" y="18141"/>
                  </a:moveTo>
                  <a:cubicBezTo>
                    <a:pt x="7318" y="18212"/>
                    <a:pt x="7790" y="18212"/>
                    <a:pt x="8144" y="18212"/>
                  </a:cubicBezTo>
                  <a:cubicBezTo>
                    <a:pt x="11449" y="18212"/>
                    <a:pt x="14400" y="16235"/>
                    <a:pt x="14400" y="10376"/>
                  </a:cubicBezTo>
                  <a:cubicBezTo>
                    <a:pt x="14400" y="6000"/>
                    <a:pt x="12511" y="3318"/>
                    <a:pt x="8262" y="3318"/>
                  </a:cubicBezTo>
                  <a:cubicBezTo>
                    <a:pt x="7790" y="3318"/>
                    <a:pt x="7318" y="3318"/>
                    <a:pt x="6964" y="3459"/>
                  </a:cubicBezTo>
                  <a:lnTo>
                    <a:pt x="6964" y="18141"/>
                  </a:lnTo>
                  <a:close/>
                  <a:moveTo>
                    <a:pt x="0" y="424"/>
                  </a:moveTo>
                  <a:cubicBezTo>
                    <a:pt x="1770" y="212"/>
                    <a:pt x="4249" y="0"/>
                    <a:pt x="7082" y="0"/>
                  </a:cubicBezTo>
                  <a:cubicBezTo>
                    <a:pt x="11567" y="0"/>
                    <a:pt x="14636" y="635"/>
                    <a:pt x="16997" y="1906"/>
                  </a:cubicBezTo>
                  <a:cubicBezTo>
                    <a:pt x="20066" y="3600"/>
                    <a:pt x="21600" y="6353"/>
                    <a:pt x="21600" y="10518"/>
                  </a:cubicBezTo>
                  <a:cubicBezTo>
                    <a:pt x="21600" y="14824"/>
                    <a:pt x="19830" y="17859"/>
                    <a:pt x="16643" y="19482"/>
                  </a:cubicBezTo>
                  <a:cubicBezTo>
                    <a:pt x="14282" y="20894"/>
                    <a:pt x="10741" y="21600"/>
                    <a:pt x="5666" y="21600"/>
                  </a:cubicBezTo>
                  <a:cubicBezTo>
                    <a:pt x="3541" y="21600"/>
                    <a:pt x="1416" y="21459"/>
                    <a:pt x="0" y="21318"/>
                  </a:cubicBezTo>
                  <a:lnTo>
                    <a:pt x="0" y="4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2" name="Google Shape;2552;p30"/>
            <p:cNvSpPr/>
            <p:nvPr/>
          </p:nvSpPr>
          <p:spPr>
            <a:xfrm>
              <a:off x="599002"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3" name="Google Shape;2553;p30"/>
            <p:cNvSpPr/>
            <p:nvPr/>
          </p:nvSpPr>
          <p:spPr>
            <a:xfrm>
              <a:off x="644815" y="763438"/>
              <a:ext cx="45792" cy="57834"/>
            </a:xfrm>
            <a:custGeom>
              <a:avLst/>
              <a:gdLst/>
              <a:ahLst/>
              <a:cxnLst/>
              <a:rect l="l" t="t" r="r" b="b"/>
              <a:pathLst>
                <a:path w="21600" h="21600" extrusionOk="0">
                  <a:moveTo>
                    <a:pt x="7786" y="0"/>
                  </a:moveTo>
                  <a:lnTo>
                    <a:pt x="9921" y="9611"/>
                  </a:lnTo>
                  <a:cubicBezTo>
                    <a:pt x="10298" y="11593"/>
                    <a:pt x="10674" y="13475"/>
                    <a:pt x="11051" y="15655"/>
                  </a:cubicBezTo>
                  <a:lnTo>
                    <a:pt x="11177" y="15655"/>
                  </a:lnTo>
                  <a:cubicBezTo>
                    <a:pt x="11553" y="13475"/>
                    <a:pt x="11805" y="11692"/>
                    <a:pt x="12181" y="9611"/>
                  </a:cubicBezTo>
                  <a:lnTo>
                    <a:pt x="14442" y="0"/>
                  </a:lnTo>
                  <a:lnTo>
                    <a:pt x="21600" y="0"/>
                  </a:lnTo>
                  <a:lnTo>
                    <a:pt x="14316" y="21600"/>
                  </a:lnTo>
                  <a:lnTo>
                    <a:pt x="7409" y="21600"/>
                  </a:lnTo>
                  <a:lnTo>
                    <a:pt x="0" y="0"/>
                  </a:lnTo>
                  <a:lnTo>
                    <a:pt x="7786"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4" name="Google Shape;2554;p30"/>
            <p:cNvSpPr/>
            <p:nvPr/>
          </p:nvSpPr>
          <p:spPr>
            <a:xfrm>
              <a:off x="694064"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267"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5" name="Google Shape;2555;p30"/>
            <p:cNvSpPr/>
            <p:nvPr/>
          </p:nvSpPr>
          <p:spPr>
            <a:xfrm>
              <a:off x="771945" y="762293"/>
              <a:ext cx="44658" cy="59562"/>
            </a:xfrm>
            <a:custGeom>
              <a:avLst/>
              <a:gdLst/>
              <a:ahLst/>
              <a:cxnLst/>
              <a:rect l="l" t="t" r="r" b="b"/>
              <a:pathLst>
                <a:path w="21600" h="21600" extrusionOk="0">
                  <a:moveTo>
                    <a:pt x="7586" y="10704"/>
                  </a:moveTo>
                  <a:cubicBezTo>
                    <a:pt x="7586" y="14336"/>
                    <a:pt x="8357" y="17299"/>
                    <a:pt x="11057" y="17299"/>
                  </a:cubicBezTo>
                  <a:cubicBezTo>
                    <a:pt x="13500" y="17299"/>
                    <a:pt x="14014" y="13763"/>
                    <a:pt x="14014" y="10704"/>
                  </a:cubicBezTo>
                  <a:cubicBezTo>
                    <a:pt x="14014"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6" name="Google Shape;2556;p30"/>
            <p:cNvSpPr/>
            <p:nvPr/>
          </p:nvSpPr>
          <p:spPr>
            <a:xfrm>
              <a:off x="825775" y="762293"/>
              <a:ext cx="45252" cy="81324"/>
            </a:xfrm>
            <a:custGeom>
              <a:avLst/>
              <a:gdLst/>
              <a:ahLst/>
              <a:cxnLst/>
              <a:rect l="l" t="t" r="r" b="b"/>
              <a:pathLst>
                <a:path w="21600" h="21600" extrusionOk="0">
                  <a:moveTo>
                    <a:pt x="7751" y="9958"/>
                  </a:moveTo>
                  <a:cubicBezTo>
                    <a:pt x="7751" y="10519"/>
                    <a:pt x="7878" y="11010"/>
                    <a:pt x="8132" y="11291"/>
                  </a:cubicBezTo>
                  <a:cubicBezTo>
                    <a:pt x="8767" y="12203"/>
                    <a:pt x="9656" y="12483"/>
                    <a:pt x="10546" y="12483"/>
                  </a:cubicBezTo>
                  <a:cubicBezTo>
                    <a:pt x="13214" y="12483"/>
                    <a:pt x="14104" y="10379"/>
                    <a:pt x="14104" y="7925"/>
                  </a:cubicBezTo>
                  <a:cubicBezTo>
                    <a:pt x="14104" y="5049"/>
                    <a:pt x="12833" y="3436"/>
                    <a:pt x="10673" y="3436"/>
                  </a:cubicBezTo>
                  <a:cubicBezTo>
                    <a:pt x="9529" y="3436"/>
                    <a:pt x="8386" y="4068"/>
                    <a:pt x="8132" y="4769"/>
                  </a:cubicBezTo>
                  <a:cubicBezTo>
                    <a:pt x="7878" y="5049"/>
                    <a:pt x="7751" y="5470"/>
                    <a:pt x="7751" y="5891"/>
                  </a:cubicBezTo>
                  <a:lnTo>
                    <a:pt x="7751" y="9958"/>
                  </a:lnTo>
                  <a:close/>
                  <a:moveTo>
                    <a:pt x="254" y="5119"/>
                  </a:moveTo>
                  <a:cubicBezTo>
                    <a:pt x="254" y="3226"/>
                    <a:pt x="127" y="1683"/>
                    <a:pt x="0" y="281"/>
                  </a:cubicBezTo>
                  <a:lnTo>
                    <a:pt x="6607" y="281"/>
                  </a:lnTo>
                  <a:lnTo>
                    <a:pt x="6988" y="2034"/>
                  </a:lnTo>
                  <a:lnTo>
                    <a:pt x="7115" y="2034"/>
                  </a:lnTo>
                  <a:cubicBezTo>
                    <a:pt x="8259" y="771"/>
                    <a:pt x="10292" y="0"/>
                    <a:pt x="12960" y="0"/>
                  </a:cubicBezTo>
                  <a:cubicBezTo>
                    <a:pt x="19059" y="0"/>
                    <a:pt x="21600" y="3647"/>
                    <a:pt x="21600" y="7925"/>
                  </a:cubicBezTo>
                  <a:cubicBezTo>
                    <a:pt x="21600" y="13395"/>
                    <a:pt x="17153" y="15849"/>
                    <a:pt x="12452" y="15849"/>
                  </a:cubicBezTo>
                  <a:cubicBezTo>
                    <a:pt x="10165" y="15849"/>
                    <a:pt x="8640" y="15078"/>
                    <a:pt x="7878" y="14306"/>
                  </a:cubicBezTo>
                  <a:lnTo>
                    <a:pt x="7751" y="14306"/>
                  </a:lnTo>
                  <a:lnTo>
                    <a:pt x="7751" y="21600"/>
                  </a:lnTo>
                  <a:lnTo>
                    <a:pt x="254" y="21600"/>
                  </a:lnTo>
                  <a:lnTo>
                    <a:pt x="254" y="51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7" name="Google Shape;2557;p30"/>
            <p:cNvSpPr/>
            <p:nvPr/>
          </p:nvSpPr>
          <p:spPr>
            <a:xfrm>
              <a:off x="880178" y="762293"/>
              <a:ext cx="70416" cy="59022"/>
            </a:xfrm>
            <a:custGeom>
              <a:avLst/>
              <a:gdLst/>
              <a:ahLst/>
              <a:cxnLst/>
              <a:rect l="l" t="t" r="r" b="b"/>
              <a:pathLst>
                <a:path w="21600" h="21600" extrusionOk="0">
                  <a:moveTo>
                    <a:pt x="162" y="6714"/>
                  </a:moveTo>
                  <a:cubicBezTo>
                    <a:pt x="162" y="4378"/>
                    <a:pt x="0" y="2335"/>
                    <a:pt x="0" y="389"/>
                  </a:cubicBezTo>
                  <a:lnTo>
                    <a:pt x="4141" y="389"/>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778"/>
                  </a:cubicBezTo>
                  <a:cubicBezTo>
                    <a:pt x="15185" y="292"/>
                    <a:pt x="16078" y="0"/>
                    <a:pt x="16971" y="0"/>
                  </a:cubicBezTo>
                  <a:cubicBezTo>
                    <a:pt x="20138" y="0"/>
                    <a:pt x="21600" y="3016"/>
                    <a:pt x="21600" y="8173"/>
                  </a:cubicBezTo>
                  <a:lnTo>
                    <a:pt x="21600" y="21600"/>
                  </a:lnTo>
                  <a:lnTo>
                    <a:pt x="16809" y="21600"/>
                  </a:lnTo>
                  <a:lnTo>
                    <a:pt x="16809" y="9049"/>
                  </a:lnTo>
                  <a:cubicBezTo>
                    <a:pt x="16809" y="6616"/>
                    <a:pt x="16647" y="4670"/>
                    <a:pt x="15185" y="4670"/>
                  </a:cubicBezTo>
                  <a:cubicBezTo>
                    <a:pt x="14292" y="4670"/>
                    <a:pt x="13723" y="5351"/>
                    <a:pt x="13398" y="6616"/>
                  </a:cubicBezTo>
                  <a:cubicBezTo>
                    <a:pt x="13317" y="7005"/>
                    <a:pt x="13236" y="7589"/>
                    <a:pt x="13236" y="8173"/>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270"/>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8" name="Google Shape;2558;p30"/>
            <p:cNvSpPr/>
            <p:nvPr/>
          </p:nvSpPr>
          <p:spPr>
            <a:xfrm>
              <a:off x="960350"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59" name="Google Shape;2559;p30"/>
            <p:cNvSpPr/>
            <p:nvPr/>
          </p:nvSpPr>
          <p:spPr>
            <a:xfrm>
              <a:off x="1013035" y="762293"/>
              <a:ext cx="43524" cy="59022"/>
            </a:xfrm>
            <a:custGeom>
              <a:avLst/>
              <a:gdLst/>
              <a:ahLst/>
              <a:cxnLst/>
              <a:rect l="l" t="t" r="r" b="b"/>
              <a:pathLst>
                <a:path w="21600" h="21600" extrusionOk="0">
                  <a:moveTo>
                    <a:pt x="260" y="6714"/>
                  </a:moveTo>
                  <a:cubicBezTo>
                    <a:pt x="260" y="4378"/>
                    <a:pt x="0" y="2335"/>
                    <a:pt x="0" y="389"/>
                  </a:cubicBezTo>
                  <a:lnTo>
                    <a:pt x="6636" y="389"/>
                  </a:lnTo>
                  <a:lnTo>
                    <a:pt x="6896" y="2822"/>
                  </a:lnTo>
                  <a:lnTo>
                    <a:pt x="7027" y="2822"/>
                  </a:lnTo>
                  <a:cubicBezTo>
                    <a:pt x="8588" y="1070"/>
                    <a:pt x="11060" y="0"/>
                    <a:pt x="14053" y="0"/>
                  </a:cubicBezTo>
                  <a:cubicBezTo>
                    <a:pt x="19388" y="0"/>
                    <a:pt x="21600" y="3211"/>
                    <a:pt x="21600" y="7978"/>
                  </a:cubicBezTo>
                  <a:lnTo>
                    <a:pt x="21600" y="21600"/>
                  </a:lnTo>
                  <a:lnTo>
                    <a:pt x="13923" y="21600"/>
                  </a:lnTo>
                  <a:lnTo>
                    <a:pt x="13923" y="8270"/>
                  </a:lnTo>
                  <a:cubicBezTo>
                    <a:pt x="13923" y="6519"/>
                    <a:pt x="13402" y="4768"/>
                    <a:pt x="11190" y="4768"/>
                  </a:cubicBezTo>
                  <a:cubicBezTo>
                    <a:pt x="9889" y="4768"/>
                    <a:pt x="8848" y="5449"/>
                    <a:pt x="8328" y="6714"/>
                  </a:cubicBezTo>
                  <a:cubicBezTo>
                    <a:pt x="8067" y="7103"/>
                    <a:pt x="7807" y="7784"/>
                    <a:pt x="7807" y="8659"/>
                  </a:cubicBezTo>
                  <a:lnTo>
                    <a:pt x="780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0" name="Google Shape;2560;p30"/>
            <p:cNvSpPr/>
            <p:nvPr/>
          </p:nvSpPr>
          <p:spPr>
            <a:xfrm>
              <a:off x="1064535" y="747399"/>
              <a:ext cx="33858" cy="74466"/>
            </a:xfrm>
            <a:custGeom>
              <a:avLst/>
              <a:gdLst/>
              <a:ahLst/>
              <a:cxnLst/>
              <a:rect l="l" t="t" r="r" b="b"/>
              <a:pathLst>
                <a:path w="21600" h="21600" extrusionOk="0">
                  <a:moveTo>
                    <a:pt x="14344" y="0"/>
                  </a:moveTo>
                  <a:lnTo>
                    <a:pt x="14344" y="4612"/>
                  </a:lnTo>
                  <a:lnTo>
                    <a:pt x="21600" y="4612"/>
                  </a:lnTo>
                  <a:lnTo>
                    <a:pt x="21600" y="7764"/>
                  </a:lnTo>
                  <a:lnTo>
                    <a:pt x="14344" y="7764"/>
                  </a:lnTo>
                  <a:lnTo>
                    <a:pt x="14344" y="15451"/>
                  </a:lnTo>
                  <a:cubicBezTo>
                    <a:pt x="14344" y="17372"/>
                    <a:pt x="16031" y="17910"/>
                    <a:pt x="18056" y="17910"/>
                  </a:cubicBezTo>
                  <a:cubicBezTo>
                    <a:pt x="19069" y="17910"/>
                    <a:pt x="19744" y="17833"/>
                    <a:pt x="20588" y="17757"/>
                  </a:cubicBezTo>
                  <a:lnTo>
                    <a:pt x="20756" y="21293"/>
                  </a:lnTo>
                  <a:cubicBezTo>
                    <a:pt x="19406" y="21446"/>
                    <a:pt x="17381" y="21600"/>
                    <a:pt x="14681" y="21600"/>
                  </a:cubicBezTo>
                  <a:cubicBezTo>
                    <a:pt x="11813" y="21600"/>
                    <a:pt x="9281" y="21293"/>
                    <a:pt x="7594" y="20524"/>
                  </a:cubicBezTo>
                  <a:cubicBezTo>
                    <a:pt x="5569" y="19601"/>
                    <a:pt x="4387" y="18372"/>
                    <a:pt x="4387" y="15681"/>
                  </a:cubicBezTo>
                  <a:lnTo>
                    <a:pt x="4387" y="7764"/>
                  </a:lnTo>
                  <a:lnTo>
                    <a:pt x="0" y="7764"/>
                  </a:lnTo>
                  <a:lnTo>
                    <a:pt x="0" y="4612"/>
                  </a:lnTo>
                  <a:lnTo>
                    <a:pt x="4387" y="4612"/>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1" name="Google Shape;2561;p30"/>
            <p:cNvSpPr/>
            <p:nvPr/>
          </p:nvSpPr>
          <p:spPr>
            <a:xfrm>
              <a:off x="137438" y="864829"/>
              <a:ext cx="41796" cy="81324"/>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2" name="Google Shape;2562;p30"/>
            <p:cNvSpPr/>
            <p:nvPr/>
          </p:nvSpPr>
          <p:spPr>
            <a:xfrm>
              <a:off x="186687" y="886597"/>
              <a:ext cx="43524" cy="59562"/>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3" name="Google Shape;2563;p30"/>
            <p:cNvSpPr/>
            <p:nvPr/>
          </p:nvSpPr>
          <p:spPr>
            <a:xfrm>
              <a:off x="237900" y="886597"/>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4" name="Google Shape;2564;p30"/>
            <p:cNvSpPr/>
            <p:nvPr/>
          </p:nvSpPr>
          <p:spPr>
            <a:xfrm>
              <a:off x="273158" y="887170"/>
              <a:ext cx="45792" cy="58428"/>
            </a:xfrm>
            <a:custGeom>
              <a:avLst/>
              <a:gdLst/>
              <a:ahLst/>
              <a:cxnLst/>
              <a:rect l="l" t="t" r="r" b="b"/>
              <a:pathLst>
                <a:path w="21600" h="21600" extrusionOk="0">
                  <a:moveTo>
                    <a:pt x="7741" y="0"/>
                  </a:moveTo>
                  <a:lnTo>
                    <a:pt x="9864" y="9666"/>
                  </a:lnTo>
                  <a:cubicBezTo>
                    <a:pt x="10238" y="11540"/>
                    <a:pt x="10613" y="13512"/>
                    <a:pt x="10987" y="15682"/>
                  </a:cubicBezTo>
                  <a:lnTo>
                    <a:pt x="11112" y="15682"/>
                  </a:lnTo>
                  <a:cubicBezTo>
                    <a:pt x="11487" y="13512"/>
                    <a:pt x="11861" y="11638"/>
                    <a:pt x="12236" y="9666"/>
                  </a:cubicBezTo>
                  <a:lnTo>
                    <a:pt x="14358" y="0"/>
                  </a:lnTo>
                  <a:lnTo>
                    <a:pt x="21600" y="0"/>
                  </a:lnTo>
                  <a:lnTo>
                    <a:pt x="14234" y="21600"/>
                  </a:lnTo>
                  <a:lnTo>
                    <a:pt x="7366" y="21600"/>
                  </a:lnTo>
                  <a:lnTo>
                    <a:pt x="0" y="0"/>
                  </a:lnTo>
                  <a:lnTo>
                    <a:pt x="7741"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5" name="Google Shape;2565;p30"/>
            <p:cNvSpPr/>
            <p:nvPr/>
          </p:nvSpPr>
          <p:spPr>
            <a:xfrm>
              <a:off x="316354" y="863684"/>
              <a:ext cx="33867" cy="81918"/>
            </a:xfrm>
            <a:custGeom>
              <a:avLst/>
              <a:gdLst/>
              <a:ahLst/>
              <a:cxnLst/>
              <a:rect l="l" t="t" r="r" b="b"/>
              <a:pathLst>
                <a:path w="20938" h="21600" extrusionOk="0">
                  <a:moveTo>
                    <a:pt x="366" y="21600"/>
                  </a:moveTo>
                  <a:lnTo>
                    <a:pt x="366" y="6291"/>
                  </a:lnTo>
                  <a:lnTo>
                    <a:pt x="20921" y="6291"/>
                  </a:lnTo>
                  <a:lnTo>
                    <a:pt x="20921" y="21600"/>
                  </a:lnTo>
                  <a:lnTo>
                    <a:pt x="366" y="21600"/>
                  </a:lnTo>
                  <a:close/>
                  <a:moveTo>
                    <a:pt x="20921" y="2237"/>
                  </a:moveTo>
                  <a:cubicBezTo>
                    <a:pt x="21269" y="3565"/>
                    <a:pt x="16392" y="4474"/>
                    <a:pt x="10121" y="4474"/>
                  </a:cubicBezTo>
                  <a:cubicBezTo>
                    <a:pt x="4546" y="4474"/>
                    <a:pt x="-331" y="3565"/>
                    <a:pt x="17" y="2237"/>
                  </a:cubicBezTo>
                  <a:cubicBezTo>
                    <a:pt x="-331" y="839"/>
                    <a:pt x="4895" y="0"/>
                    <a:pt x="10469" y="0"/>
                  </a:cubicBezTo>
                  <a:cubicBezTo>
                    <a:pt x="16392" y="0"/>
                    <a:pt x="20921" y="839"/>
                    <a:pt x="20921"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6" name="Google Shape;2566;p30"/>
            <p:cNvSpPr/>
            <p:nvPr/>
          </p:nvSpPr>
          <p:spPr>
            <a:xfrm>
              <a:off x="351040" y="886597"/>
              <a:ext cx="34938" cy="59562"/>
            </a:xfrm>
            <a:custGeom>
              <a:avLst/>
              <a:gdLst/>
              <a:ahLst/>
              <a:cxnLst/>
              <a:rect l="l" t="t" r="r" b="b"/>
              <a:pathLst>
                <a:path w="21600" h="21600" extrusionOk="0">
                  <a:moveTo>
                    <a:pt x="21109" y="20928"/>
                  </a:moveTo>
                  <a:cubicBezTo>
                    <a:pt x="20127" y="21216"/>
                    <a:pt x="17673" y="21600"/>
                    <a:pt x="15055" y="21600"/>
                  </a:cubicBezTo>
                  <a:cubicBezTo>
                    <a:pt x="5891" y="21600"/>
                    <a:pt x="0" y="17856"/>
                    <a:pt x="0" y="11040"/>
                  </a:cubicBezTo>
                  <a:cubicBezTo>
                    <a:pt x="0" y="4512"/>
                    <a:pt x="6382" y="0"/>
                    <a:pt x="16364" y="0"/>
                  </a:cubicBezTo>
                  <a:cubicBezTo>
                    <a:pt x="18655" y="0"/>
                    <a:pt x="20782" y="288"/>
                    <a:pt x="21600" y="576"/>
                  </a:cubicBezTo>
                  <a:lnTo>
                    <a:pt x="20455" y="4992"/>
                  </a:lnTo>
                  <a:cubicBezTo>
                    <a:pt x="19636" y="4800"/>
                    <a:pt x="18491" y="4608"/>
                    <a:pt x="16855" y="4608"/>
                  </a:cubicBezTo>
                  <a:cubicBezTo>
                    <a:pt x="12273" y="4608"/>
                    <a:pt x="9491" y="7200"/>
                    <a:pt x="9491" y="10848"/>
                  </a:cubicBezTo>
                  <a:cubicBezTo>
                    <a:pt x="9491" y="14688"/>
                    <a:pt x="12273" y="16992"/>
                    <a:pt x="16691" y="16992"/>
                  </a:cubicBezTo>
                  <a:cubicBezTo>
                    <a:pt x="18000" y="16992"/>
                    <a:pt x="19309" y="16800"/>
                    <a:pt x="20291" y="16512"/>
                  </a:cubicBezTo>
                  <a:lnTo>
                    <a:pt x="21109"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7" name="Google Shape;2567;p30"/>
            <p:cNvSpPr/>
            <p:nvPr/>
          </p:nvSpPr>
          <p:spPr>
            <a:xfrm>
              <a:off x="389981" y="886597"/>
              <a:ext cx="43524" cy="59562"/>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336" y="17280"/>
                    <a:pt x="13782"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8" name="Google Shape;2568;p30"/>
            <p:cNvSpPr/>
            <p:nvPr/>
          </p:nvSpPr>
          <p:spPr>
            <a:xfrm>
              <a:off x="457555" y="862538"/>
              <a:ext cx="37206" cy="83052"/>
            </a:xfrm>
            <a:custGeom>
              <a:avLst/>
              <a:gdLst/>
              <a:ahLst/>
              <a:cxnLst/>
              <a:rect l="l" t="t" r="r" b="b"/>
              <a:pathLst>
                <a:path w="21600" h="21600" extrusionOk="0">
                  <a:moveTo>
                    <a:pt x="4474" y="21600"/>
                  </a:moveTo>
                  <a:lnTo>
                    <a:pt x="4474" y="9385"/>
                  </a:lnTo>
                  <a:lnTo>
                    <a:pt x="0" y="9385"/>
                  </a:lnTo>
                  <a:lnTo>
                    <a:pt x="0" y="6487"/>
                  </a:lnTo>
                  <a:lnTo>
                    <a:pt x="4474" y="6487"/>
                  </a:lnTo>
                  <a:lnTo>
                    <a:pt x="4474" y="5866"/>
                  </a:lnTo>
                  <a:cubicBezTo>
                    <a:pt x="4474" y="4210"/>
                    <a:pt x="5246" y="2622"/>
                    <a:pt x="8023" y="1380"/>
                  </a:cubicBezTo>
                  <a:cubicBezTo>
                    <a:pt x="10029" y="483"/>
                    <a:pt x="12960" y="0"/>
                    <a:pt x="16046" y="0"/>
                  </a:cubicBezTo>
                  <a:cubicBezTo>
                    <a:pt x="18514" y="0"/>
                    <a:pt x="20211" y="138"/>
                    <a:pt x="21600" y="345"/>
                  </a:cubicBezTo>
                  <a:lnTo>
                    <a:pt x="20520" y="3450"/>
                  </a:lnTo>
                  <a:cubicBezTo>
                    <a:pt x="19903" y="3381"/>
                    <a:pt x="18823" y="3312"/>
                    <a:pt x="17743" y="3312"/>
                  </a:cubicBezTo>
                  <a:cubicBezTo>
                    <a:pt x="14657" y="3312"/>
                    <a:pt x="13577" y="4486"/>
                    <a:pt x="13577" y="5797"/>
                  </a:cubicBezTo>
                  <a:lnTo>
                    <a:pt x="13577" y="6487"/>
                  </a:lnTo>
                  <a:lnTo>
                    <a:pt x="19440" y="6487"/>
                  </a:lnTo>
                  <a:lnTo>
                    <a:pt x="19440" y="9385"/>
                  </a:lnTo>
                  <a:lnTo>
                    <a:pt x="13577" y="9385"/>
                  </a:lnTo>
                  <a:lnTo>
                    <a:pt x="13577" y="21600"/>
                  </a:lnTo>
                  <a:lnTo>
                    <a:pt x="4474"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69" name="Google Shape;2569;p30"/>
            <p:cNvSpPr/>
            <p:nvPr/>
          </p:nvSpPr>
          <p:spPr>
            <a:xfrm>
              <a:off x="495350" y="886597"/>
              <a:ext cx="44658" cy="59562"/>
            </a:xfrm>
            <a:custGeom>
              <a:avLst/>
              <a:gdLst/>
              <a:ahLst/>
              <a:cxnLst/>
              <a:rect l="l" t="t" r="r" b="b"/>
              <a:pathLst>
                <a:path w="21600" h="21600" extrusionOk="0">
                  <a:moveTo>
                    <a:pt x="7586" y="10752"/>
                  </a:moveTo>
                  <a:cubicBezTo>
                    <a:pt x="7586" y="14304"/>
                    <a:pt x="8357" y="17376"/>
                    <a:pt x="11057" y="17376"/>
                  </a:cubicBezTo>
                  <a:cubicBezTo>
                    <a:pt x="13500" y="17376"/>
                    <a:pt x="14143" y="13824"/>
                    <a:pt x="14143" y="10752"/>
                  </a:cubicBezTo>
                  <a:cubicBezTo>
                    <a:pt x="14143" y="7872"/>
                    <a:pt x="13500" y="4224"/>
                    <a:pt x="10929" y="4224"/>
                  </a:cubicBezTo>
                  <a:cubicBezTo>
                    <a:pt x="8100" y="4224"/>
                    <a:pt x="7586" y="7872"/>
                    <a:pt x="7586" y="10752"/>
                  </a:cubicBezTo>
                  <a:close/>
                  <a:moveTo>
                    <a:pt x="21600" y="10752"/>
                  </a:moveTo>
                  <a:cubicBezTo>
                    <a:pt x="21600" y="19488"/>
                    <a:pt x="15171" y="21600"/>
                    <a:pt x="10800" y="21600"/>
                  </a:cubicBezTo>
                  <a:cubicBezTo>
                    <a:pt x="4114" y="21600"/>
                    <a:pt x="0" y="17664"/>
                    <a:pt x="0" y="10848"/>
                  </a:cubicBezTo>
                  <a:cubicBezTo>
                    <a:pt x="0" y="3264"/>
                    <a:pt x="5400" y="0"/>
                    <a:pt x="10929" y="0"/>
                  </a:cubicBezTo>
                  <a:cubicBezTo>
                    <a:pt x="17614" y="0"/>
                    <a:pt x="21600" y="4128"/>
                    <a:pt x="21600" y="1075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0" name="Google Shape;2570;p30"/>
            <p:cNvSpPr/>
            <p:nvPr/>
          </p:nvSpPr>
          <p:spPr>
            <a:xfrm>
              <a:off x="546564" y="886597"/>
              <a:ext cx="33858" cy="59022"/>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093" y="0"/>
                  </a:cubicBezTo>
                  <a:cubicBezTo>
                    <a:pt x="20250" y="0"/>
                    <a:pt x="20829" y="0"/>
                    <a:pt x="21600" y="0"/>
                  </a:cubicBezTo>
                  <a:lnTo>
                    <a:pt x="21600" y="5741"/>
                  </a:lnTo>
                  <a:cubicBezTo>
                    <a:pt x="20829" y="5643"/>
                    <a:pt x="20057" y="5643"/>
                    <a:pt x="19093"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1" name="Google Shape;2571;p30"/>
            <p:cNvSpPr/>
            <p:nvPr/>
          </p:nvSpPr>
          <p:spPr>
            <a:xfrm>
              <a:off x="598429" y="865402"/>
              <a:ext cx="44118" cy="80190"/>
            </a:xfrm>
            <a:custGeom>
              <a:avLst/>
              <a:gdLst/>
              <a:ahLst/>
              <a:cxnLst/>
              <a:rect l="l" t="t" r="r" b="b"/>
              <a:pathLst>
                <a:path w="21600" h="21600" extrusionOk="0">
                  <a:moveTo>
                    <a:pt x="7013" y="3857"/>
                  </a:moveTo>
                  <a:lnTo>
                    <a:pt x="0" y="3857"/>
                  </a:lnTo>
                  <a:lnTo>
                    <a:pt x="0" y="0"/>
                  </a:lnTo>
                  <a:lnTo>
                    <a:pt x="21600" y="0"/>
                  </a:lnTo>
                  <a:lnTo>
                    <a:pt x="21600" y="3857"/>
                  </a:lnTo>
                  <a:lnTo>
                    <a:pt x="14587" y="3857"/>
                  </a:lnTo>
                  <a:lnTo>
                    <a:pt x="14587" y="21600"/>
                  </a:lnTo>
                  <a:lnTo>
                    <a:pt x="7013" y="21600"/>
                  </a:lnTo>
                  <a:lnTo>
                    <a:pt x="7013" y="385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2" name="Google Shape;2572;p30"/>
            <p:cNvSpPr/>
            <p:nvPr/>
          </p:nvSpPr>
          <p:spPr>
            <a:xfrm>
              <a:off x="642524" y="886597"/>
              <a:ext cx="42930" cy="59562"/>
            </a:xfrm>
            <a:custGeom>
              <a:avLst/>
              <a:gdLst/>
              <a:ahLst/>
              <a:cxnLst/>
              <a:rect l="l" t="t" r="r" b="b"/>
              <a:pathLst>
                <a:path w="21600" h="21600" extrusionOk="0">
                  <a:moveTo>
                    <a:pt x="14533" y="8832"/>
                  </a:moveTo>
                  <a:cubicBezTo>
                    <a:pt x="14533" y="6144"/>
                    <a:pt x="13600" y="4032"/>
                    <a:pt x="11200" y="4032"/>
                  </a:cubicBezTo>
                  <a:cubicBezTo>
                    <a:pt x="8667" y="4032"/>
                    <a:pt x="7600" y="6720"/>
                    <a:pt x="7600" y="8832"/>
                  </a:cubicBezTo>
                  <a:lnTo>
                    <a:pt x="14533" y="8832"/>
                  </a:lnTo>
                  <a:close/>
                  <a:moveTo>
                    <a:pt x="7467" y="12768"/>
                  </a:moveTo>
                  <a:cubicBezTo>
                    <a:pt x="7600" y="16032"/>
                    <a:pt x="10267" y="17280"/>
                    <a:pt x="13733" y="17280"/>
                  </a:cubicBezTo>
                  <a:cubicBezTo>
                    <a:pt x="16000" y="17280"/>
                    <a:pt x="17867" y="16896"/>
                    <a:pt x="19333" y="16608"/>
                  </a:cubicBezTo>
                  <a:lnTo>
                    <a:pt x="20400" y="20640"/>
                  </a:lnTo>
                  <a:cubicBezTo>
                    <a:pt x="18400" y="21216"/>
                    <a:pt x="15333" y="21600"/>
                    <a:pt x="12267" y="21600"/>
                  </a:cubicBezTo>
                  <a:cubicBezTo>
                    <a:pt x="4400" y="21600"/>
                    <a:pt x="0" y="17760"/>
                    <a:pt x="0" y="11232"/>
                  </a:cubicBezTo>
                  <a:cubicBezTo>
                    <a:pt x="0" y="4128"/>
                    <a:pt x="5067" y="0"/>
                    <a:pt x="11733" y="0"/>
                  </a:cubicBezTo>
                  <a:cubicBezTo>
                    <a:pt x="18000" y="0"/>
                    <a:pt x="21600" y="3552"/>
                    <a:pt x="21600" y="9888"/>
                  </a:cubicBezTo>
                  <a:cubicBezTo>
                    <a:pt x="21600" y="11424"/>
                    <a:pt x="21600" y="12192"/>
                    <a:pt x="21467" y="12768"/>
                  </a:cubicBezTo>
                  <a:lnTo>
                    <a:pt x="7467"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3" name="Google Shape;2573;p30"/>
            <p:cNvSpPr/>
            <p:nvPr/>
          </p:nvSpPr>
          <p:spPr>
            <a:xfrm>
              <a:off x="691773" y="886597"/>
              <a:ext cx="43524" cy="59562"/>
            </a:xfrm>
            <a:custGeom>
              <a:avLst/>
              <a:gdLst/>
              <a:ahLst/>
              <a:cxnLst/>
              <a:rect l="l" t="t" r="r" b="b"/>
              <a:pathLst>
                <a:path w="21600" h="21600" extrusionOk="0">
                  <a:moveTo>
                    <a:pt x="13566" y="11040"/>
                  </a:moveTo>
                  <a:cubicBezTo>
                    <a:pt x="10932" y="11136"/>
                    <a:pt x="7376" y="11712"/>
                    <a:pt x="7376" y="14688"/>
                  </a:cubicBezTo>
                  <a:cubicBezTo>
                    <a:pt x="7376" y="16800"/>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7008"/>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4" name="Google Shape;2574;p30"/>
            <p:cNvSpPr/>
            <p:nvPr/>
          </p:nvSpPr>
          <p:spPr>
            <a:xfrm>
              <a:off x="744458" y="886597"/>
              <a:ext cx="34938" cy="59562"/>
            </a:xfrm>
            <a:custGeom>
              <a:avLst/>
              <a:gdLst/>
              <a:ahLst/>
              <a:cxnLst/>
              <a:rect l="l" t="t" r="r" b="b"/>
              <a:pathLst>
                <a:path w="21600" h="21600" extrusionOk="0">
                  <a:moveTo>
                    <a:pt x="20950" y="20928"/>
                  </a:moveTo>
                  <a:cubicBezTo>
                    <a:pt x="19976" y="21216"/>
                    <a:pt x="17702" y="21600"/>
                    <a:pt x="14941" y="21600"/>
                  </a:cubicBezTo>
                  <a:cubicBezTo>
                    <a:pt x="5847" y="21600"/>
                    <a:pt x="0" y="17856"/>
                    <a:pt x="0" y="11040"/>
                  </a:cubicBezTo>
                  <a:cubicBezTo>
                    <a:pt x="0" y="4512"/>
                    <a:pt x="6496" y="0"/>
                    <a:pt x="16403" y="0"/>
                  </a:cubicBezTo>
                  <a:cubicBezTo>
                    <a:pt x="18514" y="0"/>
                    <a:pt x="20626" y="288"/>
                    <a:pt x="21600" y="576"/>
                  </a:cubicBezTo>
                  <a:lnTo>
                    <a:pt x="20301" y="4992"/>
                  </a:lnTo>
                  <a:cubicBezTo>
                    <a:pt x="19489" y="4800"/>
                    <a:pt x="18352" y="4608"/>
                    <a:pt x="16728" y="4608"/>
                  </a:cubicBezTo>
                  <a:cubicBezTo>
                    <a:pt x="12180" y="4608"/>
                    <a:pt x="9420" y="7200"/>
                    <a:pt x="9420" y="10848"/>
                  </a:cubicBezTo>
                  <a:cubicBezTo>
                    <a:pt x="9420" y="14688"/>
                    <a:pt x="12180" y="16992"/>
                    <a:pt x="16565" y="16992"/>
                  </a:cubicBezTo>
                  <a:cubicBezTo>
                    <a:pt x="18027" y="16992"/>
                    <a:pt x="19164" y="16800"/>
                    <a:pt x="20138" y="16512"/>
                  </a:cubicBezTo>
                  <a:lnTo>
                    <a:pt x="20950"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5" name="Google Shape;2575;p30"/>
            <p:cNvSpPr/>
            <p:nvPr/>
          </p:nvSpPr>
          <p:spPr>
            <a:xfrm>
              <a:off x="785116" y="863111"/>
              <a:ext cx="44118" cy="82512"/>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389" y="6271"/>
                    <a:pt x="12829" y="6132"/>
                    <a:pt x="14269" y="6132"/>
                  </a:cubicBezTo>
                  <a:cubicBezTo>
                    <a:pt x="19505" y="6132"/>
                    <a:pt x="21600" y="8501"/>
                    <a:pt x="21600" y="12333"/>
                  </a:cubicBezTo>
                  <a:lnTo>
                    <a:pt x="21600" y="21600"/>
                  </a:lnTo>
                  <a:lnTo>
                    <a:pt x="13876" y="21600"/>
                  </a:lnTo>
                  <a:lnTo>
                    <a:pt x="13876" y="12333"/>
                  </a:lnTo>
                  <a:cubicBezTo>
                    <a:pt x="13876" y="10870"/>
                    <a:pt x="13353" y="9546"/>
                    <a:pt x="10996" y="9546"/>
                  </a:cubicBezTo>
                  <a:cubicBezTo>
                    <a:pt x="9687" y="9546"/>
                    <a:pt x="8640" y="9964"/>
                    <a:pt x="7985" y="10939"/>
                  </a:cubicBezTo>
                  <a:cubicBezTo>
                    <a:pt x="7985" y="11218"/>
                    <a:pt x="7724" y="11775"/>
                    <a:pt x="7724" y="12124"/>
                  </a:cubicBezTo>
                  <a:lnTo>
                    <a:pt x="7724"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6" name="Google Shape;2576;p30"/>
            <p:cNvSpPr/>
            <p:nvPr/>
          </p:nvSpPr>
          <p:spPr>
            <a:xfrm>
              <a:off x="838947" y="886597"/>
              <a:ext cx="42930" cy="59562"/>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7" name="Google Shape;2577;p30"/>
            <p:cNvSpPr/>
            <p:nvPr/>
          </p:nvSpPr>
          <p:spPr>
            <a:xfrm>
              <a:off x="888442" y="886597"/>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200" y="0"/>
                    <a:pt x="19286" y="0"/>
                  </a:cubicBezTo>
                  <a:cubicBezTo>
                    <a:pt x="20443" y="0"/>
                    <a:pt x="21021" y="0"/>
                    <a:pt x="21600" y="0"/>
                  </a:cubicBezTo>
                  <a:lnTo>
                    <a:pt x="21600" y="5741"/>
                  </a:lnTo>
                  <a:cubicBezTo>
                    <a:pt x="21021" y="5643"/>
                    <a:pt x="20250" y="5643"/>
                    <a:pt x="19286" y="5643"/>
                  </a:cubicBezTo>
                  <a:cubicBezTo>
                    <a:pt x="16779" y="5643"/>
                    <a:pt x="13500" y="6422"/>
                    <a:pt x="12343" y="8659"/>
                  </a:cubicBezTo>
                  <a:cubicBezTo>
                    <a:pt x="11957" y="9146"/>
                    <a:pt x="11957" y="9924"/>
                    <a:pt x="11957" y="10800"/>
                  </a:cubicBezTo>
                  <a:lnTo>
                    <a:pt x="11957"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8" name="Google Shape;2578;p30"/>
            <p:cNvSpPr/>
            <p:nvPr/>
          </p:nvSpPr>
          <p:spPr>
            <a:xfrm>
              <a:off x="923700" y="886597"/>
              <a:ext cx="34344" cy="59562"/>
            </a:xfrm>
            <a:custGeom>
              <a:avLst/>
              <a:gdLst/>
              <a:ahLst/>
              <a:cxnLst/>
              <a:rect l="l" t="t" r="r" b="b"/>
              <a:pathLst>
                <a:path w="21600" h="21600" extrusionOk="0">
                  <a:moveTo>
                    <a:pt x="1856" y="16224"/>
                  </a:moveTo>
                  <a:cubicBezTo>
                    <a:pt x="3206" y="16800"/>
                    <a:pt x="5906" y="17376"/>
                    <a:pt x="8438"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2" y="4512"/>
                    <a:pt x="15356" y="4128"/>
                    <a:pt x="13500" y="4128"/>
                  </a:cubicBezTo>
                  <a:cubicBezTo>
                    <a:pt x="10969" y="4128"/>
                    <a:pt x="9787" y="4992"/>
                    <a:pt x="9787" y="5952"/>
                  </a:cubicBezTo>
                  <a:cubicBezTo>
                    <a:pt x="9787" y="6912"/>
                    <a:pt x="10631" y="7392"/>
                    <a:pt x="14006" y="8640"/>
                  </a:cubicBezTo>
                  <a:cubicBezTo>
                    <a:pt x="19575" y="10368"/>
                    <a:pt x="21600" y="12576"/>
                    <a:pt x="21600" y="14976"/>
                  </a:cubicBezTo>
                  <a:cubicBezTo>
                    <a:pt x="21600" y="19200"/>
                    <a:pt x="16200" y="21600"/>
                    <a:pt x="8438" y="21600"/>
                  </a:cubicBezTo>
                  <a:cubicBezTo>
                    <a:pt x="5400" y="21600"/>
                    <a:pt x="1688"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79" name="Google Shape;2579;p30"/>
            <p:cNvSpPr/>
            <p:nvPr/>
          </p:nvSpPr>
          <p:spPr>
            <a:xfrm>
              <a:off x="0" y="176860"/>
              <a:ext cx="404298" cy="455976"/>
            </a:xfrm>
            <a:custGeom>
              <a:avLst/>
              <a:gdLst/>
              <a:ahLst/>
              <a:cxnLst/>
              <a:rect l="l" t="t" r="r" b="b"/>
              <a:pathLst>
                <a:path w="21600" h="21600" extrusionOk="0">
                  <a:moveTo>
                    <a:pt x="0" y="0"/>
                  </a:moveTo>
                  <a:lnTo>
                    <a:pt x="11904" y="0"/>
                  </a:lnTo>
                  <a:cubicBezTo>
                    <a:pt x="14976" y="0"/>
                    <a:pt x="17368" y="527"/>
                    <a:pt x="19052" y="1593"/>
                  </a:cubicBezTo>
                  <a:cubicBezTo>
                    <a:pt x="20751" y="2672"/>
                    <a:pt x="21600" y="4177"/>
                    <a:pt x="21600" y="6146"/>
                  </a:cubicBezTo>
                  <a:cubicBezTo>
                    <a:pt x="21600" y="7162"/>
                    <a:pt x="21317" y="8191"/>
                    <a:pt x="20751" y="9220"/>
                  </a:cubicBezTo>
                  <a:cubicBezTo>
                    <a:pt x="20199" y="10248"/>
                    <a:pt x="19024" y="11139"/>
                    <a:pt x="17226" y="11891"/>
                  </a:cubicBezTo>
                  <a:cubicBezTo>
                    <a:pt x="15443" y="12656"/>
                    <a:pt x="13192" y="13033"/>
                    <a:pt x="10489" y="13033"/>
                  </a:cubicBezTo>
                  <a:lnTo>
                    <a:pt x="7856" y="13033"/>
                  </a:lnTo>
                  <a:lnTo>
                    <a:pt x="7856" y="21600"/>
                  </a:lnTo>
                  <a:lnTo>
                    <a:pt x="0" y="21600"/>
                  </a:lnTo>
                  <a:lnTo>
                    <a:pt x="0" y="0"/>
                  </a:lnTo>
                  <a:close/>
                  <a:moveTo>
                    <a:pt x="7856" y="4164"/>
                  </a:moveTo>
                  <a:lnTo>
                    <a:pt x="7856" y="8793"/>
                  </a:lnTo>
                  <a:lnTo>
                    <a:pt x="9569" y="8793"/>
                  </a:lnTo>
                  <a:cubicBezTo>
                    <a:pt x="10842" y="8793"/>
                    <a:pt x="11847" y="8580"/>
                    <a:pt x="12612" y="8153"/>
                  </a:cubicBezTo>
                  <a:cubicBezTo>
                    <a:pt x="13362" y="7714"/>
                    <a:pt x="13744" y="7112"/>
                    <a:pt x="13744" y="6347"/>
                  </a:cubicBezTo>
                  <a:cubicBezTo>
                    <a:pt x="13744" y="5607"/>
                    <a:pt x="13447" y="5068"/>
                    <a:pt x="12867" y="4704"/>
                  </a:cubicBezTo>
                  <a:cubicBezTo>
                    <a:pt x="12286" y="4340"/>
                    <a:pt x="11423" y="4164"/>
                    <a:pt x="10262" y="4164"/>
                  </a:cubicBezTo>
                  <a:lnTo>
                    <a:pt x="7856" y="4164"/>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0" name="Google Shape;2580;p30"/>
            <p:cNvSpPr/>
            <p:nvPr/>
          </p:nvSpPr>
          <p:spPr>
            <a:xfrm>
              <a:off x="465000" y="176860"/>
              <a:ext cx="418608" cy="455976"/>
            </a:xfrm>
            <a:custGeom>
              <a:avLst/>
              <a:gdLst/>
              <a:ahLst/>
              <a:cxnLst/>
              <a:rect l="l" t="t" r="r" b="b"/>
              <a:pathLst>
                <a:path w="21600" h="21600" extrusionOk="0">
                  <a:moveTo>
                    <a:pt x="0" y="0"/>
                  </a:moveTo>
                  <a:lnTo>
                    <a:pt x="9400" y="0"/>
                  </a:lnTo>
                  <a:cubicBezTo>
                    <a:pt x="12228" y="0"/>
                    <a:pt x="14564" y="439"/>
                    <a:pt x="16436" y="1330"/>
                  </a:cubicBezTo>
                  <a:cubicBezTo>
                    <a:pt x="18294" y="2220"/>
                    <a:pt x="19619" y="3475"/>
                    <a:pt x="20411" y="5118"/>
                  </a:cubicBezTo>
                  <a:cubicBezTo>
                    <a:pt x="21204" y="6761"/>
                    <a:pt x="21600" y="8580"/>
                    <a:pt x="21600" y="10562"/>
                  </a:cubicBezTo>
                  <a:cubicBezTo>
                    <a:pt x="21600" y="13886"/>
                    <a:pt x="20480" y="16570"/>
                    <a:pt x="18239" y="18577"/>
                  </a:cubicBezTo>
                  <a:cubicBezTo>
                    <a:pt x="15998" y="20597"/>
                    <a:pt x="12720" y="21600"/>
                    <a:pt x="8389" y="21600"/>
                  </a:cubicBezTo>
                  <a:lnTo>
                    <a:pt x="0" y="21600"/>
                  </a:lnTo>
                  <a:lnTo>
                    <a:pt x="0" y="0"/>
                  </a:lnTo>
                  <a:close/>
                  <a:moveTo>
                    <a:pt x="7514" y="4190"/>
                  </a:moveTo>
                  <a:lnTo>
                    <a:pt x="7514" y="17373"/>
                  </a:lnTo>
                  <a:lnTo>
                    <a:pt x="8047" y="17373"/>
                  </a:lnTo>
                  <a:cubicBezTo>
                    <a:pt x="11941" y="17373"/>
                    <a:pt x="13894" y="15002"/>
                    <a:pt x="13894" y="10273"/>
                  </a:cubicBezTo>
                  <a:cubicBezTo>
                    <a:pt x="13894" y="8454"/>
                    <a:pt x="13471" y="6974"/>
                    <a:pt x="12624" y="5870"/>
                  </a:cubicBezTo>
                  <a:cubicBezTo>
                    <a:pt x="11791" y="4754"/>
                    <a:pt x="10411" y="4190"/>
                    <a:pt x="8498" y="4190"/>
                  </a:cubicBezTo>
                  <a:lnTo>
                    <a:pt x="7514" y="4190"/>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1" name="Google Shape;2581;p30"/>
            <p:cNvSpPr/>
            <p:nvPr/>
          </p:nvSpPr>
          <p:spPr>
            <a:xfrm>
              <a:off x="937444" y="168840"/>
              <a:ext cx="365364" cy="470880"/>
            </a:xfrm>
            <a:custGeom>
              <a:avLst/>
              <a:gdLst/>
              <a:ahLst/>
              <a:cxnLst/>
              <a:rect l="l" t="t" r="r" b="b"/>
              <a:pathLst>
                <a:path w="21600" h="21600" extrusionOk="0">
                  <a:moveTo>
                    <a:pt x="0" y="15016"/>
                  </a:moveTo>
                  <a:cubicBezTo>
                    <a:pt x="2833" y="16510"/>
                    <a:pt x="5525" y="17263"/>
                    <a:pt x="8045" y="17263"/>
                  </a:cubicBezTo>
                  <a:cubicBezTo>
                    <a:pt x="9329" y="17263"/>
                    <a:pt x="10440" y="17032"/>
                    <a:pt x="11348" y="16558"/>
                  </a:cubicBezTo>
                  <a:cubicBezTo>
                    <a:pt x="12271" y="16085"/>
                    <a:pt x="12725" y="15526"/>
                    <a:pt x="12725" y="14845"/>
                  </a:cubicBezTo>
                  <a:cubicBezTo>
                    <a:pt x="12725" y="14311"/>
                    <a:pt x="12397" y="13825"/>
                    <a:pt x="11755" y="13412"/>
                  </a:cubicBezTo>
                  <a:cubicBezTo>
                    <a:pt x="11082" y="12987"/>
                    <a:pt x="9830" y="12525"/>
                    <a:pt x="7998" y="11991"/>
                  </a:cubicBezTo>
                  <a:cubicBezTo>
                    <a:pt x="5400" y="11274"/>
                    <a:pt x="3428" y="10460"/>
                    <a:pt x="2066" y="9573"/>
                  </a:cubicBezTo>
                  <a:cubicBezTo>
                    <a:pt x="689" y="8686"/>
                    <a:pt x="0" y="7556"/>
                    <a:pt x="0" y="6184"/>
                  </a:cubicBezTo>
                  <a:cubicBezTo>
                    <a:pt x="0" y="4446"/>
                    <a:pt x="1080" y="2989"/>
                    <a:pt x="3224" y="1798"/>
                  </a:cubicBezTo>
                  <a:cubicBezTo>
                    <a:pt x="5384" y="595"/>
                    <a:pt x="8233" y="0"/>
                    <a:pt x="11770" y="0"/>
                  </a:cubicBezTo>
                  <a:cubicBezTo>
                    <a:pt x="14212" y="0"/>
                    <a:pt x="16748" y="377"/>
                    <a:pt x="19377" y="1118"/>
                  </a:cubicBezTo>
                  <a:lnTo>
                    <a:pt x="19377" y="6111"/>
                  </a:lnTo>
                  <a:cubicBezTo>
                    <a:pt x="17045" y="4835"/>
                    <a:pt x="14807" y="4203"/>
                    <a:pt x="12678" y="4203"/>
                  </a:cubicBezTo>
                  <a:cubicBezTo>
                    <a:pt x="11614" y="4203"/>
                    <a:pt x="10706" y="4386"/>
                    <a:pt x="9923" y="4738"/>
                  </a:cubicBezTo>
                  <a:cubicBezTo>
                    <a:pt x="9141" y="5102"/>
                    <a:pt x="8765" y="5540"/>
                    <a:pt x="8765" y="6050"/>
                  </a:cubicBezTo>
                  <a:cubicBezTo>
                    <a:pt x="8765" y="6548"/>
                    <a:pt x="9078" y="6973"/>
                    <a:pt x="9720" y="7338"/>
                  </a:cubicBezTo>
                  <a:cubicBezTo>
                    <a:pt x="10330" y="7702"/>
                    <a:pt x="11473" y="8091"/>
                    <a:pt x="13148" y="8504"/>
                  </a:cubicBezTo>
                  <a:cubicBezTo>
                    <a:pt x="15918" y="9209"/>
                    <a:pt x="18031" y="10010"/>
                    <a:pt x="19456" y="10909"/>
                  </a:cubicBezTo>
                  <a:cubicBezTo>
                    <a:pt x="20880" y="11820"/>
                    <a:pt x="21600" y="13047"/>
                    <a:pt x="21600" y="14578"/>
                  </a:cubicBezTo>
                  <a:cubicBezTo>
                    <a:pt x="21600" y="16522"/>
                    <a:pt x="20363" y="18174"/>
                    <a:pt x="17906" y="19547"/>
                  </a:cubicBezTo>
                  <a:cubicBezTo>
                    <a:pt x="15449" y="20920"/>
                    <a:pt x="12443" y="21600"/>
                    <a:pt x="8890" y="21600"/>
                  </a:cubicBezTo>
                  <a:cubicBezTo>
                    <a:pt x="6136" y="21600"/>
                    <a:pt x="3177" y="21126"/>
                    <a:pt x="0" y="20191"/>
                  </a:cubicBezTo>
                  <a:lnTo>
                    <a:pt x="0" y="15016"/>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2" name="Google Shape;2582;p30"/>
            <p:cNvSpPr/>
            <p:nvPr/>
          </p:nvSpPr>
          <p:spPr>
            <a:xfrm>
              <a:off x="1351477" y="176860"/>
              <a:ext cx="394578" cy="455976"/>
            </a:xfrm>
            <a:custGeom>
              <a:avLst/>
              <a:gdLst/>
              <a:ahLst/>
              <a:cxnLst/>
              <a:rect l="l" t="t" r="r" b="b"/>
              <a:pathLst>
                <a:path w="21600" h="21600" extrusionOk="0">
                  <a:moveTo>
                    <a:pt x="14656" y="21600"/>
                  </a:moveTo>
                  <a:lnTo>
                    <a:pt x="6683" y="21600"/>
                  </a:lnTo>
                  <a:lnTo>
                    <a:pt x="6683" y="9621"/>
                  </a:lnTo>
                  <a:cubicBezTo>
                    <a:pt x="6683" y="9621"/>
                    <a:pt x="7973" y="9420"/>
                    <a:pt x="10742" y="12531"/>
                  </a:cubicBezTo>
                  <a:cubicBezTo>
                    <a:pt x="13453" y="15567"/>
                    <a:pt x="14656" y="15479"/>
                    <a:pt x="14656" y="15479"/>
                  </a:cubicBezTo>
                  <a:lnTo>
                    <a:pt x="14656" y="21600"/>
                  </a:lnTo>
                  <a:close/>
                  <a:moveTo>
                    <a:pt x="13090" y="8040"/>
                  </a:moveTo>
                  <a:cubicBezTo>
                    <a:pt x="9597" y="6059"/>
                    <a:pt x="6683" y="6723"/>
                    <a:pt x="6683" y="6723"/>
                  </a:cubicBezTo>
                  <a:lnTo>
                    <a:pt x="6683" y="4378"/>
                  </a:lnTo>
                  <a:lnTo>
                    <a:pt x="0" y="4378"/>
                  </a:lnTo>
                  <a:lnTo>
                    <a:pt x="0" y="0"/>
                  </a:lnTo>
                  <a:lnTo>
                    <a:pt x="21600" y="0"/>
                  </a:lnTo>
                  <a:lnTo>
                    <a:pt x="21600" y="4378"/>
                  </a:lnTo>
                  <a:lnTo>
                    <a:pt x="14656" y="4378"/>
                  </a:lnTo>
                  <a:lnTo>
                    <a:pt x="14656" y="9295"/>
                  </a:lnTo>
                  <a:cubicBezTo>
                    <a:pt x="14656" y="9295"/>
                    <a:pt x="13409" y="8229"/>
                    <a:pt x="13090" y="8040"/>
                  </a:cubicBez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3" name="Google Shape;2583;p30"/>
            <p:cNvSpPr/>
            <p:nvPr/>
          </p:nvSpPr>
          <p:spPr>
            <a:xfrm>
              <a:off x="1416188" y="256747"/>
              <a:ext cx="920877" cy="379543"/>
            </a:xfrm>
            <a:custGeom>
              <a:avLst/>
              <a:gdLst/>
              <a:ahLst/>
              <a:cxnLst/>
              <a:rect l="l" t="t" r="r" b="b"/>
              <a:pathLst>
                <a:path w="20553" h="20071" extrusionOk="0">
                  <a:moveTo>
                    <a:pt x="0" y="4382"/>
                  </a:moveTo>
                  <a:cubicBezTo>
                    <a:pt x="0" y="4382"/>
                    <a:pt x="2726" y="3542"/>
                    <a:pt x="4470" y="7716"/>
                  </a:cubicBezTo>
                  <a:cubicBezTo>
                    <a:pt x="6209" y="11862"/>
                    <a:pt x="7551" y="11918"/>
                    <a:pt x="10170" y="6960"/>
                  </a:cubicBezTo>
                  <a:cubicBezTo>
                    <a:pt x="12263" y="2996"/>
                    <a:pt x="14274" y="-1529"/>
                    <a:pt x="18241" y="502"/>
                  </a:cubicBezTo>
                  <a:cubicBezTo>
                    <a:pt x="21405" y="2127"/>
                    <a:pt x="21600" y="11750"/>
                    <a:pt x="17071" y="16695"/>
                  </a:cubicBezTo>
                  <a:cubicBezTo>
                    <a:pt x="14439" y="19567"/>
                    <a:pt x="13777" y="20071"/>
                    <a:pt x="13777" y="20071"/>
                  </a:cubicBezTo>
                  <a:cubicBezTo>
                    <a:pt x="13777" y="20071"/>
                    <a:pt x="15924" y="17297"/>
                    <a:pt x="17532" y="13375"/>
                  </a:cubicBezTo>
                  <a:cubicBezTo>
                    <a:pt x="20317" y="6553"/>
                    <a:pt x="17390" y="-1487"/>
                    <a:pt x="13919" y="4845"/>
                  </a:cubicBezTo>
                  <a:cubicBezTo>
                    <a:pt x="11572" y="9131"/>
                    <a:pt x="7131" y="16779"/>
                    <a:pt x="4837" y="12311"/>
                  </a:cubicBezTo>
                  <a:cubicBezTo>
                    <a:pt x="2436" y="7632"/>
                    <a:pt x="2478" y="4382"/>
                    <a:pt x="0" y="438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4" name="Google Shape;2584;p30"/>
            <p:cNvSpPr/>
            <p:nvPr/>
          </p:nvSpPr>
          <p:spPr>
            <a:xfrm>
              <a:off x="2054945" y="-1"/>
              <a:ext cx="189079" cy="259232"/>
            </a:xfrm>
            <a:custGeom>
              <a:avLst/>
              <a:gdLst/>
              <a:ahLst/>
              <a:cxnLst/>
              <a:rect l="l" t="t" r="r" b="b"/>
              <a:pathLst>
                <a:path w="19538" h="20320" extrusionOk="0">
                  <a:moveTo>
                    <a:pt x="309" y="11478"/>
                  </a:moveTo>
                  <a:cubicBezTo>
                    <a:pt x="-1031" y="5896"/>
                    <a:pt x="2113" y="812"/>
                    <a:pt x="7336" y="86"/>
                  </a:cubicBezTo>
                  <a:cubicBezTo>
                    <a:pt x="12558" y="-640"/>
                    <a:pt x="17890" y="3302"/>
                    <a:pt x="19229" y="8863"/>
                  </a:cubicBezTo>
                  <a:cubicBezTo>
                    <a:pt x="20569" y="14424"/>
                    <a:pt x="17425" y="19528"/>
                    <a:pt x="12202" y="20234"/>
                  </a:cubicBezTo>
                  <a:cubicBezTo>
                    <a:pt x="6980" y="20960"/>
                    <a:pt x="1676" y="17038"/>
                    <a:pt x="309" y="11478"/>
                  </a:cubicBezTo>
                  <a:close/>
                  <a:moveTo>
                    <a:pt x="12011" y="19528"/>
                  </a:moveTo>
                  <a:cubicBezTo>
                    <a:pt x="16140" y="18947"/>
                    <a:pt x="18600" y="14943"/>
                    <a:pt x="17561" y="10565"/>
                  </a:cubicBezTo>
                  <a:cubicBezTo>
                    <a:pt x="16495" y="6187"/>
                    <a:pt x="12284" y="3095"/>
                    <a:pt x="8183" y="3655"/>
                  </a:cubicBezTo>
                  <a:cubicBezTo>
                    <a:pt x="4082" y="4215"/>
                    <a:pt x="1594" y="8241"/>
                    <a:pt x="2660" y="12619"/>
                  </a:cubicBezTo>
                  <a:cubicBezTo>
                    <a:pt x="3699" y="16997"/>
                    <a:pt x="7910" y="20089"/>
                    <a:pt x="12011" y="19528"/>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5" name="Google Shape;2585;p30"/>
            <p:cNvSpPr/>
            <p:nvPr/>
          </p:nvSpPr>
          <p:spPr>
            <a:xfrm>
              <a:off x="1696791" y="554578"/>
              <a:ext cx="660258" cy="116069"/>
            </a:xfrm>
            <a:custGeom>
              <a:avLst/>
              <a:gdLst/>
              <a:ahLst/>
              <a:cxnLst/>
              <a:rect l="l" t="t" r="r" b="b"/>
              <a:pathLst>
                <a:path w="21600" h="13938" extrusionOk="0">
                  <a:moveTo>
                    <a:pt x="10843" y="10561"/>
                  </a:moveTo>
                  <a:cubicBezTo>
                    <a:pt x="10835" y="10561"/>
                    <a:pt x="10826" y="10593"/>
                    <a:pt x="10817" y="10593"/>
                  </a:cubicBezTo>
                  <a:cubicBezTo>
                    <a:pt x="10783" y="10529"/>
                    <a:pt x="10757" y="10497"/>
                    <a:pt x="10731" y="10465"/>
                  </a:cubicBezTo>
                  <a:cubicBezTo>
                    <a:pt x="5673" y="-7662"/>
                    <a:pt x="624" y="3265"/>
                    <a:pt x="624" y="3265"/>
                  </a:cubicBezTo>
                  <a:cubicBezTo>
                    <a:pt x="6037" y="-749"/>
                    <a:pt x="9908" y="8395"/>
                    <a:pt x="10670" y="10402"/>
                  </a:cubicBezTo>
                  <a:cubicBezTo>
                    <a:pt x="5448" y="3234"/>
                    <a:pt x="130" y="10083"/>
                    <a:pt x="0" y="10051"/>
                  </a:cubicBezTo>
                  <a:cubicBezTo>
                    <a:pt x="6799" y="6897"/>
                    <a:pt x="10722" y="13874"/>
                    <a:pt x="10774" y="13938"/>
                  </a:cubicBezTo>
                  <a:cubicBezTo>
                    <a:pt x="10774" y="13938"/>
                    <a:pt x="10774" y="13938"/>
                    <a:pt x="10774" y="13938"/>
                  </a:cubicBezTo>
                  <a:cubicBezTo>
                    <a:pt x="10817" y="13874"/>
                    <a:pt x="14905" y="8299"/>
                    <a:pt x="21600" y="13811"/>
                  </a:cubicBezTo>
                  <a:cubicBezTo>
                    <a:pt x="21461" y="13779"/>
                    <a:pt x="16352" y="5145"/>
                    <a:pt x="10965" y="10434"/>
                  </a:cubicBezTo>
                  <a:cubicBezTo>
                    <a:pt x="11779" y="8713"/>
                    <a:pt x="15875" y="972"/>
                    <a:pt x="21150" y="6834"/>
                  </a:cubicBezTo>
                  <a:cubicBezTo>
                    <a:pt x="21150" y="6834"/>
                    <a:pt x="16637" y="-4635"/>
                    <a:pt x="11389" y="9096"/>
                  </a:cubicBezTo>
                  <a:lnTo>
                    <a:pt x="10843" y="10561"/>
                  </a:ln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6" name="Google Shape;2586;p30"/>
            <p:cNvSpPr/>
            <p:nvPr/>
          </p:nvSpPr>
          <p:spPr>
            <a:xfrm>
              <a:off x="1267869" y="737661"/>
              <a:ext cx="51516" cy="80190"/>
            </a:xfrm>
            <a:custGeom>
              <a:avLst/>
              <a:gdLst/>
              <a:ahLst/>
              <a:cxnLst/>
              <a:rect l="l" t="t" r="r" b="b"/>
              <a:pathLst>
                <a:path w="21600" h="21600" extrusionOk="0">
                  <a:moveTo>
                    <a:pt x="13292" y="13375"/>
                  </a:moveTo>
                  <a:lnTo>
                    <a:pt x="12185" y="8869"/>
                  </a:lnTo>
                  <a:cubicBezTo>
                    <a:pt x="11852" y="7581"/>
                    <a:pt x="11409" y="5436"/>
                    <a:pt x="11077" y="4005"/>
                  </a:cubicBezTo>
                  <a:lnTo>
                    <a:pt x="10966" y="4005"/>
                  </a:lnTo>
                  <a:cubicBezTo>
                    <a:pt x="10523" y="5436"/>
                    <a:pt x="10080" y="7653"/>
                    <a:pt x="9748" y="8940"/>
                  </a:cubicBezTo>
                  <a:lnTo>
                    <a:pt x="8529" y="13375"/>
                  </a:lnTo>
                  <a:lnTo>
                    <a:pt x="13292" y="13375"/>
                  </a:lnTo>
                  <a:close/>
                  <a:moveTo>
                    <a:pt x="7865" y="16665"/>
                  </a:moveTo>
                  <a:lnTo>
                    <a:pt x="6314" y="21600"/>
                  </a:lnTo>
                  <a:lnTo>
                    <a:pt x="0" y="21600"/>
                  </a:lnTo>
                  <a:lnTo>
                    <a:pt x="7311" y="0"/>
                  </a:lnTo>
                  <a:lnTo>
                    <a:pt x="15065" y="0"/>
                  </a:lnTo>
                  <a:lnTo>
                    <a:pt x="21600" y="21600"/>
                  </a:lnTo>
                  <a:lnTo>
                    <a:pt x="15286" y="21600"/>
                  </a:lnTo>
                  <a:lnTo>
                    <a:pt x="13846" y="16665"/>
                  </a:lnTo>
                  <a:lnTo>
                    <a:pt x="7865" y="16665"/>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7" name="Google Shape;2587;p30"/>
            <p:cNvSpPr/>
            <p:nvPr/>
          </p:nvSpPr>
          <p:spPr>
            <a:xfrm>
              <a:off x="1328571" y="758856"/>
              <a:ext cx="44118" cy="59022"/>
            </a:xfrm>
            <a:custGeom>
              <a:avLst/>
              <a:gdLst/>
              <a:ahLst/>
              <a:cxnLst/>
              <a:rect l="l" t="t" r="r" b="b"/>
              <a:pathLst>
                <a:path w="21600" h="21600" extrusionOk="0">
                  <a:moveTo>
                    <a:pt x="260" y="6714"/>
                  </a:moveTo>
                  <a:cubicBezTo>
                    <a:pt x="260" y="4378"/>
                    <a:pt x="0" y="2335"/>
                    <a:pt x="0" y="292"/>
                  </a:cubicBezTo>
                  <a:lnTo>
                    <a:pt x="6636" y="292"/>
                  </a:lnTo>
                  <a:lnTo>
                    <a:pt x="6896" y="2724"/>
                  </a:lnTo>
                  <a:lnTo>
                    <a:pt x="7027" y="2724"/>
                  </a:lnTo>
                  <a:cubicBezTo>
                    <a:pt x="8588" y="1070"/>
                    <a:pt x="11060" y="0"/>
                    <a:pt x="14053" y="0"/>
                  </a:cubicBezTo>
                  <a:cubicBezTo>
                    <a:pt x="19518" y="0"/>
                    <a:pt x="21600" y="3211"/>
                    <a:pt x="21600" y="7881"/>
                  </a:cubicBezTo>
                  <a:lnTo>
                    <a:pt x="21600" y="21600"/>
                  </a:lnTo>
                  <a:lnTo>
                    <a:pt x="13923" y="21600"/>
                  </a:lnTo>
                  <a:lnTo>
                    <a:pt x="13923" y="8270"/>
                  </a:lnTo>
                  <a:cubicBezTo>
                    <a:pt x="13923" y="6422"/>
                    <a:pt x="13402" y="4768"/>
                    <a:pt x="11190" y="4768"/>
                  </a:cubicBezTo>
                  <a:cubicBezTo>
                    <a:pt x="9889" y="4768"/>
                    <a:pt x="8848" y="5449"/>
                    <a:pt x="8328" y="6616"/>
                  </a:cubicBezTo>
                  <a:cubicBezTo>
                    <a:pt x="8067" y="7103"/>
                    <a:pt x="7937" y="7784"/>
                    <a:pt x="7937" y="8659"/>
                  </a:cubicBezTo>
                  <a:lnTo>
                    <a:pt x="793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8" name="Google Shape;2588;p30"/>
            <p:cNvSpPr/>
            <p:nvPr/>
          </p:nvSpPr>
          <p:spPr>
            <a:xfrm>
              <a:off x="1401832" y="743962"/>
              <a:ext cx="33858" cy="74466"/>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031" y="17833"/>
                    <a:pt x="18056" y="17833"/>
                  </a:cubicBezTo>
                  <a:cubicBezTo>
                    <a:pt x="19069" y="17833"/>
                    <a:pt x="19744" y="17833"/>
                    <a:pt x="20588" y="17757"/>
                  </a:cubicBezTo>
                  <a:lnTo>
                    <a:pt x="20756" y="21293"/>
                  </a:lnTo>
                  <a:cubicBezTo>
                    <a:pt x="19406" y="21446"/>
                    <a:pt x="17381" y="21600"/>
                    <a:pt x="14681" y="21600"/>
                  </a:cubicBezTo>
                  <a:cubicBezTo>
                    <a:pt x="11813" y="21600"/>
                    <a:pt x="9281" y="21293"/>
                    <a:pt x="7594" y="20524"/>
                  </a:cubicBezTo>
                  <a:cubicBezTo>
                    <a:pt x="5569" y="19601"/>
                    <a:pt x="4387" y="18372"/>
                    <a:pt x="4387" y="15681"/>
                  </a:cubicBezTo>
                  <a:lnTo>
                    <a:pt x="4387" y="7764"/>
                  </a:lnTo>
                  <a:lnTo>
                    <a:pt x="0" y="7764"/>
                  </a:lnTo>
                  <a:lnTo>
                    <a:pt x="0" y="4535"/>
                  </a:lnTo>
                  <a:lnTo>
                    <a:pt x="4387" y="4535"/>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89" name="Google Shape;2589;p30"/>
            <p:cNvSpPr/>
            <p:nvPr/>
          </p:nvSpPr>
          <p:spPr>
            <a:xfrm>
              <a:off x="1442530" y="737088"/>
              <a:ext cx="41796" cy="81324"/>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0" name="Google Shape;2590;p30"/>
            <p:cNvSpPr/>
            <p:nvPr/>
          </p:nvSpPr>
          <p:spPr>
            <a:xfrm>
              <a:off x="1491779" y="758856"/>
              <a:ext cx="42930" cy="59562"/>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1" name="Google Shape;2591;p30"/>
            <p:cNvSpPr/>
            <p:nvPr/>
          </p:nvSpPr>
          <p:spPr>
            <a:xfrm>
              <a:off x="1535996" y="735943"/>
              <a:ext cx="33863" cy="81918"/>
            </a:xfrm>
            <a:custGeom>
              <a:avLst/>
              <a:gdLst/>
              <a:ahLst/>
              <a:cxnLst/>
              <a:rect l="l" t="t" r="r" b="b"/>
              <a:pathLst>
                <a:path w="21264" h="21600" extrusionOk="0">
                  <a:moveTo>
                    <a:pt x="708" y="21600"/>
                  </a:moveTo>
                  <a:lnTo>
                    <a:pt x="708" y="6291"/>
                  </a:lnTo>
                  <a:lnTo>
                    <a:pt x="21246" y="6291"/>
                  </a:lnTo>
                  <a:lnTo>
                    <a:pt x="21246" y="21600"/>
                  </a:lnTo>
                  <a:lnTo>
                    <a:pt x="708" y="21600"/>
                  </a:lnTo>
                  <a:close/>
                  <a:moveTo>
                    <a:pt x="21246" y="2237"/>
                  </a:moveTo>
                  <a:cubicBezTo>
                    <a:pt x="21600" y="3565"/>
                    <a:pt x="16643" y="4474"/>
                    <a:pt x="10623" y="4474"/>
                  </a:cubicBezTo>
                  <a:cubicBezTo>
                    <a:pt x="4603" y="4474"/>
                    <a:pt x="0" y="3565"/>
                    <a:pt x="0" y="2237"/>
                  </a:cubicBezTo>
                  <a:cubicBezTo>
                    <a:pt x="0" y="839"/>
                    <a:pt x="4957" y="0"/>
                    <a:pt x="10623" y="0"/>
                  </a:cubicBezTo>
                  <a:cubicBezTo>
                    <a:pt x="16643" y="0"/>
                    <a:pt x="21246" y="839"/>
                    <a:pt x="21246"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2" name="Google Shape;2592;p30"/>
            <p:cNvSpPr/>
            <p:nvPr/>
          </p:nvSpPr>
          <p:spPr>
            <a:xfrm>
              <a:off x="1571053" y="758856"/>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3" name="Google Shape;2593;p30"/>
            <p:cNvSpPr/>
            <p:nvPr/>
          </p:nvSpPr>
          <p:spPr>
            <a:xfrm>
              <a:off x="1609747" y="735370"/>
              <a:ext cx="45252" cy="83052"/>
            </a:xfrm>
            <a:custGeom>
              <a:avLst/>
              <a:gdLst/>
              <a:ahLst/>
              <a:cxnLst/>
              <a:rect l="l" t="t" r="r" b="b"/>
              <a:pathLst>
                <a:path w="21600" h="21600" extrusionOk="0">
                  <a:moveTo>
                    <a:pt x="7751" y="16010"/>
                  </a:moveTo>
                  <a:cubicBezTo>
                    <a:pt x="7751" y="16355"/>
                    <a:pt x="7878" y="16700"/>
                    <a:pt x="8005" y="16907"/>
                  </a:cubicBezTo>
                  <a:cubicBezTo>
                    <a:pt x="8640" y="18012"/>
                    <a:pt x="9656" y="18357"/>
                    <a:pt x="10546"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148" y="6694"/>
                    <a:pt x="10927"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353" y="21393"/>
                  </a:lnTo>
                  <a:lnTo>
                    <a:pt x="0" y="2139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4" name="Google Shape;2594;p30"/>
            <p:cNvSpPr/>
            <p:nvPr/>
          </p:nvSpPr>
          <p:spPr>
            <a:xfrm>
              <a:off x="1665868" y="735370"/>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961" y="21600"/>
                  </a:lnTo>
                  <a:lnTo>
                    <a:pt x="13961" y="12333"/>
                  </a:lnTo>
                  <a:cubicBezTo>
                    <a:pt x="13961"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5" name="Google Shape;2595;p30"/>
            <p:cNvSpPr/>
            <p:nvPr/>
          </p:nvSpPr>
          <p:spPr>
            <a:xfrm>
              <a:off x="1717081" y="735943"/>
              <a:ext cx="33858" cy="81918"/>
            </a:xfrm>
            <a:custGeom>
              <a:avLst/>
              <a:gdLst/>
              <a:ahLst/>
              <a:cxnLst/>
              <a:rect l="l" t="t" r="r" b="b"/>
              <a:pathLst>
                <a:path w="21600" h="21600" extrusionOk="0">
                  <a:moveTo>
                    <a:pt x="21600" y="0"/>
                  </a:moveTo>
                  <a:lnTo>
                    <a:pt x="10800" y="4348"/>
                  </a:lnTo>
                  <a:lnTo>
                    <a:pt x="2113" y="4348"/>
                  </a:lnTo>
                  <a:lnTo>
                    <a:pt x="9391" y="0"/>
                  </a:lnTo>
                  <a:lnTo>
                    <a:pt x="21600" y="0"/>
                  </a:lnTo>
                  <a:close/>
                  <a:moveTo>
                    <a:pt x="0" y="21600"/>
                  </a:moveTo>
                  <a:lnTo>
                    <a:pt x="0" y="6242"/>
                  </a:lnTo>
                  <a:lnTo>
                    <a:pt x="13852" y="6242"/>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6" name="Google Shape;2596;p30"/>
            <p:cNvSpPr/>
            <p:nvPr/>
          </p:nvSpPr>
          <p:spPr>
            <a:xfrm>
              <a:off x="1747146" y="758856"/>
              <a:ext cx="33858" cy="59562"/>
            </a:xfrm>
            <a:custGeom>
              <a:avLst/>
              <a:gdLst/>
              <a:ahLst/>
              <a:cxnLst/>
              <a:rect l="l" t="t" r="r" b="b"/>
              <a:pathLst>
                <a:path w="21600" h="21600" extrusionOk="0">
                  <a:moveTo>
                    <a:pt x="1856" y="16224"/>
                  </a:moveTo>
                  <a:cubicBezTo>
                    <a:pt x="3206" y="16704"/>
                    <a:pt x="5906" y="17376"/>
                    <a:pt x="8437"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3" y="4512"/>
                    <a:pt x="15356" y="4128"/>
                    <a:pt x="13500" y="4128"/>
                  </a:cubicBezTo>
                  <a:cubicBezTo>
                    <a:pt x="10969" y="4128"/>
                    <a:pt x="9788" y="4992"/>
                    <a:pt x="9788" y="5952"/>
                  </a:cubicBezTo>
                  <a:cubicBezTo>
                    <a:pt x="9788" y="6912"/>
                    <a:pt x="10631" y="7392"/>
                    <a:pt x="14006" y="8640"/>
                  </a:cubicBezTo>
                  <a:cubicBezTo>
                    <a:pt x="19575" y="10368"/>
                    <a:pt x="21600" y="12576"/>
                    <a:pt x="21600" y="14976"/>
                  </a:cubicBezTo>
                  <a:cubicBezTo>
                    <a:pt x="21600" y="19200"/>
                    <a:pt x="16031" y="21600"/>
                    <a:pt x="8437"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7" name="Google Shape;2597;p30"/>
            <p:cNvSpPr/>
            <p:nvPr/>
          </p:nvSpPr>
          <p:spPr>
            <a:xfrm>
              <a:off x="1810751" y="759429"/>
              <a:ext cx="44118" cy="59022"/>
            </a:xfrm>
            <a:custGeom>
              <a:avLst/>
              <a:gdLst/>
              <a:ahLst/>
              <a:cxnLst/>
              <a:rect l="l" t="t" r="r" b="b"/>
              <a:pathLst>
                <a:path w="21600" h="21600" extrusionOk="0">
                  <a:moveTo>
                    <a:pt x="21338" y="14789"/>
                  </a:moveTo>
                  <a:cubicBezTo>
                    <a:pt x="21338" y="17124"/>
                    <a:pt x="21469" y="19265"/>
                    <a:pt x="21600" y="21308"/>
                  </a:cubicBezTo>
                  <a:lnTo>
                    <a:pt x="14924" y="21308"/>
                  </a:lnTo>
                  <a:lnTo>
                    <a:pt x="14531" y="19070"/>
                  </a:lnTo>
                  <a:lnTo>
                    <a:pt x="14400" y="19070"/>
                  </a:lnTo>
                  <a:cubicBezTo>
                    <a:pt x="12960" y="20432"/>
                    <a:pt x="10604" y="21600"/>
                    <a:pt x="7724" y="21600"/>
                  </a:cubicBezTo>
                  <a:cubicBezTo>
                    <a:pt x="2225" y="21600"/>
                    <a:pt x="0" y="18681"/>
                    <a:pt x="0" y="12941"/>
                  </a:cubicBezTo>
                  <a:lnTo>
                    <a:pt x="0" y="0"/>
                  </a:lnTo>
                  <a:lnTo>
                    <a:pt x="7724" y="0"/>
                  </a:lnTo>
                  <a:lnTo>
                    <a:pt x="7724" y="12259"/>
                  </a:lnTo>
                  <a:cubicBezTo>
                    <a:pt x="7724" y="15081"/>
                    <a:pt x="8509" y="16832"/>
                    <a:pt x="10604" y="16832"/>
                  </a:cubicBezTo>
                  <a:cubicBezTo>
                    <a:pt x="11913" y="16832"/>
                    <a:pt x="12829" y="16151"/>
                    <a:pt x="13091" y="15470"/>
                  </a:cubicBezTo>
                  <a:cubicBezTo>
                    <a:pt x="13484" y="14984"/>
                    <a:pt x="13615" y="14303"/>
                    <a:pt x="13615" y="13622"/>
                  </a:cubicBezTo>
                  <a:lnTo>
                    <a:pt x="13615" y="0"/>
                  </a:lnTo>
                  <a:lnTo>
                    <a:pt x="21338" y="0"/>
                  </a:lnTo>
                  <a:lnTo>
                    <a:pt x="21338" y="1478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8" name="Google Shape;2598;p30"/>
            <p:cNvSpPr/>
            <p:nvPr/>
          </p:nvSpPr>
          <p:spPr>
            <a:xfrm>
              <a:off x="1866871" y="758856"/>
              <a:ext cx="70416" cy="59022"/>
            </a:xfrm>
            <a:custGeom>
              <a:avLst/>
              <a:gdLst/>
              <a:ahLst/>
              <a:cxnLst/>
              <a:rect l="l" t="t" r="r" b="b"/>
              <a:pathLst>
                <a:path w="21600" h="21600" extrusionOk="0">
                  <a:moveTo>
                    <a:pt x="162" y="6714"/>
                  </a:moveTo>
                  <a:cubicBezTo>
                    <a:pt x="162" y="4378"/>
                    <a:pt x="0" y="2335"/>
                    <a:pt x="0" y="292"/>
                  </a:cubicBezTo>
                  <a:lnTo>
                    <a:pt x="4141" y="292"/>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681"/>
                  </a:cubicBezTo>
                  <a:cubicBezTo>
                    <a:pt x="15185" y="195"/>
                    <a:pt x="16078" y="0"/>
                    <a:pt x="16971" y="0"/>
                  </a:cubicBezTo>
                  <a:cubicBezTo>
                    <a:pt x="20138" y="0"/>
                    <a:pt x="21600" y="2919"/>
                    <a:pt x="21600" y="8076"/>
                  </a:cubicBezTo>
                  <a:lnTo>
                    <a:pt x="21600" y="21600"/>
                  </a:lnTo>
                  <a:lnTo>
                    <a:pt x="16809" y="21600"/>
                  </a:lnTo>
                  <a:lnTo>
                    <a:pt x="16809" y="9049"/>
                  </a:lnTo>
                  <a:cubicBezTo>
                    <a:pt x="16809" y="6616"/>
                    <a:pt x="16647" y="4670"/>
                    <a:pt x="15185" y="4670"/>
                  </a:cubicBezTo>
                  <a:cubicBezTo>
                    <a:pt x="14292" y="4670"/>
                    <a:pt x="13723" y="5351"/>
                    <a:pt x="13398" y="6616"/>
                  </a:cubicBezTo>
                  <a:cubicBezTo>
                    <a:pt x="13317" y="6908"/>
                    <a:pt x="13236" y="7492"/>
                    <a:pt x="13236" y="8076"/>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173"/>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599" name="Google Shape;2599;p30"/>
            <p:cNvSpPr/>
            <p:nvPr/>
          </p:nvSpPr>
          <p:spPr>
            <a:xfrm>
              <a:off x="1972241" y="737661"/>
              <a:ext cx="34938" cy="80190"/>
            </a:xfrm>
            <a:custGeom>
              <a:avLst/>
              <a:gdLst/>
              <a:ahLst/>
              <a:cxnLst/>
              <a:rect l="l" t="t" r="r" b="b"/>
              <a:pathLst>
                <a:path w="21600" h="21600" extrusionOk="0">
                  <a:moveTo>
                    <a:pt x="0" y="0"/>
                  </a:moveTo>
                  <a:lnTo>
                    <a:pt x="21600" y="0"/>
                  </a:lnTo>
                  <a:lnTo>
                    <a:pt x="21600" y="3703"/>
                  </a:lnTo>
                  <a:lnTo>
                    <a:pt x="9561" y="3703"/>
                  </a:lnTo>
                  <a:lnTo>
                    <a:pt x="9561" y="9257"/>
                  </a:lnTo>
                  <a:lnTo>
                    <a:pt x="20892" y="9257"/>
                  </a:lnTo>
                  <a:lnTo>
                    <a:pt x="20892" y="12651"/>
                  </a:lnTo>
                  <a:lnTo>
                    <a:pt x="9561" y="12651"/>
                  </a:lnTo>
                  <a:lnTo>
                    <a:pt x="956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0" name="Google Shape;2600;p30"/>
            <p:cNvSpPr/>
            <p:nvPr/>
          </p:nvSpPr>
          <p:spPr>
            <a:xfrm>
              <a:off x="2019199" y="735370"/>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829" y="21600"/>
                  </a:lnTo>
                  <a:lnTo>
                    <a:pt x="13829" y="12333"/>
                  </a:lnTo>
                  <a:cubicBezTo>
                    <a:pt x="13829"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1" name="Google Shape;2601;p30"/>
            <p:cNvSpPr/>
            <p:nvPr/>
          </p:nvSpPr>
          <p:spPr>
            <a:xfrm>
              <a:off x="2073602" y="758856"/>
              <a:ext cx="44658" cy="59562"/>
            </a:xfrm>
            <a:custGeom>
              <a:avLst/>
              <a:gdLst/>
              <a:ahLst/>
              <a:cxnLst/>
              <a:rect l="l" t="t" r="r" b="b"/>
              <a:pathLst>
                <a:path w="21600" h="21600" extrusionOk="0">
                  <a:moveTo>
                    <a:pt x="7457" y="10752"/>
                  </a:moveTo>
                  <a:cubicBezTo>
                    <a:pt x="7457" y="14304"/>
                    <a:pt x="8229" y="17376"/>
                    <a:pt x="10929" y="17376"/>
                  </a:cubicBezTo>
                  <a:cubicBezTo>
                    <a:pt x="13371" y="17376"/>
                    <a:pt x="14014" y="13824"/>
                    <a:pt x="14014" y="10752"/>
                  </a:cubicBezTo>
                  <a:cubicBezTo>
                    <a:pt x="14014" y="7872"/>
                    <a:pt x="13371" y="4224"/>
                    <a:pt x="10800" y="4224"/>
                  </a:cubicBezTo>
                  <a:cubicBezTo>
                    <a:pt x="8100" y="4224"/>
                    <a:pt x="7457" y="7872"/>
                    <a:pt x="7457" y="10752"/>
                  </a:cubicBezTo>
                  <a:close/>
                  <a:moveTo>
                    <a:pt x="21600" y="10752"/>
                  </a:moveTo>
                  <a:cubicBezTo>
                    <a:pt x="21600" y="19488"/>
                    <a:pt x="15043" y="21600"/>
                    <a:pt x="10800" y="21600"/>
                  </a:cubicBezTo>
                  <a:cubicBezTo>
                    <a:pt x="3986" y="21600"/>
                    <a:pt x="0" y="17664"/>
                    <a:pt x="0" y="10848"/>
                  </a:cubicBezTo>
                  <a:cubicBezTo>
                    <a:pt x="0" y="3264"/>
                    <a:pt x="5271" y="0"/>
                    <a:pt x="10929" y="0"/>
                  </a:cubicBezTo>
                  <a:cubicBezTo>
                    <a:pt x="17486" y="0"/>
                    <a:pt x="21600" y="4128"/>
                    <a:pt x="21600" y="10752"/>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2" name="Google Shape;2602;p30"/>
            <p:cNvSpPr/>
            <p:nvPr/>
          </p:nvSpPr>
          <p:spPr>
            <a:xfrm>
              <a:off x="2125960" y="758856"/>
              <a:ext cx="33858" cy="59022"/>
            </a:xfrm>
            <a:custGeom>
              <a:avLst/>
              <a:gdLst/>
              <a:ahLst/>
              <a:cxnLst/>
              <a:rect l="l" t="t" r="r" b="b"/>
              <a:pathLst>
                <a:path w="21600" h="21600" extrusionOk="0">
                  <a:moveTo>
                    <a:pt x="195" y="6714"/>
                  </a:moveTo>
                  <a:cubicBezTo>
                    <a:pt x="195" y="4573"/>
                    <a:pt x="0" y="2238"/>
                    <a:pt x="0" y="292"/>
                  </a:cubicBezTo>
                  <a:lnTo>
                    <a:pt x="9924" y="292"/>
                  </a:lnTo>
                  <a:lnTo>
                    <a:pt x="10508" y="3405"/>
                  </a:lnTo>
                  <a:lnTo>
                    <a:pt x="10703" y="3405"/>
                  </a:lnTo>
                  <a:cubicBezTo>
                    <a:pt x="12649" y="1168"/>
                    <a:pt x="16151" y="0"/>
                    <a:pt x="19265" y="0"/>
                  </a:cubicBezTo>
                  <a:cubicBezTo>
                    <a:pt x="20432" y="0"/>
                    <a:pt x="21016" y="0"/>
                    <a:pt x="21600" y="0"/>
                  </a:cubicBezTo>
                  <a:lnTo>
                    <a:pt x="21600" y="5741"/>
                  </a:lnTo>
                  <a:cubicBezTo>
                    <a:pt x="21016" y="5643"/>
                    <a:pt x="20238" y="5643"/>
                    <a:pt x="19265" y="5643"/>
                  </a:cubicBezTo>
                  <a:cubicBezTo>
                    <a:pt x="16735" y="5643"/>
                    <a:pt x="13622" y="6422"/>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3" name="Google Shape;2603;p30"/>
            <p:cNvSpPr/>
            <p:nvPr/>
          </p:nvSpPr>
          <p:spPr>
            <a:xfrm>
              <a:off x="2164655" y="735370"/>
              <a:ext cx="45252" cy="83052"/>
            </a:xfrm>
            <a:custGeom>
              <a:avLst/>
              <a:gdLst/>
              <a:ahLst/>
              <a:cxnLst/>
              <a:rect l="l" t="t" r="r" b="b"/>
              <a:pathLst>
                <a:path w="21600" h="21600" extrusionOk="0">
                  <a:moveTo>
                    <a:pt x="7751" y="16010"/>
                  </a:moveTo>
                  <a:cubicBezTo>
                    <a:pt x="7751" y="16355"/>
                    <a:pt x="7878" y="16700"/>
                    <a:pt x="8005" y="16907"/>
                  </a:cubicBezTo>
                  <a:cubicBezTo>
                    <a:pt x="8640" y="18012"/>
                    <a:pt x="9656" y="18357"/>
                    <a:pt x="10673"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275" y="6694"/>
                    <a:pt x="11054"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480" y="21393"/>
                  </a:lnTo>
                  <a:lnTo>
                    <a:pt x="0" y="21393"/>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4" name="Google Shape;2604;p30"/>
            <p:cNvSpPr/>
            <p:nvPr/>
          </p:nvSpPr>
          <p:spPr>
            <a:xfrm>
              <a:off x="2217339" y="758856"/>
              <a:ext cx="43524" cy="59562"/>
            </a:xfrm>
            <a:custGeom>
              <a:avLst/>
              <a:gdLst/>
              <a:ahLst/>
              <a:cxnLst/>
              <a:rect l="l" t="t" r="r" b="b"/>
              <a:pathLst>
                <a:path w="21600" h="21600" extrusionOk="0">
                  <a:moveTo>
                    <a:pt x="13566" y="11040"/>
                  </a:moveTo>
                  <a:cubicBezTo>
                    <a:pt x="10932" y="11136"/>
                    <a:pt x="7376" y="11712"/>
                    <a:pt x="7376" y="14688"/>
                  </a:cubicBezTo>
                  <a:cubicBezTo>
                    <a:pt x="7376" y="16704"/>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6912"/>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5" name="Google Shape;2605;p30"/>
            <p:cNvSpPr/>
            <p:nvPr/>
          </p:nvSpPr>
          <p:spPr>
            <a:xfrm>
              <a:off x="2263274" y="735943"/>
              <a:ext cx="33863" cy="81918"/>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565"/>
                    <a:pt x="16643" y="4474"/>
                    <a:pt x="10269" y="4474"/>
                  </a:cubicBezTo>
                  <a:cubicBezTo>
                    <a:pt x="4603" y="4474"/>
                    <a:pt x="0" y="356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6" name="Google Shape;2606;p30"/>
            <p:cNvSpPr/>
            <p:nvPr/>
          </p:nvSpPr>
          <p:spPr>
            <a:xfrm>
              <a:off x="2298331" y="758856"/>
              <a:ext cx="33858" cy="59022"/>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286" y="0"/>
                  </a:cubicBezTo>
                  <a:cubicBezTo>
                    <a:pt x="20250" y="0"/>
                    <a:pt x="20829" y="0"/>
                    <a:pt x="21600" y="0"/>
                  </a:cubicBezTo>
                  <a:lnTo>
                    <a:pt x="21600" y="5741"/>
                  </a:lnTo>
                  <a:cubicBezTo>
                    <a:pt x="20829" y="5643"/>
                    <a:pt x="20057"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7" name="Google Shape;2607;p30"/>
            <p:cNvSpPr/>
            <p:nvPr/>
          </p:nvSpPr>
          <p:spPr>
            <a:xfrm>
              <a:off x="2336413" y="743962"/>
              <a:ext cx="33858" cy="74466"/>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200" y="17833"/>
                    <a:pt x="18225" y="17833"/>
                  </a:cubicBezTo>
                  <a:cubicBezTo>
                    <a:pt x="19238" y="17833"/>
                    <a:pt x="19913" y="17833"/>
                    <a:pt x="20756" y="17757"/>
                  </a:cubicBezTo>
                  <a:lnTo>
                    <a:pt x="20756" y="21293"/>
                  </a:lnTo>
                  <a:cubicBezTo>
                    <a:pt x="19406" y="21446"/>
                    <a:pt x="17381" y="21600"/>
                    <a:pt x="14850" y="21600"/>
                  </a:cubicBezTo>
                  <a:cubicBezTo>
                    <a:pt x="11813" y="21600"/>
                    <a:pt x="9450" y="21293"/>
                    <a:pt x="7594" y="20524"/>
                  </a:cubicBezTo>
                  <a:cubicBezTo>
                    <a:pt x="5569" y="19601"/>
                    <a:pt x="4387" y="18372"/>
                    <a:pt x="4387" y="15681"/>
                  </a:cubicBezTo>
                  <a:lnTo>
                    <a:pt x="4387" y="7764"/>
                  </a:lnTo>
                  <a:lnTo>
                    <a:pt x="0" y="7764"/>
                  </a:lnTo>
                  <a:lnTo>
                    <a:pt x="0" y="4535"/>
                  </a:lnTo>
                  <a:lnTo>
                    <a:pt x="4387" y="4535"/>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8" name="Google Shape;2608;p30"/>
            <p:cNvSpPr/>
            <p:nvPr/>
          </p:nvSpPr>
          <p:spPr>
            <a:xfrm>
              <a:off x="1249222" y="867694"/>
              <a:ext cx="48402" cy="81324"/>
            </a:xfrm>
            <a:custGeom>
              <a:avLst/>
              <a:gdLst/>
              <a:ahLst/>
              <a:cxnLst/>
              <a:rect l="l" t="t" r="r" b="b"/>
              <a:pathLst>
                <a:path w="21488" h="21600" extrusionOk="0">
                  <a:moveTo>
                    <a:pt x="21488" y="20896"/>
                  </a:moveTo>
                  <a:cubicBezTo>
                    <a:pt x="19962" y="21248"/>
                    <a:pt x="16675" y="21600"/>
                    <a:pt x="14092" y="21600"/>
                  </a:cubicBezTo>
                  <a:cubicBezTo>
                    <a:pt x="10101" y="21600"/>
                    <a:pt x="7049" y="20896"/>
                    <a:pt x="4584" y="19489"/>
                  </a:cubicBezTo>
                  <a:cubicBezTo>
                    <a:pt x="1531" y="17730"/>
                    <a:pt x="-112" y="14635"/>
                    <a:pt x="5" y="10976"/>
                  </a:cubicBezTo>
                  <a:cubicBezTo>
                    <a:pt x="240" y="3236"/>
                    <a:pt x="7636" y="0"/>
                    <a:pt x="15149" y="0"/>
                  </a:cubicBezTo>
                  <a:cubicBezTo>
                    <a:pt x="17849" y="0"/>
                    <a:pt x="19845" y="352"/>
                    <a:pt x="20901" y="633"/>
                  </a:cubicBezTo>
                  <a:lnTo>
                    <a:pt x="19727" y="4221"/>
                  </a:lnTo>
                  <a:cubicBezTo>
                    <a:pt x="18671" y="3870"/>
                    <a:pt x="17379" y="3729"/>
                    <a:pt x="15618" y="3729"/>
                  </a:cubicBezTo>
                  <a:cubicBezTo>
                    <a:pt x="10923" y="3729"/>
                    <a:pt x="7166" y="5629"/>
                    <a:pt x="7166" y="11187"/>
                  </a:cubicBezTo>
                  <a:cubicBezTo>
                    <a:pt x="7166" y="16323"/>
                    <a:pt x="10571" y="18152"/>
                    <a:pt x="13740" y="18152"/>
                  </a:cubicBezTo>
                  <a:cubicBezTo>
                    <a:pt x="14445" y="18152"/>
                    <a:pt x="14914" y="18082"/>
                    <a:pt x="15149" y="18012"/>
                  </a:cubicBezTo>
                  <a:lnTo>
                    <a:pt x="15149" y="12876"/>
                  </a:lnTo>
                  <a:lnTo>
                    <a:pt x="11979" y="12876"/>
                  </a:lnTo>
                  <a:lnTo>
                    <a:pt x="11979" y="9569"/>
                  </a:lnTo>
                  <a:lnTo>
                    <a:pt x="21488" y="9569"/>
                  </a:lnTo>
                  <a:lnTo>
                    <a:pt x="21488" y="20896"/>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09" name="Google Shape;2609;p30"/>
            <p:cNvSpPr/>
            <p:nvPr/>
          </p:nvSpPr>
          <p:spPr>
            <a:xfrm>
              <a:off x="1310246" y="865975"/>
              <a:ext cx="43524" cy="82512"/>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520" y="6271"/>
                    <a:pt x="12829" y="6062"/>
                    <a:pt x="14269" y="6062"/>
                  </a:cubicBezTo>
                  <a:cubicBezTo>
                    <a:pt x="19505" y="6062"/>
                    <a:pt x="21600" y="8431"/>
                    <a:pt x="21600" y="12333"/>
                  </a:cubicBezTo>
                  <a:lnTo>
                    <a:pt x="21600" y="21600"/>
                  </a:lnTo>
                  <a:lnTo>
                    <a:pt x="13876" y="21600"/>
                  </a:lnTo>
                  <a:lnTo>
                    <a:pt x="13876" y="12333"/>
                  </a:lnTo>
                  <a:cubicBezTo>
                    <a:pt x="13876" y="10800"/>
                    <a:pt x="13353" y="9476"/>
                    <a:pt x="10996" y="9476"/>
                  </a:cubicBezTo>
                  <a:cubicBezTo>
                    <a:pt x="9687" y="9476"/>
                    <a:pt x="8640" y="9894"/>
                    <a:pt x="7985" y="10939"/>
                  </a:cubicBezTo>
                  <a:cubicBezTo>
                    <a:pt x="7985" y="11218"/>
                    <a:pt x="7724" y="11775"/>
                    <a:pt x="7724" y="12124"/>
                  </a:cubicBezTo>
                  <a:lnTo>
                    <a:pt x="7724"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0" name="Google Shape;2610;p30"/>
            <p:cNvSpPr/>
            <p:nvPr/>
          </p:nvSpPr>
          <p:spPr>
            <a:xfrm>
              <a:off x="1364076" y="889461"/>
              <a:ext cx="42930" cy="59562"/>
            </a:xfrm>
            <a:custGeom>
              <a:avLst/>
              <a:gdLst/>
              <a:ahLst/>
              <a:cxnLst/>
              <a:rect l="l" t="t" r="r" b="b"/>
              <a:pathLst>
                <a:path w="21600" h="21600" extrusionOk="0">
                  <a:moveTo>
                    <a:pt x="13517" y="11087"/>
                  </a:moveTo>
                  <a:cubicBezTo>
                    <a:pt x="10866" y="11182"/>
                    <a:pt x="7288" y="11756"/>
                    <a:pt x="7288" y="14623"/>
                  </a:cubicBezTo>
                  <a:cubicBezTo>
                    <a:pt x="7288" y="16726"/>
                    <a:pt x="8879" y="17490"/>
                    <a:pt x="10071" y="17490"/>
                  </a:cubicBezTo>
                  <a:cubicBezTo>
                    <a:pt x="11396" y="17490"/>
                    <a:pt x="12854" y="16917"/>
                    <a:pt x="13384" y="15674"/>
                  </a:cubicBezTo>
                  <a:cubicBezTo>
                    <a:pt x="13517" y="15388"/>
                    <a:pt x="13517" y="15101"/>
                    <a:pt x="13517" y="14719"/>
                  </a:cubicBezTo>
                  <a:lnTo>
                    <a:pt x="13517" y="11087"/>
                  </a:lnTo>
                  <a:close/>
                  <a:moveTo>
                    <a:pt x="14577" y="21313"/>
                  </a:moveTo>
                  <a:lnTo>
                    <a:pt x="14179" y="19211"/>
                  </a:lnTo>
                  <a:lnTo>
                    <a:pt x="14047" y="19211"/>
                  </a:lnTo>
                  <a:cubicBezTo>
                    <a:pt x="12456" y="20835"/>
                    <a:pt x="10204" y="21600"/>
                    <a:pt x="7553" y="21600"/>
                  </a:cubicBezTo>
                  <a:cubicBezTo>
                    <a:pt x="3180" y="21600"/>
                    <a:pt x="0" y="18924"/>
                    <a:pt x="0" y="15292"/>
                  </a:cubicBezTo>
                  <a:cubicBezTo>
                    <a:pt x="0" y="9749"/>
                    <a:pt x="6626" y="7550"/>
                    <a:pt x="13252" y="7455"/>
                  </a:cubicBezTo>
                  <a:lnTo>
                    <a:pt x="13252" y="6977"/>
                  </a:lnTo>
                  <a:cubicBezTo>
                    <a:pt x="13252" y="5352"/>
                    <a:pt x="11926" y="4205"/>
                    <a:pt x="9144" y="4205"/>
                  </a:cubicBezTo>
                  <a:cubicBezTo>
                    <a:pt x="6891" y="4205"/>
                    <a:pt x="4903" y="4588"/>
                    <a:pt x="3180" y="5352"/>
                  </a:cubicBezTo>
                  <a:lnTo>
                    <a:pt x="1723" y="1625"/>
                  </a:lnTo>
                  <a:cubicBezTo>
                    <a:pt x="3445" y="956"/>
                    <a:pt x="6758" y="0"/>
                    <a:pt x="10866" y="0"/>
                  </a:cubicBezTo>
                  <a:cubicBezTo>
                    <a:pt x="19745" y="0"/>
                    <a:pt x="21070" y="4492"/>
                    <a:pt x="21070" y="8697"/>
                  </a:cubicBezTo>
                  <a:lnTo>
                    <a:pt x="21070" y="16439"/>
                  </a:lnTo>
                  <a:cubicBezTo>
                    <a:pt x="21070" y="18159"/>
                    <a:pt x="21202" y="19880"/>
                    <a:pt x="21600" y="21313"/>
                  </a:cubicBezTo>
                  <a:lnTo>
                    <a:pt x="14577" y="2131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1" name="Google Shape;2611;p30"/>
            <p:cNvSpPr/>
            <p:nvPr/>
          </p:nvSpPr>
          <p:spPr>
            <a:xfrm>
              <a:off x="1410135" y="866548"/>
              <a:ext cx="33858" cy="81918"/>
            </a:xfrm>
            <a:custGeom>
              <a:avLst/>
              <a:gdLst/>
              <a:ahLst/>
              <a:cxnLst/>
              <a:rect l="l" t="t" r="r" b="b"/>
              <a:pathLst>
                <a:path w="21600" h="21600" extrusionOk="0">
                  <a:moveTo>
                    <a:pt x="708" y="21600"/>
                  </a:moveTo>
                  <a:lnTo>
                    <a:pt x="708" y="6291"/>
                  </a:lnTo>
                  <a:lnTo>
                    <a:pt x="21600" y="6291"/>
                  </a:lnTo>
                  <a:lnTo>
                    <a:pt x="21600" y="21600"/>
                  </a:lnTo>
                  <a:lnTo>
                    <a:pt x="708" y="21600"/>
                  </a:lnTo>
                  <a:close/>
                  <a:moveTo>
                    <a:pt x="21600" y="2237"/>
                  </a:moveTo>
                  <a:cubicBezTo>
                    <a:pt x="21600" y="3495"/>
                    <a:pt x="16997" y="4404"/>
                    <a:pt x="10623" y="4404"/>
                  </a:cubicBezTo>
                  <a:cubicBezTo>
                    <a:pt x="4603" y="4404"/>
                    <a:pt x="0" y="3495"/>
                    <a:pt x="0" y="2237"/>
                  </a:cubicBezTo>
                  <a:cubicBezTo>
                    <a:pt x="0" y="839"/>
                    <a:pt x="4957" y="0"/>
                    <a:pt x="10977" y="0"/>
                  </a:cubicBezTo>
                  <a:cubicBezTo>
                    <a:pt x="16997" y="0"/>
                    <a:pt x="21600" y="839"/>
                    <a:pt x="21600"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2" name="Google Shape;2612;p30"/>
            <p:cNvSpPr/>
            <p:nvPr/>
          </p:nvSpPr>
          <p:spPr>
            <a:xfrm>
              <a:off x="1445640" y="889461"/>
              <a:ext cx="33858" cy="59022"/>
            </a:xfrm>
            <a:custGeom>
              <a:avLst/>
              <a:gdLst/>
              <a:ahLst/>
              <a:cxnLst/>
              <a:rect l="l" t="t" r="r" b="b"/>
              <a:pathLst>
                <a:path w="21600" h="21600" extrusionOk="0">
                  <a:moveTo>
                    <a:pt x="386" y="6780"/>
                  </a:moveTo>
                  <a:cubicBezTo>
                    <a:pt x="386" y="4649"/>
                    <a:pt x="193" y="2325"/>
                    <a:pt x="0" y="387"/>
                  </a:cubicBezTo>
                  <a:lnTo>
                    <a:pt x="9836" y="387"/>
                  </a:lnTo>
                  <a:lnTo>
                    <a:pt x="10607" y="3487"/>
                  </a:lnTo>
                  <a:lnTo>
                    <a:pt x="10800" y="3487"/>
                  </a:lnTo>
                  <a:cubicBezTo>
                    <a:pt x="12729" y="1162"/>
                    <a:pt x="16007" y="0"/>
                    <a:pt x="19286" y="0"/>
                  </a:cubicBezTo>
                  <a:cubicBezTo>
                    <a:pt x="20250" y="0"/>
                    <a:pt x="21021" y="0"/>
                    <a:pt x="21600" y="97"/>
                  </a:cubicBezTo>
                  <a:lnTo>
                    <a:pt x="21600" y="5715"/>
                  </a:lnTo>
                  <a:cubicBezTo>
                    <a:pt x="21021" y="5618"/>
                    <a:pt x="20250" y="5618"/>
                    <a:pt x="19286" y="5618"/>
                  </a:cubicBezTo>
                  <a:cubicBezTo>
                    <a:pt x="16779" y="5618"/>
                    <a:pt x="13500" y="6490"/>
                    <a:pt x="12343" y="8717"/>
                  </a:cubicBezTo>
                  <a:cubicBezTo>
                    <a:pt x="11957" y="9202"/>
                    <a:pt x="11764" y="9880"/>
                    <a:pt x="11764" y="10848"/>
                  </a:cubicBezTo>
                  <a:lnTo>
                    <a:pt x="11764" y="21600"/>
                  </a:lnTo>
                  <a:lnTo>
                    <a:pt x="386" y="21600"/>
                  </a:lnTo>
                  <a:lnTo>
                    <a:pt x="386"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3" name="Google Shape;2613;p30"/>
            <p:cNvSpPr/>
            <p:nvPr/>
          </p:nvSpPr>
          <p:spPr>
            <a:xfrm>
              <a:off x="1485480" y="889461"/>
              <a:ext cx="70416" cy="59022"/>
            </a:xfrm>
            <a:custGeom>
              <a:avLst/>
              <a:gdLst/>
              <a:ahLst/>
              <a:cxnLst/>
              <a:rect l="l" t="t" r="r" b="b"/>
              <a:pathLst>
                <a:path w="21600" h="21600" extrusionOk="0">
                  <a:moveTo>
                    <a:pt x="162" y="6780"/>
                  </a:moveTo>
                  <a:cubicBezTo>
                    <a:pt x="162" y="4359"/>
                    <a:pt x="81" y="2325"/>
                    <a:pt x="0" y="387"/>
                  </a:cubicBezTo>
                  <a:lnTo>
                    <a:pt x="4223" y="387"/>
                  </a:lnTo>
                  <a:lnTo>
                    <a:pt x="4385" y="2809"/>
                  </a:lnTo>
                  <a:lnTo>
                    <a:pt x="4466" y="2809"/>
                  </a:lnTo>
                  <a:cubicBezTo>
                    <a:pt x="5359" y="1259"/>
                    <a:pt x="6902" y="0"/>
                    <a:pt x="8770" y="0"/>
                  </a:cubicBezTo>
                  <a:cubicBezTo>
                    <a:pt x="10719" y="0"/>
                    <a:pt x="12018" y="1065"/>
                    <a:pt x="12668" y="2906"/>
                  </a:cubicBezTo>
                  <a:lnTo>
                    <a:pt x="12749" y="2906"/>
                  </a:lnTo>
                  <a:cubicBezTo>
                    <a:pt x="13155" y="2034"/>
                    <a:pt x="13805" y="1259"/>
                    <a:pt x="14535" y="775"/>
                  </a:cubicBezTo>
                  <a:cubicBezTo>
                    <a:pt x="15266" y="291"/>
                    <a:pt x="16078" y="0"/>
                    <a:pt x="17053" y="0"/>
                  </a:cubicBezTo>
                  <a:cubicBezTo>
                    <a:pt x="20220" y="0"/>
                    <a:pt x="21600" y="3003"/>
                    <a:pt x="21600" y="8136"/>
                  </a:cubicBezTo>
                  <a:lnTo>
                    <a:pt x="21600" y="21600"/>
                  </a:lnTo>
                  <a:lnTo>
                    <a:pt x="16890" y="21600"/>
                  </a:lnTo>
                  <a:lnTo>
                    <a:pt x="16890" y="9105"/>
                  </a:lnTo>
                  <a:cubicBezTo>
                    <a:pt x="16890" y="6683"/>
                    <a:pt x="16647" y="4746"/>
                    <a:pt x="15185" y="4746"/>
                  </a:cubicBezTo>
                  <a:cubicBezTo>
                    <a:pt x="14373" y="4746"/>
                    <a:pt x="13723" y="5424"/>
                    <a:pt x="13398" y="6683"/>
                  </a:cubicBezTo>
                  <a:cubicBezTo>
                    <a:pt x="13317" y="6974"/>
                    <a:pt x="13236" y="7555"/>
                    <a:pt x="13236" y="8136"/>
                  </a:cubicBezTo>
                  <a:lnTo>
                    <a:pt x="13236" y="21600"/>
                  </a:lnTo>
                  <a:lnTo>
                    <a:pt x="8526" y="21600"/>
                  </a:lnTo>
                  <a:lnTo>
                    <a:pt x="8526" y="8233"/>
                  </a:lnTo>
                  <a:cubicBezTo>
                    <a:pt x="8526" y="6780"/>
                    <a:pt x="8364" y="4746"/>
                    <a:pt x="6902" y="4746"/>
                  </a:cubicBezTo>
                  <a:cubicBezTo>
                    <a:pt x="6171" y="4746"/>
                    <a:pt x="5441" y="5327"/>
                    <a:pt x="5116" y="6587"/>
                  </a:cubicBezTo>
                  <a:cubicBezTo>
                    <a:pt x="4953" y="6974"/>
                    <a:pt x="4953" y="7652"/>
                    <a:pt x="4953" y="8233"/>
                  </a:cubicBezTo>
                  <a:lnTo>
                    <a:pt x="4953" y="21600"/>
                  </a:lnTo>
                  <a:lnTo>
                    <a:pt x="162" y="21600"/>
                  </a:lnTo>
                  <a:lnTo>
                    <a:pt x="162"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4" name="Google Shape;2614;p30"/>
            <p:cNvSpPr/>
            <p:nvPr/>
          </p:nvSpPr>
          <p:spPr>
            <a:xfrm>
              <a:off x="1559724"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5" name="Google Shape;2615;p30"/>
            <p:cNvSpPr/>
            <p:nvPr/>
          </p:nvSpPr>
          <p:spPr>
            <a:xfrm>
              <a:off x="1597721" y="866548"/>
              <a:ext cx="43524" cy="82512"/>
            </a:xfrm>
            <a:custGeom>
              <a:avLst/>
              <a:gdLst/>
              <a:ahLst/>
              <a:cxnLst/>
              <a:rect l="l" t="t" r="r" b="b"/>
              <a:pathLst>
                <a:path w="21600" h="21600" extrusionOk="0">
                  <a:moveTo>
                    <a:pt x="19113" y="0"/>
                  </a:moveTo>
                  <a:lnTo>
                    <a:pt x="13091" y="4362"/>
                  </a:lnTo>
                  <a:lnTo>
                    <a:pt x="8247" y="4362"/>
                  </a:lnTo>
                  <a:lnTo>
                    <a:pt x="12305" y="0"/>
                  </a:lnTo>
                  <a:lnTo>
                    <a:pt x="19113" y="0"/>
                  </a:lnTo>
                  <a:close/>
                  <a:moveTo>
                    <a:pt x="21338" y="16754"/>
                  </a:moveTo>
                  <a:cubicBezTo>
                    <a:pt x="21338" y="18346"/>
                    <a:pt x="21469" y="19938"/>
                    <a:pt x="21600" y="21392"/>
                  </a:cubicBezTo>
                  <a:lnTo>
                    <a:pt x="14924" y="21392"/>
                  </a:lnTo>
                  <a:lnTo>
                    <a:pt x="14531" y="19731"/>
                  </a:lnTo>
                  <a:lnTo>
                    <a:pt x="14400" y="19731"/>
                  </a:lnTo>
                  <a:cubicBezTo>
                    <a:pt x="12960" y="20769"/>
                    <a:pt x="10604" y="21600"/>
                    <a:pt x="7724" y="21600"/>
                  </a:cubicBezTo>
                  <a:cubicBezTo>
                    <a:pt x="2225" y="21600"/>
                    <a:pt x="0" y="19454"/>
                    <a:pt x="0" y="15369"/>
                  </a:cubicBezTo>
                  <a:lnTo>
                    <a:pt x="0" y="6231"/>
                  </a:lnTo>
                  <a:lnTo>
                    <a:pt x="7724" y="6231"/>
                  </a:lnTo>
                  <a:lnTo>
                    <a:pt x="7724" y="14954"/>
                  </a:lnTo>
                  <a:cubicBezTo>
                    <a:pt x="7724" y="16962"/>
                    <a:pt x="8509" y="18208"/>
                    <a:pt x="10604" y="18208"/>
                  </a:cubicBezTo>
                  <a:cubicBezTo>
                    <a:pt x="11913" y="18208"/>
                    <a:pt x="12829" y="17654"/>
                    <a:pt x="13091" y="17169"/>
                  </a:cubicBezTo>
                  <a:cubicBezTo>
                    <a:pt x="13484" y="16892"/>
                    <a:pt x="13615" y="16408"/>
                    <a:pt x="13615" y="15854"/>
                  </a:cubicBezTo>
                  <a:lnTo>
                    <a:pt x="13615" y="6231"/>
                  </a:lnTo>
                  <a:lnTo>
                    <a:pt x="21338" y="6231"/>
                  </a:lnTo>
                  <a:lnTo>
                    <a:pt x="21338"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6" name="Google Shape;2616;p30"/>
            <p:cNvSpPr/>
            <p:nvPr/>
          </p:nvSpPr>
          <p:spPr>
            <a:xfrm>
              <a:off x="1644801" y="866548"/>
              <a:ext cx="33863" cy="81918"/>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495"/>
                    <a:pt x="16643" y="4404"/>
                    <a:pt x="10269" y="4404"/>
                  </a:cubicBezTo>
                  <a:cubicBezTo>
                    <a:pt x="4603" y="4404"/>
                    <a:pt x="0" y="349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7" name="Google Shape;2617;p30"/>
            <p:cNvSpPr/>
            <p:nvPr/>
          </p:nvSpPr>
          <p:spPr>
            <a:xfrm>
              <a:off x="1731151" y="865975"/>
              <a:ext cx="44658" cy="83052"/>
            </a:xfrm>
            <a:custGeom>
              <a:avLst/>
              <a:gdLst/>
              <a:ahLst/>
              <a:cxnLst/>
              <a:rect l="l" t="t" r="r" b="b"/>
              <a:pathLst>
                <a:path w="21600" h="21600" extrusionOk="0">
                  <a:moveTo>
                    <a:pt x="13804" y="12077"/>
                  </a:moveTo>
                  <a:cubicBezTo>
                    <a:pt x="13804" y="11801"/>
                    <a:pt x="13804" y="11456"/>
                    <a:pt x="13804" y="11180"/>
                  </a:cubicBezTo>
                  <a:cubicBezTo>
                    <a:pt x="13548" y="10282"/>
                    <a:pt x="12653" y="9385"/>
                    <a:pt x="11120" y="9385"/>
                  </a:cubicBezTo>
                  <a:cubicBezTo>
                    <a:pt x="8436" y="9385"/>
                    <a:pt x="7541" y="11456"/>
                    <a:pt x="7541" y="13940"/>
                  </a:cubicBezTo>
                  <a:cubicBezTo>
                    <a:pt x="7541" y="16769"/>
                    <a:pt x="8947" y="18288"/>
                    <a:pt x="10992" y="18288"/>
                  </a:cubicBezTo>
                  <a:cubicBezTo>
                    <a:pt x="12014" y="18288"/>
                    <a:pt x="13037" y="18012"/>
                    <a:pt x="13676" y="16976"/>
                  </a:cubicBezTo>
                  <a:cubicBezTo>
                    <a:pt x="13804" y="16769"/>
                    <a:pt x="13804" y="16424"/>
                    <a:pt x="13804" y="16079"/>
                  </a:cubicBezTo>
                  <a:lnTo>
                    <a:pt x="13804" y="12077"/>
                  </a:lnTo>
                  <a:close/>
                  <a:moveTo>
                    <a:pt x="21344" y="0"/>
                  </a:moveTo>
                  <a:lnTo>
                    <a:pt x="21344" y="16907"/>
                  </a:lnTo>
                  <a:cubicBezTo>
                    <a:pt x="21344" y="18357"/>
                    <a:pt x="21472" y="19944"/>
                    <a:pt x="21600" y="21393"/>
                  </a:cubicBezTo>
                  <a:lnTo>
                    <a:pt x="15082" y="21393"/>
                  </a:lnTo>
                  <a:lnTo>
                    <a:pt x="14698" y="19668"/>
                  </a:lnTo>
                  <a:lnTo>
                    <a:pt x="14570" y="19668"/>
                  </a:lnTo>
                  <a:cubicBezTo>
                    <a:pt x="13548" y="20703"/>
                    <a:pt x="11375" y="21600"/>
                    <a:pt x="8691" y="21600"/>
                  </a:cubicBezTo>
                  <a:cubicBezTo>
                    <a:pt x="2812" y="21600"/>
                    <a:pt x="0" y="18081"/>
                    <a:pt x="0" y="13802"/>
                  </a:cubicBezTo>
                  <a:cubicBezTo>
                    <a:pt x="0" y="8557"/>
                    <a:pt x="4218" y="6004"/>
                    <a:pt x="9075" y="6004"/>
                  </a:cubicBezTo>
                  <a:cubicBezTo>
                    <a:pt x="11503" y="6004"/>
                    <a:pt x="13037" y="6694"/>
                    <a:pt x="13804" y="7522"/>
                  </a:cubicBezTo>
                  <a:lnTo>
                    <a:pt x="13804" y="0"/>
                  </a:lnTo>
                  <a:lnTo>
                    <a:pt x="21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8" name="Google Shape;2618;p30"/>
            <p:cNvSpPr/>
            <p:nvPr/>
          </p:nvSpPr>
          <p:spPr>
            <a:xfrm>
              <a:off x="1786699" y="889461"/>
              <a:ext cx="44658" cy="59562"/>
            </a:xfrm>
            <a:custGeom>
              <a:avLst/>
              <a:gdLst/>
              <a:ahLst/>
              <a:cxnLst/>
              <a:rect l="l" t="t" r="r" b="b"/>
              <a:pathLst>
                <a:path w="21600" h="21600" extrusionOk="0">
                  <a:moveTo>
                    <a:pt x="7457" y="10800"/>
                  </a:moveTo>
                  <a:cubicBezTo>
                    <a:pt x="7457" y="14336"/>
                    <a:pt x="8229" y="17299"/>
                    <a:pt x="10929" y="17299"/>
                  </a:cubicBezTo>
                  <a:cubicBezTo>
                    <a:pt x="13371" y="17299"/>
                    <a:pt x="14014" y="13858"/>
                    <a:pt x="14014" y="10800"/>
                  </a:cubicBezTo>
                  <a:cubicBezTo>
                    <a:pt x="14014" y="7933"/>
                    <a:pt x="13371" y="4301"/>
                    <a:pt x="10800" y="4301"/>
                  </a:cubicBezTo>
                  <a:cubicBezTo>
                    <a:pt x="7971" y="4301"/>
                    <a:pt x="7457" y="7933"/>
                    <a:pt x="7457" y="10800"/>
                  </a:cubicBezTo>
                  <a:close/>
                  <a:moveTo>
                    <a:pt x="21600" y="10800"/>
                  </a:moveTo>
                  <a:cubicBezTo>
                    <a:pt x="21600" y="19497"/>
                    <a:pt x="15043" y="21600"/>
                    <a:pt x="10800" y="21600"/>
                  </a:cubicBezTo>
                  <a:cubicBezTo>
                    <a:pt x="3986" y="21600"/>
                    <a:pt x="0" y="17681"/>
                    <a:pt x="0" y="10896"/>
                  </a:cubicBezTo>
                  <a:cubicBezTo>
                    <a:pt x="0" y="3345"/>
                    <a:pt x="5271" y="0"/>
                    <a:pt x="10800" y="0"/>
                  </a:cubicBezTo>
                  <a:cubicBezTo>
                    <a:pt x="17486"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19" name="Google Shape;2619;p30"/>
            <p:cNvSpPr/>
            <p:nvPr/>
          </p:nvSpPr>
          <p:spPr>
            <a:xfrm>
              <a:off x="1861717" y="868266"/>
              <a:ext cx="68148" cy="80190"/>
            </a:xfrm>
            <a:custGeom>
              <a:avLst/>
              <a:gdLst/>
              <a:ahLst/>
              <a:cxnLst/>
              <a:rect l="l" t="t" r="r" b="b"/>
              <a:pathLst>
                <a:path w="21600" h="21600" extrusionOk="0">
                  <a:moveTo>
                    <a:pt x="16687" y="14019"/>
                  </a:moveTo>
                  <a:cubicBezTo>
                    <a:pt x="16518" y="11944"/>
                    <a:pt x="16348" y="9155"/>
                    <a:pt x="16433" y="6866"/>
                  </a:cubicBezTo>
                  <a:lnTo>
                    <a:pt x="16348" y="6866"/>
                  </a:lnTo>
                  <a:cubicBezTo>
                    <a:pt x="15840" y="9155"/>
                    <a:pt x="15162" y="11873"/>
                    <a:pt x="14654" y="13518"/>
                  </a:cubicBezTo>
                  <a:lnTo>
                    <a:pt x="12452" y="21242"/>
                  </a:lnTo>
                  <a:lnTo>
                    <a:pt x="8979" y="21242"/>
                  </a:lnTo>
                  <a:lnTo>
                    <a:pt x="6776" y="13661"/>
                  </a:lnTo>
                  <a:cubicBezTo>
                    <a:pt x="6353" y="11944"/>
                    <a:pt x="5675" y="9226"/>
                    <a:pt x="5252" y="6866"/>
                  </a:cubicBezTo>
                  <a:lnTo>
                    <a:pt x="5167" y="6866"/>
                  </a:lnTo>
                  <a:cubicBezTo>
                    <a:pt x="5082" y="9226"/>
                    <a:pt x="4913" y="11944"/>
                    <a:pt x="4744" y="14090"/>
                  </a:cubicBezTo>
                  <a:lnTo>
                    <a:pt x="4320" y="21600"/>
                  </a:lnTo>
                  <a:lnTo>
                    <a:pt x="0" y="21600"/>
                  </a:lnTo>
                  <a:lnTo>
                    <a:pt x="1864" y="0"/>
                  </a:lnTo>
                  <a:lnTo>
                    <a:pt x="7115" y="0"/>
                  </a:lnTo>
                  <a:lnTo>
                    <a:pt x="9233" y="7796"/>
                  </a:lnTo>
                  <a:cubicBezTo>
                    <a:pt x="9911" y="10514"/>
                    <a:pt x="10588" y="12946"/>
                    <a:pt x="11012" y="15377"/>
                  </a:cubicBezTo>
                  <a:lnTo>
                    <a:pt x="11096" y="15377"/>
                  </a:lnTo>
                  <a:cubicBezTo>
                    <a:pt x="11520" y="12946"/>
                    <a:pt x="12028" y="10514"/>
                    <a:pt x="12791" y="7796"/>
                  </a:cubicBezTo>
                  <a:lnTo>
                    <a:pt x="14739" y="0"/>
                  </a:lnTo>
                  <a:lnTo>
                    <a:pt x="19991" y="0"/>
                  </a:lnTo>
                  <a:lnTo>
                    <a:pt x="21600" y="21600"/>
                  </a:lnTo>
                  <a:lnTo>
                    <a:pt x="17111" y="21600"/>
                  </a:lnTo>
                  <a:lnTo>
                    <a:pt x="16687" y="140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0" name="Google Shape;2620;p30"/>
            <p:cNvSpPr/>
            <p:nvPr/>
          </p:nvSpPr>
          <p:spPr>
            <a:xfrm>
              <a:off x="1941890" y="865975"/>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062"/>
                    <a:pt x="14224" y="6062"/>
                  </a:cubicBezTo>
                  <a:cubicBezTo>
                    <a:pt x="19624" y="6062"/>
                    <a:pt x="21600" y="8431"/>
                    <a:pt x="21600" y="12333"/>
                  </a:cubicBezTo>
                  <a:lnTo>
                    <a:pt x="21600" y="21600"/>
                  </a:lnTo>
                  <a:lnTo>
                    <a:pt x="13961" y="21600"/>
                  </a:lnTo>
                  <a:lnTo>
                    <a:pt x="13961" y="12333"/>
                  </a:lnTo>
                  <a:cubicBezTo>
                    <a:pt x="13961" y="10800"/>
                    <a:pt x="13434" y="9476"/>
                    <a:pt x="11063" y="9476"/>
                  </a:cubicBezTo>
                  <a:cubicBezTo>
                    <a:pt x="9746" y="9476"/>
                    <a:pt x="8693" y="989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1" name="Google Shape;2621;p30"/>
            <p:cNvSpPr/>
            <p:nvPr/>
          </p:nvSpPr>
          <p:spPr>
            <a:xfrm>
              <a:off x="1998010" y="866548"/>
              <a:ext cx="43524" cy="82512"/>
            </a:xfrm>
            <a:custGeom>
              <a:avLst/>
              <a:gdLst/>
              <a:ahLst/>
              <a:cxnLst/>
              <a:rect l="l" t="t" r="r" b="b"/>
              <a:pathLst>
                <a:path w="21600" h="21600" extrusionOk="0">
                  <a:moveTo>
                    <a:pt x="19098" y="0"/>
                  </a:moveTo>
                  <a:lnTo>
                    <a:pt x="13171" y="4362"/>
                  </a:lnTo>
                  <a:lnTo>
                    <a:pt x="8298" y="4362"/>
                  </a:lnTo>
                  <a:lnTo>
                    <a:pt x="12380" y="0"/>
                  </a:lnTo>
                  <a:lnTo>
                    <a:pt x="19098" y="0"/>
                  </a:lnTo>
                  <a:close/>
                  <a:moveTo>
                    <a:pt x="21337" y="16754"/>
                  </a:moveTo>
                  <a:cubicBezTo>
                    <a:pt x="21337" y="18346"/>
                    <a:pt x="21468" y="19938"/>
                    <a:pt x="21600" y="21392"/>
                  </a:cubicBezTo>
                  <a:lnTo>
                    <a:pt x="14883" y="21392"/>
                  </a:lnTo>
                  <a:lnTo>
                    <a:pt x="14488" y="19731"/>
                  </a:lnTo>
                  <a:lnTo>
                    <a:pt x="14356" y="19731"/>
                  </a:lnTo>
                  <a:cubicBezTo>
                    <a:pt x="13039" y="20769"/>
                    <a:pt x="10668" y="21600"/>
                    <a:pt x="7639" y="21600"/>
                  </a:cubicBezTo>
                  <a:cubicBezTo>
                    <a:pt x="2239" y="21600"/>
                    <a:pt x="0" y="19454"/>
                    <a:pt x="0" y="15369"/>
                  </a:cubicBezTo>
                  <a:lnTo>
                    <a:pt x="0" y="6231"/>
                  </a:lnTo>
                  <a:lnTo>
                    <a:pt x="7771" y="6231"/>
                  </a:lnTo>
                  <a:lnTo>
                    <a:pt x="7771" y="14954"/>
                  </a:lnTo>
                  <a:cubicBezTo>
                    <a:pt x="7771" y="16962"/>
                    <a:pt x="8429" y="18208"/>
                    <a:pt x="10668" y="18208"/>
                  </a:cubicBezTo>
                  <a:cubicBezTo>
                    <a:pt x="11985" y="18208"/>
                    <a:pt x="12776" y="17654"/>
                    <a:pt x="13171" y="17169"/>
                  </a:cubicBezTo>
                  <a:cubicBezTo>
                    <a:pt x="13434" y="16892"/>
                    <a:pt x="13566" y="16408"/>
                    <a:pt x="13566" y="15854"/>
                  </a:cubicBezTo>
                  <a:lnTo>
                    <a:pt x="13566" y="6231"/>
                  </a:lnTo>
                  <a:lnTo>
                    <a:pt x="21337" y="6231"/>
                  </a:lnTo>
                  <a:lnTo>
                    <a:pt x="21337"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2" name="Google Shape;2622;p30"/>
            <p:cNvSpPr/>
            <p:nvPr/>
          </p:nvSpPr>
          <p:spPr>
            <a:xfrm>
              <a:off x="2045340"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621"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3" name="Google Shape;2623;p30"/>
            <p:cNvSpPr/>
            <p:nvPr/>
          </p:nvSpPr>
          <p:spPr>
            <a:xfrm>
              <a:off x="2083337" y="889461"/>
              <a:ext cx="44118" cy="59022"/>
            </a:xfrm>
            <a:custGeom>
              <a:avLst/>
              <a:gdLst/>
              <a:ahLst/>
              <a:cxnLst/>
              <a:rect l="l" t="t" r="r" b="b"/>
              <a:pathLst>
                <a:path w="21600" h="21600" extrusionOk="0">
                  <a:moveTo>
                    <a:pt x="260" y="6780"/>
                  </a:moveTo>
                  <a:cubicBezTo>
                    <a:pt x="260" y="4359"/>
                    <a:pt x="0" y="2325"/>
                    <a:pt x="0" y="387"/>
                  </a:cubicBezTo>
                  <a:lnTo>
                    <a:pt x="6636" y="387"/>
                  </a:lnTo>
                  <a:lnTo>
                    <a:pt x="6896" y="2809"/>
                  </a:lnTo>
                  <a:lnTo>
                    <a:pt x="7027" y="2809"/>
                  </a:lnTo>
                  <a:cubicBezTo>
                    <a:pt x="8588" y="1065"/>
                    <a:pt x="11060" y="0"/>
                    <a:pt x="14053" y="0"/>
                  </a:cubicBezTo>
                  <a:cubicBezTo>
                    <a:pt x="19388" y="0"/>
                    <a:pt x="21600" y="3196"/>
                    <a:pt x="21600" y="7943"/>
                  </a:cubicBezTo>
                  <a:lnTo>
                    <a:pt x="21600" y="21600"/>
                  </a:lnTo>
                  <a:lnTo>
                    <a:pt x="13923" y="21600"/>
                  </a:lnTo>
                  <a:lnTo>
                    <a:pt x="13923" y="8330"/>
                  </a:lnTo>
                  <a:cubicBezTo>
                    <a:pt x="13923" y="6490"/>
                    <a:pt x="13402" y="4746"/>
                    <a:pt x="11190" y="4746"/>
                  </a:cubicBezTo>
                  <a:cubicBezTo>
                    <a:pt x="9889" y="4746"/>
                    <a:pt x="8848" y="5424"/>
                    <a:pt x="8328" y="6683"/>
                  </a:cubicBezTo>
                  <a:cubicBezTo>
                    <a:pt x="8067" y="7168"/>
                    <a:pt x="7807" y="7846"/>
                    <a:pt x="7807" y="8621"/>
                  </a:cubicBezTo>
                  <a:lnTo>
                    <a:pt x="7807" y="21600"/>
                  </a:lnTo>
                  <a:lnTo>
                    <a:pt x="260" y="21600"/>
                  </a:lnTo>
                  <a:lnTo>
                    <a:pt x="260"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4" name="Google Shape;2624;p30"/>
            <p:cNvSpPr/>
            <p:nvPr/>
          </p:nvSpPr>
          <p:spPr>
            <a:xfrm>
              <a:off x="2136022" y="874568"/>
              <a:ext cx="34344" cy="74466"/>
            </a:xfrm>
            <a:custGeom>
              <a:avLst/>
              <a:gdLst/>
              <a:ahLst/>
              <a:cxnLst/>
              <a:rect l="l" t="t" r="r" b="b"/>
              <a:pathLst>
                <a:path w="21600" h="21600" extrusionOk="0">
                  <a:moveTo>
                    <a:pt x="14344" y="0"/>
                  </a:moveTo>
                  <a:lnTo>
                    <a:pt x="14344" y="4551"/>
                  </a:lnTo>
                  <a:lnTo>
                    <a:pt x="21600" y="4551"/>
                  </a:lnTo>
                  <a:lnTo>
                    <a:pt x="21600" y="7714"/>
                  </a:lnTo>
                  <a:lnTo>
                    <a:pt x="14344" y="7714"/>
                  </a:lnTo>
                  <a:lnTo>
                    <a:pt x="14344" y="15429"/>
                  </a:lnTo>
                  <a:cubicBezTo>
                    <a:pt x="14344" y="17434"/>
                    <a:pt x="16200" y="17897"/>
                    <a:pt x="18225" y="17897"/>
                  </a:cubicBezTo>
                  <a:cubicBezTo>
                    <a:pt x="19069" y="17897"/>
                    <a:pt x="19912" y="17897"/>
                    <a:pt x="20756" y="17820"/>
                  </a:cubicBezTo>
                  <a:lnTo>
                    <a:pt x="20756" y="21291"/>
                  </a:lnTo>
                  <a:cubicBezTo>
                    <a:pt x="19406" y="21523"/>
                    <a:pt x="17381" y="21600"/>
                    <a:pt x="14681" y="21600"/>
                  </a:cubicBezTo>
                  <a:cubicBezTo>
                    <a:pt x="11813" y="21600"/>
                    <a:pt x="9281" y="21291"/>
                    <a:pt x="7594" y="20520"/>
                  </a:cubicBezTo>
                  <a:cubicBezTo>
                    <a:pt x="5569" y="19671"/>
                    <a:pt x="4388" y="18360"/>
                    <a:pt x="4388" y="15737"/>
                  </a:cubicBezTo>
                  <a:lnTo>
                    <a:pt x="4388" y="7714"/>
                  </a:lnTo>
                  <a:lnTo>
                    <a:pt x="0" y="7714"/>
                  </a:lnTo>
                  <a:lnTo>
                    <a:pt x="0" y="4551"/>
                  </a:lnTo>
                  <a:lnTo>
                    <a:pt x="4388" y="4551"/>
                  </a:lnTo>
                  <a:lnTo>
                    <a:pt x="4388" y="1080"/>
                  </a:lnTo>
                  <a:lnTo>
                    <a:pt x="14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5" name="Google Shape;2625;p30"/>
            <p:cNvSpPr/>
            <p:nvPr/>
          </p:nvSpPr>
          <p:spPr>
            <a:xfrm>
              <a:off x="2177826" y="889461"/>
              <a:ext cx="42930" cy="59562"/>
            </a:xfrm>
            <a:custGeom>
              <a:avLst/>
              <a:gdLst/>
              <a:ahLst/>
              <a:cxnLst/>
              <a:rect l="l" t="t" r="r" b="b"/>
              <a:pathLst>
                <a:path w="21600" h="21600" extrusionOk="0">
                  <a:moveTo>
                    <a:pt x="14533" y="8928"/>
                  </a:moveTo>
                  <a:cubicBezTo>
                    <a:pt x="14533" y="6240"/>
                    <a:pt x="13600" y="4128"/>
                    <a:pt x="11200" y="4128"/>
                  </a:cubicBezTo>
                  <a:cubicBezTo>
                    <a:pt x="8667" y="4128"/>
                    <a:pt x="7600" y="6816"/>
                    <a:pt x="7600" y="8928"/>
                  </a:cubicBezTo>
                  <a:lnTo>
                    <a:pt x="14533" y="8928"/>
                  </a:lnTo>
                  <a:close/>
                  <a:moveTo>
                    <a:pt x="7467" y="12864"/>
                  </a:moveTo>
                  <a:cubicBezTo>
                    <a:pt x="7600" y="16128"/>
                    <a:pt x="10267" y="17376"/>
                    <a:pt x="13733" y="17376"/>
                  </a:cubicBezTo>
                  <a:cubicBezTo>
                    <a:pt x="16000" y="17376"/>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984"/>
                  </a:cubicBezTo>
                  <a:cubicBezTo>
                    <a:pt x="21600" y="11424"/>
                    <a:pt x="21600" y="12288"/>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6" name="Google Shape;2626;p30"/>
            <p:cNvSpPr/>
            <p:nvPr/>
          </p:nvSpPr>
          <p:spPr>
            <a:xfrm>
              <a:off x="2229938" y="889461"/>
              <a:ext cx="44658" cy="59562"/>
            </a:xfrm>
            <a:custGeom>
              <a:avLst/>
              <a:gdLst/>
              <a:ahLst/>
              <a:cxnLst/>
              <a:rect l="l" t="t" r="r" b="b"/>
              <a:pathLst>
                <a:path w="21600" h="21600" extrusionOk="0">
                  <a:moveTo>
                    <a:pt x="7586" y="10800"/>
                  </a:moveTo>
                  <a:cubicBezTo>
                    <a:pt x="7586" y="14336"/>
                    <a:pt x="8357" y="17299"/>
                    <a:pt x="11057" y="17299"/>
                  </a:cubicBezTo>
                  <a:cubicBezTo>
                    <a:pt x="13500" y="17299"/>
                    <a:pt x="14143" y="13858"/>
                    <a:pt x="14143" y="10800"/>
                  </a:cubicBezTo>
                  <a:cubicBezTo>
                    <a:pt x="14143" y="7933"/>
                    <a:pt x="13500" y="4301"/>
                    <a:pt x="10929" y="4301"/>
                  </a:cubicBezTo>
                  <a:cubicBezTo>
                    <a:pt x="8100" y="4301"/>
                    <a:pt x="7586" y="7933"/>
                    <a:pt x="7586" y="10800"/>
                  </a:cubicBezTo>
                  <a:close/>
                  <a:moveTo>
                    <a:pt x="21600" y="10800"/>
                  </a:moveTo>
                  <a:cubicBezTo>
                    <a:pt x="21600" y="19497"/>
                    <a:pt x="15171" y="21600"/>
                    <a:pt x="10800" y="21600"/>
                  </a:cubicBezTo>
                  <a:cubicBezTo>
                    <a:pt x="4114" y="21600"/>
                    <a:pt x="0" y="17681"/>
                    <a:pt x="0" y="10896"/>
                  </a:cubicBezTo>
                  <a:cubicBezTo>
                    <a:pt x="0" y="3345"/>
                    <a:pt x="5400" y="0"/>
                    <a:pt x="10929" y="0"/>
                  </a:cubicBezTo>
                  <a:cubicBezTo>
                    <a:pt x="17614"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7" name="Google Shape;2627;p30"/>
            <p:cNvSpPr/>
            <p:nvPr/>
          </p:nvSpPr>
          <p:spPr>
            <a:xfrm>
              <a:off x="2276413"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8" name="Google Shape;2628;p30"/>
            <p:cNvSpPr/>
            <p:nvPr/>
          </p:nvSpPr>
          <p:spPr>
            <a:xfrm>
              <a:off x="2312075" y="889461"/>
              <a:ext cx="33858" cy="59022"/>
            </a:xfrm>
            <a:custGeom>
              <a:avLst/>
              <a:gdLst/>
              <a:ahLst/>
              <a:cxnLst/>
              <a:rect l="l" t="t" r="r" b="b"/>
              <a:pathLst>
                <a:path w="21600" h="21600" extrusionOk="0">
                  <a:moveTo>
                    <a:pt x="193" y="6780"/>
                  </a:moveTo>
                  <a:cubicBezTo>
                    <a:pt x="193" y="4649"/>
                    <a:pt x="193" y="2325"/>
                    <a:pt x="0" y="387"/>
                  </a:cubicBezTo>
                  <a:lnTo>
                    <a:pt x="9836" y="387"/>
                  </a:lnTo>
                  <a:lnTo>
                    <a:pt x="10414" y="3487"/>
                  </a:lnTo>
                  <a:lnTo>
                    <a:pt x="10607" y="3487"/>
                  </a:lnTo>
                  <a:cubicBezTo>
                    <a:pt x="12536" y="1162"/>
                    <a:pt x="16007" y="0"/>
                    <a:pt x="19093" y="0"/>
                  </a:cubicBezTo>
                  <a:cubicBezTo>
                    <a:pt x="20250" y="0"/>
                    <a:pt x="20829" y="0"/>
                    <a:pt x="21600" y="97"/>
                  </a:cubicBezTo>
                  <a:lnTo>
                    <a:pt x="21600" y="5715"/>
                  </a:lnTo>
                  <a:cubicBezTo>
                    <a:pt x="20829" y="5618"/>
                    <a:pt x="20057" y="5618"/>
                    <a:pt x="19093" y="5618"/>
                  </a:cubicBezTo>
                  <a:cubicBezTo>
                    <a:pt x="16586" y="5618"/>
                    <a:pt x="13500" y="6490"/>
                    <a:pt x="12150" y="8717"/>
                  </a:cubicBezTo>
                  <a:cubicBezTo>
                    <a:pt x="11957" y="9202"/>
                    <a:pt x="11764" y="9880"/>
                    <a:pt x="11764" y="10848"/>
                  </a:cubicBezTo>
                  <a:lnTo>
                    <a:pt x="11764" y="21600"/>
                  </a:lnTo>
                  <a:lnTo>
                    <a:pt x="193" y="21600"/>
                  </a:lnTo>
                  <a:lnTo>
                    <a:pt x="193"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29" name="Google Shape;2629;p30"/>
            <p:cNvSpPr/>
            <p:nvPr/>
          </p:nvSpPr>
          <p:spPr>
            <a:xfrm>
              <a:off x="2347007" y="866548"/>
              <a:ext cx="33858" cy="81918"/>
            </a:xfrm>
            <a:custGeom>
              <a:avLst/>
              <a:gdLst/>
              <a:ahLst/>
              <a:cxnLst/>
              <a:rect l="l" t="t" r="r" b="b"/>
              <a:pathLst>
                <a:path w="21600" h="21600" extrusionOk="0">
                  <a:moveTo>
                    <a:pt x="21600" y="0"/>
                  </a:moveTo>
                  <a:lnTo>
                    <a:pt x="10800" y="4404"/>
                  </a:lnTo>
                  <a:lnTo>
                    <a:pt x="2113" y="4404"/>
                  </a:lnTo>
                  <a:lnTo>
                    <a:pt x="9391" y="0"/>
                  </a:lnTo>
                  <a:lnTo>
                    <a:pt x="21600" y="0"/>
                  </a:lnTo>
                  <a:close/>
                  <a:moveTo>
                    <a:pt x="0" y="21600"/>
                  </a:moveTo>
                  <a:lnTo>
                    <a:pt x="0" y="6291"/>
                  </a:lnTo>
                  <a:lnTo>
                    <a:pt x="13852" y="6291"/>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cxnSp>
          <p:nvCxnSpPr>
            <p:cNvPr id="2630" name="Google Shape;2630;p30"/>
            <p:cNvCxnSpPr/>
            <p:nvPr/>
          </p:nvCxnSpPr>
          <p:spPr>
            <a:xfrm>
              <a:off x="1182543" y="739952"/>
              <a:ext cx="0" cy="171900"/>
            </a:xfrm>
            <a:prstGeom prst="straightConnector1">
              <a:avLst/>
            </a:prstGeom>
            <a:noFill/>
            <a:ln w="25400" cap="flat" cmpd="sng">
              <a:solidFill>
                <a:srgbClr val="20406F"/>
              </a:solidFill>
              <a:prstDash val="solid"/>
              <a:miter lim="800000"/>
              <a:headEnd type="none" w="sm" len="sm"/>
              <a:tailEnd type="none" w="sm" len="sm"/>
            </a:ln>
          </p:spPr>
        </p:cxnSp>
      </p:grpSp>
      <p:pic>
        <p:nvPicPr>
          <p:cNvPr id="2631" name="Google Shape;2631;p30" descr="PDST Post Primary Maths Logo.png"/>
          <p:cNvPicPr preferRelativeResize="0"/>
          <p:nvPr/>
        </p:nvPicPr>
        <p:blipFill rotWithShape="1">
          <a:blip r:embed="rId4">
            <a:alphaModFix/>
          </a:blip>
          <a:srcRect/>
          <a:stretch/>
        </p:blipFill>
        <p:spPr>
          <a:xfrm>
            <a:off x="11346869" y="6029297"/>
            <a:ext cx="827554" cy="838588"/>
          </a:xfrm>
          <a:prstGeom prst="rect">
            <a:avLst/>
          </a:prstGeom>
          <a:noFill/>
          <a:ln>
            <a:noFill/>
          </a:ln>
        </p:spPr>
      </p:pic>
      <p:sp>
        <p:nvSpPr>
          <p:cNvPr id="2632" name="Google Shape;2632;p30"/>
          <p:cNvSpPr txBox="1">
            <a:spLocks noGrp="1"/>
          </p:cNvSpPr>
          <p:nvPr>
            <p:ph type="sldNum" idx="12"/>
          </p:nvPr>
        </p:nvSpPr>
        <p:spPr>
          <a:xfrm>
            <a:off x="444622" y="6375775"/>
            <a:ext cx="335700" cy="3264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1pPr>
            <a:lvl2pPr marL="0" marR="0" lvl="1"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2pPr>
            <a:lvl3pPr marL="0" marR="0" lvl="2"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3pPr>
            <a:lvl4pPr marL="0" marR="0" lvl="3"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4pPr>
            <a:lvl5pPr marL="0" marR="0" lvl="4"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5pPr>
            <a:lvl6pPr marL="0" marR="0" lvl="5"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6pPr>
            <a:lvl7pPr marL="0" marR="0" lvl="6"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7pPr>
            <a:lvl8pPr marL="0" marR="0" lvl="7"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8pPr>
            <a:lvl9pPr marL="0" marR="0" lvl="8"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12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spTree>
      <p:nvGrpSpPr>
        <p:cNvPr id="1" name="Shape 2633"/>
        <p:cNvGrpSpPr/>
        <p:nvPr/>
      </p:nvGrpSpPr>
      <p:grpSpPr>
        <a:xfrm>
          <a:off x="0" y="0"/>
          <a:ext cx="0" cy="0"/>
          <a:chOff x="0" y="0"/>
          <a:chExt cx="0" cy="0"/>
        </a:xfrm>
      </p:grpSpPr>
      <p:sp>
        <p:nvSpPr>
          <p:cNvPr id="2634" name="Google Shape;2634;p31"/>
          <p:cNvSpPr/>
          <p:nvPr/>
        </p:nvSpPr>
        <p:spPr>
          <a:xfrm>
            <a:off x="-3600" y="0"/>
            <a:ext cx="12204600" cy="68652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35" name="Google Shape;2635;p31"/>
          <p:cNvSpPr txBox="1">
            <a:spLocks noGrp="1"/>
          </p:cNvSpPr>
          <p:nvPr>
            <p:ph type="title"/>
          </p:nvPr>
        </p:nvSpPr>
        <p:spPr>
          <a:xfrm>
            <a:off x="6456038" y="897616"/>
            <a:ext cx="5256600" cy="7932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408763"/>
              </a:buClr>
              <a:buSzPts val="2800"/>
              <a:buFont typeface="Calibri"/>
              <a:buNone/>
              <a:defRPr sz="2800" b="1">
                <a:solidFill>
                  <a:srgbClr val="408763"/>
                </a:solidFill>
                <a:latin typeface="Calibri"/>
                <a:ea typeface="Calibri"/>
                <a:cs typeface="Calibri"/>
                <a:sym typeface="Calibri"/>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636" name="Google Shape;2636;p31"/>
          <p:cNvSpPr>
            <a:spLocks noGrp="1"/>
          </p:cNvSpPr>
          <p:nvPr>
            <p:ph type="pic" idx="2"/>
          </p:nvPr>
        </p:nvSpPr>
        <p:spPr>
          <a:xfrm>
            <a:off x="-9526" y="0"/>
            <a:ext cx="6105600" cy="68580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637" name="Google Shape;2637;p31"/>
          <p:cNvSpPr txBox="1">
            <a:spLocks noGrp="1"/>
          </p:cNvSpPr>
          <p:nvPr>
            <p:ph type="body" idx="1"/>
          </p:nvPr>
        </p:nvSpPr>
        <p:spPr>
          <a:xfrm>
            <a:off x="6455233" y="2263938"/>
            <a:ext cx="4471800" cy="36987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1pPr>
            <a:lvl2pPr marL="914400" lvl="1"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2pPr>
            <a:lvl3pPr marL="1371600" lvl="2" indent="-355600" algn="l">
              <a:lnSpc>
                <a:spcPct val="90000"/>
              </a:lnSpc>
              <a:spcBef>
                <a:spcPts val="400"/>
              </a:spcBef>
              <a:spcAft>
                <a:spcPts val="0"/>
              </a:spcAft>
              <a:buClr>
                <a:srgbClr val="12436F"/>
              </a:buClr>
              <a:buSzPts val="2000"/>
              <a:buFont typeface="Calibri"/>
              <a:buChar char="•"/>
              <a:defRPr sz="2000">
                <a:solidFill>
                  <a:srgbClr val="12436F"/>
                </a:solidFill>
                <a:latin typeface="Calibri"/>
                <a:ea typeface="Calibri"/>
                <a:cs typeface="Calibri"/>
                <a:sym typeface="Calibri"/>
              </a:defRPr>
            </a:lvl3pPr>
            <a:lvl4pPr marL="1828800" lvl="3" indent="-355600" algn="l">
              <a:lnSpc>
                <a:spcPct val="90000"/>
              </a:lnSpc>
              <a:spcBef>
                <a:spcPts val="400"/>
              </a:spcBef>
              <a:spcAft>
                <a:spcPts val="0"/>
              </a:spcAft>
              <a:buClr>
                <a:srgbClr val="12436F"/>
              </a:buClr>
              <a:buSzPts val="2000"/>
              <a:buFont typeface="Calibri"/>
              <a:buChar char="•"/>
              <a:defRPr sz="2000">
                <a:solidFill>
                  <a:srgbClr val="12436F"/>
                </a:solidFill>
                <a:latin typeface="Calibri"/>
                <a:ea typeface="Calibri"/>
                <a:cs typeface="Calibri"/>
                <a:sym typeface="Calibri"/>
              </a:defRPr>
            </a:lvl4pPr>
            <a:lvl5pPr marL="2286000" lvl="4" indent="-228600" algn="l">
              <a:lnSpc>
                <a:spcPct val="90000"/>
              </a:lnSpc>
              <a:spcBef>
                <a:spcPts val="400"/>
              </a:spcBef>
              <a:spcAft>
                <a:spcPts val="0"/>
              </a:spcAft>
              <a:buClr>
                <a:srgbClr val="12436F"/>
              </a:buClr>
              <a:buSzPts val="2000"/>
              <a:buFont typeface="Calibri"/>
              <a:buNone/>
              <a:defRPr sz="2000">
                <a:solidFill>
                  <a:srgbClr val="12436F"/>
                </a:solidFill>
                <a:latin typeface="Calibri"/>
                <a:ea typeface="Calibri"/>
                <a:cs typeface="Calibri"/>
                <a:sym typeface="Calibri"/>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grpSp>
        <p:nvGrpSpPr>
          <p:cNvPr id="2638" name="Google Shape;2638;p31"/>
          <p:cNvGrpSpPr/>
          <p:nvPr/>
        </p:nvGrpSpPr>
        <p:grpSpPr>
          <a:xfrm>
            <a:off x="-2040904" y="3988722"/>
            <a:ext cx="1872288" cy="702048"/>
            <a:chOff x="0" y="-2"/>
            <a:chExt cx="3744576" cy="1404097"/>
          </a:xfrm>
        </p:grpSpPr>
        <p:grpSp>
          <p:nvGrpSpPr>
            <p:cNvPr id="2639" name="Google Shape;2639;p31"/>
            <p:cNvGrpSpPr/>
            <p:nvPr/>
          </p:nvGrpSpPr>
          <p:grpSpPr>
            <a:xfrm>
              <a:off x="0" y="540018"/>
              <a:ext cx="3744576" cy="864077"/>
              <a:chOff x="0" y="0"/>
              <a:chExt cx="3744576" cy="864077"/>
            </a:xfrm>
          </p:grpSpPr>
          <p:sp>
            <p:nvSpPr>
              <p:cNvPr id="2640" name="Google Shape;2640;p31"/>
              <p:cNvSpPr/>
              <p:nvPr/>
            </p:nvSpPr>
            <p:spPr>
              <a:xfrm>
                <a:off x="0" y="864077"/>
                <a:ext cx="3744576" cy="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1"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000"/>
                  <a:buFont typeface="Calibri"/>
                  <a:buNone/>
                </a:pPr>
                <a:r>
                  <a:rPr lang="en-GB" sz="1000" b="0" i="0" u="none" strike="noStrike" cap="none">
                    <a:solidFill>
                      <a:srgbClr val="000000"/>
                    </a:solidFill>
                    <a:latin typeface="Calibri"/>
                    <a:ea typeface="Calibri"/>
                    <a:cs typeface="Calibri"/>
                    <a:sym typeface="Calibri"/>
                  </a:rPr>
                  <a:t>Do not use the bullet point button to format your text.</a:t>
                </a:r>
                <a:endParaRPr sz="700" b="0" i="0" u="none" strike="noStrike" cap="none">
                  <a:solidFill>
                    <a:srgbClr val="000000"/>
                  </a:solidFill>
                  <a:latin typeface="Arial"/>
                  <a:ea typeface="Arial"/>
                  <a:cs typeface="Arial"/>
                  <a:sym typeface="Arial"/>
                </a:endParaRPr>
              </a:p>
            </p:txBody>
          </p:sp>
          <p:pic>
            <p:nvPicPr>
              <p:cNvPr id="2641" name="Google Shape;2641;p31" descr="Google Shape;2656;p39"/>
              <p:cNvPicPr preferRelativeResize="0"/>
              <p:nvPr/>
            </p:nvPicPr>
            <p:blipFill rotWithShape="1">
              <a:blip r:embed="rId2">
                <a:alphaModFix/>
              </a:blip>
              <a:srcRect/>
              <a:stretch/>
            </p:blipFill>
            <p:spPr>
              <a:xfrm>
                <a:off x="216026" y="0"/>
                <a:ext cx="243185" cy="640211"/>
              </a:xfrm>
              <a:prstGeom prst="rect">
                <a:avLst/>
              </a:prstGeom>
              <a:noFill/>
              <a:ln>
                <a:noFill/>
              </a:ln>
            </p:spPr>
          </p:pic>
        </p:grpSp>
        <p:grpSp>
          <p:nvGrpSpPr>
            <p:cNvPr id="2642" name="Google Shape;2642;p31"/>
            <p:cNvGrpSpPr/>
            <p:nvPr/>
          </p:nvGrpSpPr>
          <p:grpSpPr>
            <a:xfrm>
              <a:off x="216025" y="-2"/>
              <a:ext cx="1080000" cy="1080000"/>
              <a:chOff x="-1" y="-1"/>
              <a:chExt cx="1080000" cy="1080000"/>
            </a:xfrm>
          </p:grpSpPr>
          <p:sp>
            <p:nvSpPr>
              <p:cNvPr id="2643" name="Google Shape;2643;p31"/>
              <p:cNvSpPr/>
              <p:nvPr/>
            </p:nvSpPr>
            <p:spPr>
              <a:xfrm>
                <a:off x="-1" y="-1"/>
                <a:ext cx="1080000" cy="1080000"/>
              </a:xfrm>
              <a:custGeom>
                <a:avLst/>
                <a:gdLst/>
                <a:ahLst/>
                <a:cxnLst/>
                <a:rect l="l" t="t"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30" y="10800"/>
                    </a:moveTo>
                    <a:cubicBezTo>
                      <a:pt x="1530" y="15920"/>
                      <a:pt x="5680" y="20070"/>
                      <a:pt x="10800" y="20070"/>
                    </a:cubicBezTo>
                    <a:cubicBezTo>
                      <a:pt x="15920" y="20070"/>
                      <a:pt x="20070" y="15920"/>
                      <a:pt x="20070" y="10800"/>
                    </a:cubicBezTo>
                    <a:cubicBezTo>
                      <a:pt x="20070" y="5680"/>
                      <a:pt x="15920" y="1530"/>
                      <a:pt x="10800" y="1530"/>
                    </a:cubicBezTo>
                    <a:cubicBezTo>
                      <a:pt x="5680" y="1530"/>
                      <a:pt x="1530" y="5680"/>
                      <a:pt x="1530" y="10800"/>
                    </a:cubicBezTo>
                    <a:close/>
                  </a:path>
                </a:pathLst>
              </a:custGeom>
              <a:solidFill>
                <a:srgbClr val="00000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pic>
            <p:nvPicPr>
              <p:cNvPr id="2644" name="Google Shape;2644;p31" descr="Google Shape;2659;p39"/>
              <p:cNvPicPr preferRelativeResize="0"/>
              <p:nvPr/>
            </p:nvPicPr>
            <p:blipFill rotWithShape="1">
              <a:blip r:embed="rId3">
                <a:alphaModFix/>
              </a:blip>
              <a:srcRect/>
              <a:stretch/>
            </p:blipFill>
            <p:spPr>
              <a:xfrm>
                <a:off x="242516" y="233651"/>
                <a:ext cx="635041" cy="635042"/>
              </a:xfrm>
              <a:prstGeom prst="rect">
                <a:avLst/>
              </a:prstGeom>
              <a:noFill/>
              <a:ln>
                <a:noFill/>
              </a:ln>
            </p:spPr>
          </p:pic>
        </p:grpSp>
      </p:grpSp>
      <p:sp>
        <p:nvSpPr>
          <p:cNvPr id="2645" name="Google Shape;2645;p31"/>
          <p:cNvSpPr/>
          <p:nvPr/>
        </p:nvSpPr>
        <p:spPr>
          <a:xfrm>
            <a:off x="6170723" y="2405845"/>
            <a:ext cx="5662952" cy="4031553"/>
          </a:xfrm>
          <a:custGeom>
            <a:avLst/>
            <a:gdLst/>
            <a:ahLst/>
            <a:cxnLst/>
            <a:rect l="l" t="t" r="r" b="b"/>
            <a:pathLst>
              <a:path w="20991" h="21340" extrusionOk="0">
                <a:moveTo>
                  <a:pt x="14808" y="5136"/>
                </a:moveTo>
                <a:cubicBezTo>
                  <a:pt x="14577" y="3354"/>
                  <a:pt x="15115" y="1716"/>
                  <a:pt x="16002" y="1488"/>
                </a:cubicBezTo>
                <a:cubicBezTo>
                  <a:pt x="16895" y="1260"/>
                  <a:pt x="17799" y="2518"/>
                  <a:pt x="18030" y="4300"/>
                </a:cubicBezTo>
                <a:cubicBezTo>
                  <a:pt x="18260" y="6082"/>
                  <a:pt x="17722" y="7711"/>
                  <a:pt x="16830" y="7948"/>
                </a:cubicBezTo>
                <a:cubicBezTo>
                  <a:pt x="15943" y="8176"/>
                  <a:pt x="15038" y="6917"/>
                  <a:pt x="14808" y="5136"/>
                </a:cubicBezTo>
                <a:close/>
                <a:moveTo>
                  <a:pt x="13732" y="20411"/>
                </a:moveTo>
                <a:cubicBezTo>
                  <a:pt x="14288" y="19955"/>
                  <a:pt x="17084" y="17903"/>
                  <a:pt x="20684" y="19457"/>
                </a:cubicBezTo>
                <a:cubicBezTo>
                  <a:pt x="20684" y="19457"/>
                  <a:pt x="19100" y="17895"/>
                  <a:pt x="16889" y="18351"/>
                </a:cubicBezTo>
                <a:cubicBezTo>
                  <a:pt x="16948" y="18317"/>
                  <a:pt x="17007" y="18275"/>
                  <a:pt x="17066" y="18233"/>
                </a:cubicBezTo>
                <a:cubicBezTo>
                  <a:pt x="21600" y="15252"/>
                  <a:pt x="21399" y="9451"/>
                  <a:pt x="18236" y="8471"/>
                </a:cubicBezTo>
                <a:cubicBezTo>
                  <a:pt x="17793" y="8336"/>
                  <a:pt x="17373" y="8252"/>
                  <a:pt x="16977" y="8201"/>
                </a:cubicBezTo>
                <a:cubicBezTo>
                  <a:pt x="18047" y="7813"/>
                  <a:pt x="18674" y="5803"/>
                  <a:pt x="18396" y="3607"/>
                </a:cubicBezTo>
                <a:cubicBezTo>
                  <a:pt x="18100" y="1344"/>
                  <a:pt x="16954" y="-260"/>
                  <a:pt x="15825" y="36"/>
                </a:cubicBezTo>
                <a:cubicBezTo>
                  <a:pt x="14696" y="331"/>
                  <a:pt x="14016" y="2400"/>
                  <a:pt x="14305" y="4671"/>
                </a:cubicBezTo>
                <a:cubicBezTo>
                  <a:pt x="14530" y="6445"/>
                  <a:pt x="15287" y="7804"/>
                  <a:pt x="16144" y="8176"/>
                </a:cubicBezTo>
                <a:cubicBezTo>
                  <a:pt x="13496" y="8285"/>
                  <a:pt x="11858" y="10439"/>
                  <a:pt x="10167" y="12364"/>
                </a:cubicBezTo>
                <a:cubicBezTo>
                  <a:pt x="7549" y="15353"/>
                  <a:pt x="6207" y="15319"/>
                  <a:pt x="4475" y="12820"/>
                </a:cubicBezTo>
                <a:cubicBezTo>
                  <a:pt x="2725" y="10304"/>
                  <a:pt x="0" y="10810"/>
                  <a:pt x="0" y="10810"/>
                </a:cubicBezTo>
                <a:cubicBezTo>
                  <a:pt x="2477" y="10810"/>
                  <a:pt x="2435" y="12769"/>
                  <a:pt x="4835" y="15590"/>
                </a:cubicBezTo>
                <a:cubicBezTo>
                  <a:pt x="7129" y="18283"/>
                  <a:pt x="11568" y="13673"/>
                  <a:pt x="13915" y="11089"/>
                </a:cubicBezTo>
                <a:cubicBezTo>
                  <a:pt x="17385" y="7272"/>
                  <a:pt x="20311" y="12119"/>
                  <a:pt x="17527" y="16231"/>
                </a:cubicBezTo>
                <a:cubicBezTo>
                  <a:pt x="16652" y="17523"/>
                  <a:pt x="15618" y="18604"/>
                  <a:pt x="14855" y="19322"/>
                </a:cubicBezTo>
                <a:cubicBezTo>
                  <a:pt x="14583" y="19533"/>
                  <a:pt x="14305" y="19778"/>
                  <a:pt x="14028" y="20056"/>
                </a:cubicBezTo>
                <a:lnTo>
                  <a:pt x="13998" y="20090"/>
                </a:lnTo>
                <a:cubicBezTo>
                  <a:pt x="13856" y="20208"/>
                  <a:pt x="13779" y="20268"/>
                  <a:pt x="13779" y="20268"/>
                </a:cubicBezTo>
                <a:cubicBezTo>
                  <a:pt x="13779" y="20268"/>
                  <a:pt x="13803" y="20259"/>
                  <a:pt x="13862" y="20225"/>
                </a:cubicBezTo>
                <a:lnTo>
                  <a:pt x="13649" y="20445"/>
                </a:lnTo>
                <a:cubicBezTo>
                  <a:pt x="13643" y="20445"/>
                  <a:pt x="13637" y="20445"/>
                  <a:pt x="13632" y="20453"/>
                </a:cubicBezTo>
                <a:cubicBezTo>
                  <a:pt x="13614" y="20436"/>
                  <a:pt x="13590" y="20428"/>
                  <a:pt x="13572" y="20420"/>
                </a:cubicBezTo>
                <a:cubicBezTo>
                  <a:pt x="10120" y="15615"/>
                  <a:pt x="6674" y="18511"/>
                  <a:pt x="6674" y="18511"/>
                </a:cubicBezTo>
                <a:cubicBezTo>
                  <a:pt x="10368" y="17447"/>
                  <a:pt x="13017" y="19871"/>
                  <a:pt x="13537" y="20403"/>
                </a:cubicBezTo>
                <a:cubicBezTo>
                  <a:pt x="9972" y="18503"/>
                  <a:pt x="6337" y="20318"/>
                  <a:pt x="6248" y="20310"/>
                </a:cubicBezTo>
                <a:cubicBezTo>
                  <a:pt x="10889" y="19465"/>
                  <a:pt x="13572" y="21323"/>
                  <a:pt x="13602" y="21340"/>
                </a:cubicBezTo>
                <a:cubicBezTo>
                  <a:pt x="13602" y="21340"/>
                  <a:pt x="13602" y="21340"/>
                  <a:pt x="13602" y="21340"/>
                </a:cubicBezTo>
                <a:cubicBezTo>
                  <a:pt x="13637" y="21323"/>
                  <a:pt x="16428" y="19845"/>
                  <a:pt x="20991" y="21306"/>
                </a:cubicBezTo>
                <a:cubicBezTo>
                  <a:pt x="20897" y="21298"/>
                  <a:pt x="17409" y="19009"/>
                  <a:pt x="13732" y="20411"/>
                </a:cubicBezTo>
                <a:close/>
              </a:path>
            </a:pathLst>
          </a:custGeom>
          <a:solidFill>
            <a:srgbClr val="AEABAB">
              <a:alpha val="8235"/>
            </a:srgbClr>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grpSp>
        <p:nvGrpSpPr>
          <p:cNvPr id="2646" name="Google Shape;2646;p31"/>
          <p:cNvGrpSpPr/>
          <p:nvPr/>
        </p:nvGrpSpPr>
        <p:grpSpPr>
          <a:xfrm>
            <a:off x="10555199" y="299281"/>
            <a:ext cx="1190433" cy="474531"/>
            <a:chOff x="0" y="-1"/>
            <a:chExt cx="2380865" cy="949061"/>
          </a:xfrm>
        </p:grpSpPr>
        <p:sp>
          <p:nvSpPr>
            <p:cNvPr id="2647" name="Google Shape;2647;p31"/>
            <p:cNvSpPr/>
            <p:nvPr/>
          </p:nvSpPr>
          <p:spPr>
            <a:xfrm>
              <a:off x="1717" y="740525"/>
              <a:ext cx="45252" cy="80784"/>
            </a:xfrm>
            <a:custGeom>
              <a:avLst/>
              <a:gdLst/>
              <a:ahLst/>
              <a:cxnLst/>
              <a:rect l="l" t="t" r="r" b="b"/>
              <a:pathLst>
                <a:path w="21600" h="21600" extrusionOk="0">
                  <a:moveTo>
                    <a:pt x="7496" y="10194"/>
                  </a:moveTo>
                  <a:cubicBezTo>
                    <a:pt x="7751" y="10265"/>
                    <a:pt x="8259" y="10265"/>
                    <a:pt x="8640" y="10265"/>
                  </a:cubicBezTo>
                  <a:cubicBezTo>
                    <a:pt x="12452" y="10265"/>
                    <a:pt x="14104" y="8768"/>
                    <a:pt x="14104" y="6772"/>
                  </a:cubicBezTo>
                  <a:cubicBezTo>
                    <a:pt x="14104" y="4848"/>
                    <a:pt x="12706" y="3422"/>
                    <a:pt x="9275" y="3422"/>
                  </a:cubicBezTo>
                  <a:cubicBezTo>
                    <a:pt x="8640" y="3422"/>
                    <a:pt x="7878" y="3493"/>
                    <a:pt x="7496" y="3564"/>
                  </a:cubicBezTo>
                  <a:lnTo>
                    <a:pt x="7496" y="10194"/>
                  </a:lnTo>
                  <a:close/>
                  <a:moveTo>
                    <a:pt x="0" y="428"/>
                  </a:moveTo>
                  <a:cubicBezTo>
                    <a:pt x="2033" y="214"/>
                    <a:pt x="4955" y="0"/>
                    <a:pt x="7751" y="0"/>
                  </a:cubicBezTo>
                  <a:cubicBezTo>
                    <a:pt x="12198" y="0"/>
                    <a:pt x="15755" y="356"/>
                    <a:pt x="18296" y="1711"/>
                  </a:cubicBezTo>
                  <a:cubicBezTo>
                    <a:pt x="20584" y="2780"/>
                    <a:pt x="21600" y="4562"/>
                    <a:pt x="21600" y="6416"/>
                  </a:cubicBezTo>
                  <a:cubicBezTo>
                    <a:pt x="21600" y="8768"/>
                    <a:pt x="20329" y="10337"/>
                    <a:pt x="18296" y="11549"/>
                  </a:cubicBezTo>
                  <a:cubicBezTo>
                    <a:pt x="15882" y="12974"/>
                    <a:pt x="12071" y="13616"/>
                    <a:pt x="8894" y="13616"/>
                  </a:cubicBezTo>
                  <a:lnTo>
                    <a:pt x="7496" y="13616"/>
                  </a:lnTo>
                  <a:lnTo>
                    <a:pt x="7496" y="21600"/>
                  </a:lnTo>
                  <a:lnTo>
                    <a:pt x="0" y="21600"/>
                  </a:lnTo>
                  <a:lnTo>
                    <a:pt x="0" y="4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48" name="Google Shape;2648;p31"/>
            <p:cNvSpPr/>
            <p:nvPr/>
          </p:nvSpPr>
          <p:spPr>
            <a:xfrm>
              <a:off x="52931" y="762293"/>
              <a:ext cx="33858" cy="59022"/>
            </a:xfrm>
            <a:custGeom>
              <a:avLst/>
              <a:gdLst/>
              <a:ahLst/>
              <a:cxnLst/>
              <a:rect l="l" t="t" r="r" b="b"/>
              <a:pathLst>
                <a:path w="21600" h="21600" extrusionOk="0">
                  <a:moveTo>
                    <a:pt x="195" y="6714"/>
                  </a:moveTo>
                  <a:cubicBezTo>
                    <a:pt x="195" y="4573"/>
                    <a:pt x="195" y="2335"/>
                    <a:pt x="0" y="389"/>
                  </a:cubicBezTo>
                  <a:lnTo>
                    <a:pt x="9924" y="389"/>
                  </a:lnTo>
                  <a:lnTo>
                    <a:pt x="10508" y="3405"/>
                  </a:lnTo>
                  <a:lnTo>
                    <a:pt x="10703" y="3405"/>
                  </a:lnTo>
                  <a:cubicBezTo>
                    <a:pt x="12649" y="1168"/>
                    <a:pt x="16151" y="0"/>
                    <a:pt x="19265" y="0"/>
                  </a:cubicBezTo>
                  <a:cubicBezTo>
                    <a:pt x="20432" y="0"/>
                    <a:pt x="21016" y="0"/>
                    <a:pt x="21600" y="97"/>
                  </a:cubicBezTo>
                  <a:lnTo>
                    <a:pt x="21600" y="5741"/>
                  </a:lnTo>
                  <a:cubicBezTo>
                    <a:pt x="21016" y="5643"/>
                    <a:pt x="20238" y="5643"/>
                    <a:pt x="19265" y="5643"/>
                  </a:cubicBezTo>
                  <a:cubicBezTo>
                    <a:pt x="16735" y="5643"/>
                    <a:pt x="13622" y="6519"/>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49" name="Google Shape;2649;p31"/>
            <p:cNvSpPr/>
            <p:nvPr/>
          </p:nvSpPr>
          <p:spPr>
            <a:xfrm>
              <a:off x="89334" y="762293"/>
              <a:ext cx="44658" cy="59562"/>
            </a:xfrm>
            <a:custGeom>
              <a:avLst/>
              <a:gdLst/>
              <a:ahLst/>
              <a:cxnLst/>
              <a:rect l="l" t="t" r="r" b="b"/>
              <a:pathLst>
                <a:path w="21600" h="21600" extrusionOk="0">
                  <a:moveTo>
                    <a:pt x="7586" y="10704"/>
                  </a:moveTo>
                  <a:cubicBezTo>
                    <a:pt x="7586" y="14336"/>
                    <a:pt x="8357" y="17299"/>
                    <a:pt x="11057" y="17299"/>
                  </a:cubicBezTo>
                  <a:cubicBezTo>
                    <a:pt x="13500" y="17299"/>
                    <a:pt x="14143" y="13763"/>
                    <a:pt x="14143" y="10704"/>
                  </a:cubicBezTo>
                  <a:cubicBezTo>
                    <a:pt x="14143"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0" name="Google Shape;2650;p31"/>
            <p:cNvSpPr/>
            <p:nvPr/>
          </p:nvSpPr>
          <p:spPr>
            <a:xfrm>
              <a:off x="138583" y="737661"/>
              <a:ext cx="37206" cy="83646"/>
            </a:xfrm>
            <a:custGeom>
              <a:avLst/>
              <a:gdLst/>
              <a:ahLst/>
              <a:cxnLst/>
              <a:rect l="l" t="t" r="r" b="b"/>
              <a:pathLst>
                <a:path w="21600" h="21600" extrusionOk="0">
                  <a:moveTo>
                    <a:pt x="4474" y="21600"/>
                  </a:moveTo>
                  <a:lnTo>
                    <a:pt x="4474" y="9385"/>
                  </a:lnTo>
                  <a:lnTo>
                    <a:pt x="0" y="9385"/>
                  </a:lnTo>
                  <a:lnTo>
                    <a:pt x="0" y="6556"/>
                  </a:lnTo>
                  <a:lnTo>
                    <a:pt x="4474" y="6556"/>
                  </a:lnTo>
                  <a:lnTo>
                    <a:pt x="4474" y="5935"/>
                  </a:lnTo>
                  <a:cubicBezTo>
                    <a:pt x="4474" y="4210"/>
                    <a:pt x="5246" y="2622"/>
                    <a:pt x="8023" y="1380"/>
                  </a:cubicBezTo>
                  <a:cubicBezTo>
                    <a:pt x="10029" y="483"/>
                    <a:pt x="12960" y="0"/>
                    <a:pt x="16046" y="0"/>
                  </a:cubicBezTo>
                  <a:cubicBezTo>
                    <a:pt x="18360" y="0"/>
                    <a:pt x="20211" y="138"/>
                    <a:pt x="21600" y="345"/>
                  </a:cubicBezTo>
                  <a:lnTo>
                    <a:pt x="20520" y="3519"/>
                  </a:lnTo>
                  <a:cubicBezTo>
                    <a:pt x="19749" y="3381"/>
                    <a:pt x="18823" y="3312"/>
                    <a:pt x="17743" y="3312"/>
                  </a:cubicBezTo>
                  <a:cubicBezTo>
                    <a:pt x="14657" y="3312"/>
                    <a:pt x="13577" y="4486"/>
                    <a:pt x="13577" y="5797"/>
                  </a:cubicBezTo>
                  <a:lnTo>
                    <a:pt x="13577" y="6556"/>
                  </a:lnTo>
                  <a:lnTo>
                    <a:pt x="19440" y="6556"/>
                  </a:lnTo>
                  <a:lnTo>
                    <a:pt x="19440" y="9385"/>
                  </a:lnTo>
                  <a:lnTo>
                    <a:pt x="13577" y="9385"/>
                  </a:lnTo>
                  <a:lnTo>
                    <a:pt x="13577" y="21600"/>
                  </a:lnTo>
                  <a:lnTo>
                    <a:pt x="4474" y="2160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1" name="Google Shape;2651;p31"/>
            <p:cNvSpPr/>
            <p:nvPr/>
          </p:nvSpPr>
          <p:spPr>
            <a:xfrm>
              <a:off x="176379"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8000" y="16992"/>
                    <a:pt x="19333" y="16608"/>
                  </a:cubicBezTo>
                  <a:lnTo>
                    <a:pt x="20400" y="20640"/>
                  </a:lnTo>
                  <a:cubicBezTo>
                    <a:pt x="18400" y="21216"/>
                    <a:pt x="15333" y="21600"/>
                    <a:pt x="12267" y="21600"/>
                  </a:cubicBezTo>
                  <a:cubicBezTo>
                    <a:pt x="4400" y="21600"/>
                    <a:pt x="0" y="17856"/>
                    <a:pt x="0" y="11232"/>
                  </a:cubicBezTo>
                  <a:cubicBezTo>
                    <a:pt x="0" y="4224"/>
                    <a:pt x="5067" y="0"/>
                    <a:pt x="11733" y="0"/>
                  </a:cubicBezTo>
                  <a:cubicBezTo>
                    <a:pt x="18000" y="0"/>
                    <a:pt x="21600" y="3552"/>
                    <a:pt x="21600" y="9888"/>
                  </a:cubicBezTo>
                  <a:cubicBezTo>
                    <a:pt x="21600" y="11424"/>
                    <a:pt x="21600" y="12192"/>
                    <a:pt x="21467" y="12864"/>
                  </a:cubicBezTo>
                  <a:lnTo>
                    <a:pt x="7467" y="1286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2" name="Google Shape;2652;p31"/>
            <p:cNvSpPr/>
            <p:nvPr/>
          </p:nvSpPr>
          <p:spPr>
            <a:xfrm>
              <a:off x="225628" y="762293"/>
              <a:ext cx="34344" cy="59562"/>
            </a:xfrm>
            <a:custGeom>
              <a:avLst/>
              <a:gdLst/>
              <a:ahLst/>
              <a:cxnLst/>
              <a:rect l="l" t="t" r="r" b="b"/>
              <a:pathLst>
                <a:path w="21600" h="21600" extrusionOk="0">
                  <a:moveTo>
                    <a:pt x="1856" y="16224"/>
                  </a:moveTo>
                  <a:cubicBezTo>
                    <a:pt x="3375" y="16800"/>
                    <a:pt x="6075" y="17376"/>
                    <a:pt x="8606" y="17376"/>
                  </a:cubicBezTo>
                  <a:cubicBezTo>
                    <a:pt x="11138" y="17376"/>
                    <a:pt x="12488" y="16704"/>
                    <a:pt x="12488" y="15456"/>
                  </a:cubicBezTo>
                  <a:cubicBezTo>
                    <a:pt x="12488" y="14400"/>
                    <a:pt x="11475" y="13728"/>
                    <a:pt x="8269" y="12672"/>
                  </a:cubicBezTo>
                  <a:cubicBezTo>
                    <a:pt x="2194" y="10752"/>
                    <a:pt x="675" y="8544"/>
                    <a:pt x="675" y="6624"/>
                  </a:cubicBezTo>
                  <a:cubicBezTo>
                    <a:pt x="675" y="2784"/>
                    <a:pt x="5569" y="0"/>
                    <a:pt x="12994" y="0"/>
                  </a:cubicBezTo>
                  <a:cubicBezTo>
                    <a:pt x="16031" y="0"/>
                    <a:pt x="18394" y="384"/>
                    <a:pt x="20419" y="960"/>
                  </a:cubicBezTo>
                  <a:lnTo>
                    <a:pt x="18731" y="5088"/>
                  </a:lnTo>
                  <a:cubicBezTo>
                    <a:pt x="17212" y="4608"/>
                    <a:pt x="15525" y="4224"/>
                    <a:pt x="13500" y="4224"/>
                  </a:cubicBezTo>
                  <a:cubicBezTo>
                    <a:pt x="10969" y="4224"/>
                    <a:pt x="9787" y="5088"/>
                    <a:pt x="9787" y="6048"/>
                  </a:cubicBezTo>
                  <a:cubicBezTo>
                    <a:pt x="9787" y="6912"/>
                    <a:pt x="10631" y="7488"/>
                    <a:pt x="14175" y="8640"/>
                  </a:cubicBezTo>
                  <a:cubicBezTo>
                    <a:pt x="19575" y="10368"/>
                    <a:pt x="21600" y="12576"/>
                    <a:pt x="21600" y="14976"/>
                  </a:cubicBezTo>
                  <a:cubicBezTo>
                    <a:pt x="21600" y="19296"/>
                    <a:pt x="16200" y="21600"/>
                    <a:pt x="8606" y="21600"/>
                  </a:cubicBezTo>
                  <a:cubicBezTo>
                    <a:pt x="5400" y="21600"/>
                    <a:pt x="1856" y="21120"/>
                    <a:pt x="0" y="20352"/>
                  </a:cubicBezTo>
                  <a:lnTo>
                    <a:pt x="1856" y="162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3" name="Google Shape;2653;p31"/>
            <p:cNvSpPr/>
            <p:nvPr/>
          </p:nvSpPr>
          <p:spPr>
            <a:xfrm>
              <a:off x="265674" y="762293"/>
              <a:ext cx="33858" cy="59562"/>
            </a:xfrm>
            <a:custGeom>
              <a:avLst/>
              <a:gdLst/>
              <a:ahLst/>
              <a:cxnLst/>
              <a:rect l="l" t="t" r="r" b="b"/>
              <a:pathLst>
                <a:path w="21600" h="21600" extrusionOk="0">
                  <a:moveTo>
                    <a:pt x="1856" y="16224"/>
                  </a:moveTo>
                  <a:cubicBezTo>
                    <a:pt x="3206" y="16800"/>
                    <a:pt x="5906" y="17376"/>
                    <a:pt x="8437" y="17376"/>
                  </a:cubicBezTo>
                  <a:cubicBezTo>
                    <a:pt x="10969" y="17376"/>
                    <a:pt x="12488" y="16704"/>
                    <a:pt x="12488" y="15456"/>
                  </a:cubicBezTo>
                  <a:cubicBezTo>
                    <a:pt x="12488" y="14400"/>
                    <a:pt x="11475" y="13728"/>
                    <a:pt x="8100" y="12672"/>
                  </a:cubicBezTo>
                  <a:cubicBezTo>
                    <a:pt x="2025" y="10752"/>
                    <a:pt x="675" y="8544"/>
                    <a:pt x="675" y="6624"/>
                  </a:cubicBezTo>
                  <a:cubicBezTo>
                    <a:pt x="675" y="2784"/>
                    <a:pt x="5400" y="0"/>
                    <a:pt x="12825" y="0"/>
                  </a:cubicBezTo>
                  <a:cubicBezTo>
                    <a:pt x="16031" y="0"/>
                    <a:pt x="18394" y="384"/>
                    <a:pt x="20419" y="960"/>
                  </a:cubicBezTo>
                  <a:lnTo>
                    <a:pt x="18563" y="5088"/>
                  </a:lnTo>
                  <a:cubicBezTo>
                    <a:pt x="17213" y="4608"/>
                    <a:pt x="15525" y="4224"/>
                    <a:pt x="13500" y="4224"/>
                  </a:cubicBezTo>
                  <a:cubicBezTo>
                    <a:pt x="10969" y="4224"/>
                    <a:pt x="9788" y="5088"/>
                    <a:pt x="9788" y="6048"/>
                  </a:cubicBezTo>
                  <a:cubicBezTo>
                    <a:pt x="9788" y="6912"/>
                    <a:pt x="10631" y="7488"/>
                    <a:pt x="14006" y="8640"/>
                  </a:cubicBezTo>
                  <a:cubicBezTo>
                    <a:pt x="19575" y="10368"/>
                    <a:pt x="21600" y="12576"/>
                    <a:pt x="21600" y="14976"/>
                  </a:cubicBezTo>
                  <a:cubicBezTo>
                    <a:pt x="21600" y="19296"/>
                    <a:pt x="16200" y="21600"/>
                    <a:pt x="8437"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4" name="Google Shape;2654;p31"/>
            <p:cNvSpPr/>
            <p:nvPr/>
          </p:nvSpPr>
          <p:spPr>
            <a:xfrm>
              <a:off x="298727" y="739380"/>
              <a:ext cx="33863" cy="81918"/>
            </a:xfrm>
            <a:custGeom>
              <a:avLst/>
              <a:gdLst/>
              <a:ahLst/>
              <a:cxnLst/>
              <a:rect l="l" t="t" r="r" b="b"/>
              <a:pathLst>
                <a:path w="21264" h="21600" extrusionOk="0">
                  <a:moveTo>
                    <a:pt x="372" y="21600"/>
                  </a:moveTo>
                  <a:lnTo>
                    <a:pt x="372" y="6312"/>
                  </a:lnTo>
                  <a:lnTo>
                    <a:pt x="21264" y="6312"/>
                  </a:lnTo>
                  <a:lnTo>
                    <a:pt x="21264" y="21600"/>
                  </a:lnTo>
                  <a:lnTo>
                    <a:pt x="372" y="21600"/>
                  </a:lnTo>
                  <a:close/>
                  <a:moveTo>
                    <a:pt x="21264" y="2174"/>
                  </a:moveTo>
                  <a:cubicBezTo>
                    <a:pt x="21264" y="3506"/>
                    <a:pt x="16661" y="4418"/>
                    <a:pt x="10287" y="4418"/>
                  </a:cubicBezTo>
                  <a:cubicBezTo>
                    <a:pt x="4621" y="4418"/>
                    <a:pt x="-336" y="3506"/>
                    <a:pt x="18" y="2174"/>
                  </a:cubicBezTo>
                  <a:cubicBezTo>
                    <a:pt x="-336" y="842"/>
                    <a:pt x="4975" y="0"/>
                    <a:pt x="10641" y="0"/>
                  </a:cubicBezTo>
                  <a:cubicBezTo>
                    <a:pt x="16661" y="0"/>
                    <a:pt x="21264" y="842"/>
                    <a:pt x="21264" y="217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5" name="Google Shape;2655;p31"/>
            <p:cNvSpPr/>
            <p:nvPr/>
          </p:nvSpPr>
          <p:spPr>
            <a:xfrm>
              <a:off x="333860" y="762293"/>
              <a:ext cx="44118" cy="59562"/>
            </a:xfrm>
            <a:custGeom>
              <a:avLst/>
              <a:gdLst/>
              <a:ahLst/>
              <a:cxnLst/>
              <a:rect l="l" t="t" r="r" b="b"/>
              <a:pathLst>
                <a:path w="21600" h="21600" extrusionOk="0">
                  <a:moveTo>
                    <a:pt x="7457" y="10704"/>
                  </a:moveTo>
                  <a:cubicBezTo>
                    <a:pt x="7457" y="14336"/>
                    <a:pt x="8229" y="17299"/>
                    <a:pt x="10929" y="17299"/>
                  </a:cubicBezTo>
                  <a:cubicBezTo>
                    <a:pt x="13371" y="17299"/>
                    <a:pt x="14014" y="13763"/>
                    <a:pt x="14014" y="10704"/>
                  </a:cubicBezTo>
                  <a:cubicBezTo>
                    <a:pt x="14014" y="7837"/>
                    <a:pt x="13371" y="4205"/>
                    <a:pt x="10800" y="4205"/>
                  </a:cubicBezTo>
                  <a:cubicBezTo>
                    <a:pt x="8100" y="4205"/>
                    <a:pt x="7457" y="7837"/>
                    <a:pt x="7457" y="10704"/>
                  </a:cubicBezTo>
                  <a:close/>
                  <a:moveTo>
                    <a:pt x="21600" y="10704"/>
                  </a:moveTo>
                  <a:cubicBezTo>
                    <a:pt x="21600" y="19402"/>
                    <a:pt x="15043" y="21600"/>
                    <a:pt x="10800" y="21600"/>
                  </a:cubicBezTo>
                  <a:cubicBezTo>
                    <a:pt x="3986" y="21600"/>
                    <a:pt x="0" y="17681"/>
                    <a:pt x="0" y="10896"/>
                  </a:cubicBezTo>
                  <a:cubicBezTo>
                    <a:pt x="0" y="3345"/>
                    <a:pt x="5271" y="0"/>
                    <a:pt x="10929" y="0"/>
                  </a:cubicBezTo>
                  <a:cubicBezTo>
                    <a:pt x="17486" y="0"/>
                    <a:pt x="21600" y="4110"/>
                    <a:pt x="21600" y="10704"/>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6" name="Google Shape;2656;p31"/>
            <p:cNvSpPr/>
            <p:nvPr/>
          </p:nvSpPr>
          <p:spPr>
            <a:xfrm>
              <a:off x="387118" y="762293"/>
              <a:ext cx="44658" cy="59022"/>
            </a:xfrm>
            <a:custGeom>
              <a:avLst/>
              <a:gdLst/>
              <a:ahLst/>
              <a:cxnLst/>
              <a:rect l="l" t="t" r="r" b="b"/>
              <a:pathLst>
                <a:path w="21600" h="21600" extrusionOk="0">
                  <a:moveTo>
                    <a:pt x="259" y="6714"/>
                  </a:moveTo>
                  <a:cubicBezTo>
                    <a:pt x="259" y="4378"/>
                    <a:pt x="129" y="2335"/>
                    <a:pt x="0" y="389"/>
                  </a:cubicBezTo>
                  <a:lnTo>
                    <a:pt x="6596" y="389"/>
                  </a:lnTo>
                  <a:lnTo>
                    <a:pt x="6984" y="2822"/>
                  </a:lnTo>
                  <a:lnTo>
                    <a:pt x="7114" y="2822"/>
                  </a:lnTo>
                  <a:cubicBezTo>
                    <a:pt x="8537" y="1070"/>
                    <a:pt x="10994" y="0"/>
                    <a:pt x="13969" y="0"/>
                  </a:cubicBezTo>
                  <a:cubicBezTo>
                    <a:pt x="19401" y="0"/>
                    <a:pt x="21600" y="3211"/>
                    <a:pt x="21600" y="7978"/>
                  </a:cubicBezTo>
                  <a:lnTo>
                    <a:pt x="21600" y="21600"/>
                  </a:lnTo>
                  <a:lnTo>
                    <a:pt x="13969" y="21600"/>
                  </a:lnTo>
                  <a:lnTo>
                    <a:pt x="13969" y="8270"/>
                  </a:lnTo>
                  <a:cubicBezTo>
                    <a:pt x="13969" y="6519"/>
                    <a:pt x="13322" y="4768"/>
                    <a:pt x="11123" y="4768"/>
                  </a:cubicBezTo>
                  <a:cubicBezTo>
                    <a:pt x="9830" y="4768"/>
                    <a:pt x="8795" y="5449"/>
                    <a:pt x="8278" y="6714"/>
                  </a:cubicBezTo>
                  <a:cubicBezTo>
                    <a:pt x="8019" y="7103"/>
                    <a:pt x="7890" y="7784"/>
                    <a:pt x="7890" y="8659"/>
                  </a:cubicBezTo>
                  <a:lnTo>
                    <a:pt x="7890" y="21600"/>
                  </a:lnTo>
                  <a:lnTo>
                    <a:pt x="259" y="21600"/>
                  </a:lnTo>
                  <a:lnTo>
                    <a:pt x="259"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7" name="Google Shape;2657;p31"/>
            <p:cNvSpPr/>
            <p:nvPr/>
          </p:nvSpPr>
          <p:spPr>
            <a:xfrm>
              <a:off x="439802" y="762293"/>
              <a:ext cx="43524" cy="59562"/>
            </a:xfrm>
            <a:custGeom>
              <a:avLst/>
              <a:gdLst/>
              <a:ahLst/>
              <a:cxnLst/>
              <a:rect l="l" t="t" r="r" b="b"/>
              <a:pathLst>
                <a:path w="21600" h="21600" extrusionOk="0">
                  <a:moveTo>
                    <a:pt x="13517" y="11087"/>
                  </a:moveTo>
                  <a:cubicBezTo>
                    <a:pt x="10999" y="11087"/>
                    <a:pt x="7421" y="11756"/>
                    <a:pt x="7421" y="14623"/>
                  </a:cubicBezTo>
                  <a:cubicBezTo>
                    <a:pt x="7421" y="16726"/>
                    <a:pt x="9011" y="17490"/>
                    <a:pt x="10204" y="17490"/>
                  </a:cubicBezTo>
                  <a:cubicBezTo>
                    <a:pt x="11396" y="17490"/>
                    <a:pt x="12854" y="16917"/>
                    <a:pt x="13384" y="15674"/>
                  </a:cubicBezTo>
                  <a:cubicBezTo>
                    <a:pt x="13517" y="15388"/>
                    <a:pt x="13517" y="15005"/>
                    <a:pt x="13517" y="14719"/>
                  </a:cubicBezTo>
                  <a:lnTo>
                    <a:pt x="13517" y="11087"/>
                  </a:lnTo>
                  <a:close/>
                  <a:moveTo>
                    <a:pt x="14577" y="21218"/>
                  </a:moveTo>
                  <a:lnTo>
                    <a:pt x="14179" y="19211"/>
                  </a:lnTo>
                  <a:lnTo>
                    <a:pt x="14047" y="19211"/>
                  </a:lnTo>
                  <a:cubicBezTo>
                    <a:pt x="12456" y="20835"/>
                    <a:pt x="10204" y="21600"/>
                    <a:pt x="7686" y="21600"/>
                  </a:cubicBezTo>
                  <a:cubicBezTo>
                    <a:pt x="3313" y="21600"/>
                    <a:pt x="0" y="18924"/>
                    <a:pt x="0" y="15196"/>
                  </a:cubicBezTo>
                  <a:cubicBezTo>
                    <a:pt x="0" y="9749"/>
                    <a:pt x="6758" y="7455"/>
                    <a:pt x="13384" y="7455"/>
                  </a:cubicBezTo>
                  <a:lnTo>
                    <a:pt x="13384" y="6977"/>
                  </a:lnTo>
                  <a:cubicBezTo>
                    <a:pt x="13384" y="5352"/>
                    <a:pt x="11926" y="4110"/>
                    <a:pt x="9276" y="4110"/>
                  </a:cubicBezTo>
                  <a:cubicBezTo>
                    <a:pt x="6891" y="4110"/>
                    <a:pt x="5036" y="4588"/>
                    <a:pt x="3313" y="5352"/>
                  </a:cubicBezTo>
                  <a:lnTo>
                    <a:pt x="1855" y="1625"/>
                  </a:lnTo>
                  <a:cubicBezTo>
                    <a:pt x="3445" y="860"/>
                    <a:pt x="6891" y="0"/>
                    <a:pt x="10866" y="0"/>
                  </a:cubicBezTo>
                  <a:cubicBezTo>
                    <a:pt x="19745" y="0"/>
                    <a:pt x="21202" y="4396"/>
                    <a:pt x="21202" y="8697"/>
                  </a:cubicBezTo>
                  <a:lnTo>
                    <a:pt x="21202" y="16439"/>
                  </a:lnTo>
                  <a:cubicBezTo>
                    <a:pt x="21202" y="18159"/>
                    <a:pt x="21335" y="19880"/>
                    <a:pt x="21600" y="21218"/>
                  </a:cubicBezTo>
                  <a:lnTo>
                    <a:pt x="14577" y="2121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8" name="Google Shape;2658;p31"/>
            <p:cNvSpPr/>
            <p:nvPr/>
          </p:nvSpPr>
          <p:spPr>
            <a:xfrm>
              <a:off x="543454" y="740525"/>
              <a:ext cx="48114" cy="81324"/>
            </a:xfrm>
            <a:custGeom>
              <a:avLst/>
              <a:gdLst/>
              <a:ahLst/>
              <a:cxnLst/>
              <a:rect l="l" t="t" r="r" b="b"/>
              <a:pathLst>
                <a:path w="21600" h="21600" extrusionOk="0">
                  <a:moveTo>
                    <a:pt x="6964" y="18141"/>
                  </a:moveTo>
                  <a:cubicBezTo>
                    <a:pt x="7318" y="18212"/>
                    <a:pt x="7790" y="18212"/>
                    <a:pt x="8144" y="18212"/>
                  </a:cubicBezTo>
                  <a:cubicBezTo>
                    <a:pt x="11449" y="18212"/>
                    <a:pt x="14400" y="16235"/>
                    <a:pt x="14400" y="10376"/>
                  </a:cubicBezTo>
                  <a:cubicBezTo>
                    <a:pt x="14400" y="6000"/>
                    <a:pt x="12511" y="3318"/>
                    <a:pt x="8262" y="3318"/>
                  </a:cubicBezTo>
                  <a:cubicBezTo>
                    <a:pt x="7790" y="3318"/>
                    <a:pt x="7318" y="3318"/>
                    <a:pt x="6964" y="3459"/>
                  </a:cubicBezTo>
                  <a:lnTo>
                    <a:pt x="6964" y="18141"/>
                  </a:lnTo>
                  <a:close/>
                  <a:moveTo>
                    <a:pt x="0" y="424"/>
                  </a:moveTo>
                  <a:cubicBezTo>
                    <a:pt x="1770" y="212"/>
                    <a:pt x="4249" y="0"/>
                    <a:pt x="7082" y="0"/>
                  </a:cubicBezTo>
                  <a:cubicBezTo>
                    <a:pt x="11567" y="0"/>
                    <a:pt x="14636" y="635"/>
                    <a:pt x="16997" y="1906"/>
                  </a:cubicBezTo>
                  <a:cubicBezTo>
                    <a:pt x="20066" y="3600"/>
                    <a:pt x="21600" y="6353"/>
                    <a:pt x="21600" y="10518"/>
                  </a:cubicBezTo>
                  <a:cubicBezTo>
                    <a:pt x="21600" y="14824"/>
                    <a:pt x="19830" y="17859"/>
                    <a:pt x="16643" y="19482"/>
                  </a:cubicBezTo>
                  <a:cubicBezTo>
                    <a:pt x="14282" y="20894"/>
                    <a:pt x="10741" y="21600"/>
                    <a:pt x="5666" y="21600"/>
                  </a:cubicBezTo>
                  <a:cubicBezTo>
                    <a:pt x="3541" y="21600"/>
                    <a:pt x="1416" y="21459"/>
                    <a:pt x="0" y="21318"/>
                  </a:cubicBezTo>
                  <a:lnTo>
                    <a:pt x="0" y="42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59" name="Google Shape;2659;p31"/>
            <p:cNvSpPr/>
            <p:nvPr/>
          </p:nvSpPr>
          <p:spPr>
            <a:xfrm>
              <a:off x="599002"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0" name="Google Shape;2660;p31"/>
            <p:cNvSpPr/>
            <p:nvPr/>
          </p:nvSpPr>
          <p:spPr>
            <a:xfrm>
              <a:off x="644815" y="763438"/>
              <a:ext cx="45792" cy="57834"/>
            </a:xfrm>
            <a:custGeom>
              <a:avLst/>
              <a:gdLst/>
              <a:ahLst/>
              <a:cxnLst/>
              <a:rect l="l" t="t" r="r" b="b"/>
              <a:pathLst>
                <a:path w="21600" h="21600" extrusionOk="0">
                  <a:moveTo>
                    <a:pt x="7786" y="0"/>
                  </a:moveTo>
                  <a:lnTo>
                    <a:pt x="9921" y="9611"/>
                  </a:lnTo>
                  <a:cubicBezTo>
                    <a:pt x="10298" y="11593"/>
                    <a:pt x="10674" y="13475"/>
                    <a:pt x="11051" y="15655"/>
                  </a:cubicBezTo>
                  <a:lnTo>
                    <a:pt x="11177" y="15655"/>
                  </a:lnTo>
                  <a:cubicBezTo>
                    <a:pt x="11553" y="13475"/>
                    <a:pt x="11805" y="11692"/>
                    <a:pt x="12181" y="9611"/>
                  </a:cubicBezTo>
                  <a:lnTo>
                    <a:pt x="14442" y="0"/>
                  </a:lnTo>
                  <a:lnTo>
                    <a:pt x="21600" y="0"/>
                  </a:lnTo>
                  <a:lnTo>
                    <a:pt x="14316" y="21600"/>
                  </a:lnTo>
                  <a:lnTo>
                    <a:pt x="7409" y="21600"/>
                  </a:lnTo>
                  <a:lnTo>
                    <a:pt x="0" y="0"/>
                  </a:lnTo>
                  <a:lnTo>
                    <a:pt x="7786"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1" name="Google Shape;2661;p31"/>
            <p:cNvSpPr/>
            <p:nvPr/>
          </p:nvSpPr>
          <p:spPr>
            <a:xfrm>
              <a:off x="694064"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267"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2" name="Google Shape;2662;p31"/>
            <p:cNvSpPr/>
            <p:nvPr/>
          </p:nvSpPr>
          <p:spPr>
            <a:xfrm>
              <a:off x="771945" y="762293"/>
              <a:ext cx="44658" cy="59562"/>
            </a:xfrm>
            <a:custGeom>
              <a:avLst/>
              <a:gdLst/>
              <a:ahLst/>
              <a:cxnLst/>
              <a:rect l="l" t="t" r="r" b="b"/>
              <a:pathLst>
                <a:path w="21600" h="21600" extrusionOk="0">
                  <a:moveTo>
                    <a:pt x="7586" y="10704"/>
                  </a:moveTo>
                  <a:cubicBezTo>
                    <a:pt x="7586" y="14336"/>
                    <a:pt x="8357" y="17299"/>
                    <a:pt x="11057" y="17299"/>
                  </a:cubicBezTo>
                  <a:cubicBezTo>
                    <a:pt x="13500" y="17299"/>
                    <a:pt x="14014" y="13763"/>
                    <a:pt x="14014" y="10704"/>
                  </a:cubicBezTo>
                  <a:cubicBezTo>
                    <a:pt x="14014" y="7837"/>
                    <a:pt x="13500" y="4205"/>
                    <a:pt x="10929" y="4205"/>
                  </a:cubicBezTo>
                  <a:cubicBezTo>
                    <a:pt x="8100" y="4205"/>
                    <a:pt x="7586" y="7837"/>
                    <a:pt x="7586" y="10704"/>
                  </a:cubicBezTo>
                  <a:close/>
                  <a:moveTo>
                    <a:pt x="21600" y="10704"/>
                  </a:moveTo>
                  <a:cubicBezTo>
                    <a:pt x="21600" y="19402"/>
                    <a:pt x="15171" y="21600"/>
                    <a:pt x="10800" y="21600"/>
                  </a:cubicBezTo>
                  <a:cubicBezTo>
                    <a:pt x="4114" y="21600"/>
                    <a:pt x="0" y="17681"/>
                    <a:pt x="0" y="10896"/>
                  </a:cubicBezTo>
                  <a:cubicBezTo>
                    <a:pt x="0" y="3345"/>
                    <a:pt x="5400" y="0"/>
                    <a:pt x="10929" y="0"/>
                  </a:cubicBezTo>
                  <a:cubicBezTo>
                    <a:pt x="17614" y="0"/>
                    <a:pt x="21600" y="4110"/>
                    <a:pt x="21600" y="10704"/>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3" name="Google Shape;2663;p31"/>
            <p:cNvSpPr/>
            <p:nvPr/>
          </p:nvSpPr>
          <p:spPr>
            <a:xfrm>
              <a:off x="825775" y="762293"/>
              <a:ext cx="45252" cy="81324"/>
            </a:xfrm>
            <a:custGeom>
              <a:avLst/>
              <a:gdLst/>
              <a:ahLst/>
              <a:cxnLst/>
              <a:rect l="l" t="t" r="r" b="b"/>
              <a:pathLst>
                <a:path w="21600" h="21600" extrusionOk="0">
                  <a:moveTo>
                    <a:pt x="7751" y="9958"/>
                  </a:moveTo>
                  <a:cubicBezTo>
                    <a:pt x="7751" y="10519"/>
                    <a:pt x="7878" y="11010"/>
                    <a:pt x="8132" y="11291"/>
                  </a:cubicBezTo>
                  <a:cubicBezTo>
                    <a:pt x="8767" y="12203"/>
                    <a:pt x="9656" y="12483"/>
                    <a:pt x="10546" y="12483"/>
                  </a:cubicBezTo>
                  <a:cubicBezTo>
                    <a:pt x="13214" y="12483"/>
                    <a:pt x="14104" y="10379"/>
                    <a:pt x="14104" y="7925"/>
                  </a:cubicBezTo>
                  <a:cubicBezTo>
                    <a:pt x="14104" y="5049"/>
                    <a:pt x="12833" y="3436"/>
                    <a:pt x="10673" y="3436"/>
                  </a:cubicBezTo>
                  <a:cubicBezTo>
                    <a:pt x="9529" y="3436"/>
                    <a:pt x="8386" y="4068"/>
                    <a:pt x="8132" y="4769"/>
                  </a:cubicBezTo>
                  <a:cubicBezTo>
                    <a:pt x="7878" y="5049"/>
                    <a:pt x="7751" y="5470"/>
                    <a:pt x="7751" y="5891"/>
                  </a:cubicBezTo>
                  <a:lnTo>
                    <a:pt x="7751" y="9958"/>
                  </a:lnTo>
                  <a:close/>
                  <a:moveTo>
                    <a:pt x="254" y="5119"/>
                  </a:moveTo>
                  <a:cubicBezTo>
                    <a:pt x="254" y="3226"/>
                    <a:pt x="127" y="1683"/>
                    <a:pt x="0" y="281"/>
                  </a:cubicBezTo>
                  <a:lnTo>
                    <a:pt x="6607" y="281"/>
                  </a:lnTo>
                  <a:lnTo>
                    <a:pt x="6988" y="2034"/>
                  </a:lnTo>
                  <a:lnTo>
                    <a:pt x="7115" y="2034"/>
                  </a:lnTo>
                  <a:cubicBezTo>
                    <a:pt x="8259" y="771"/>
                    <a:pt x="10292" y="0"/>
                    <a:pt x="12960" y="0"/>
                  </a:cubicBezTo>
                  <a:cubicBezTo>
                    <a:pt x="19059" y="0"/>
                    <a:pt x="21600" y="3647"/>
                    <a:pt x="21600" y="7925"/>
                  </a:cubicBezTo>
                  <a:cubicBezTo>
                    <a:pt x="21600" y="13395"/>
                    <a:pt x="17153" y="15849"/>
                    <a:pt x="12452" y="15849"/>
                  </a:cubicBezTo>
                  <a:cubicBezTo>
                    <a:pt x="10165" y="15849"/>
                    <a:pt x="8640" y="15078"/>
                    <a:pt x="7878" y="14306"/>
                  </a:cubicBezTo>
                  <a:lnTo>
                    <a:pt x="7751" y="14306"/>
                  </a:lnTo>
                  <a:lnTo>
                    <a:pt x="7751" y="21600"/>
                  </a:lnTo>
                  <a:lnTo>
                    <a:pt x="254" y="21600"/>
                  </a:lnTo>
                  <a:lnTo>
                    <a:pt x="254" y="51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4" name="Google Shape;2664;p31"/>
            <p:cNvSpPr/>
            <p:nvPr/>
          </p:nvSpPr>
          <p:spPr>
            <a:xfrm>
              <a:off x="880178" y="762293"/>
              <a:ext cx="70416" cy="59022"/>
            </a:xfrm>
            <a:custGeom>
              <a:avLst/>
              <a:gdLst/>
              <a:ahLst/>
              <a:cxnLst/>
              <a:rect l="l" t="t" r="r" b="b"/>
              <a:pathLst>
                <a:path w="21600" h="21600" extrusionOk="0">
                  <a:moveTo>
                    <a:pt x="162" y="6714"/>
                  </a:moveTo>
                  <a:cubicBezTo>
                    <a:pt x="162" y="4378"/>
                    <a:pt x="0" y="2335"/>
                    <a:pt x="0" y="389"/>
                  </a:cubicBezTo>
                  <a:lnTo>
                    <a:pt x="4141" y="389"/>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778"/>
                  </a:cubicBezTo>
                  <a:cubicBezTo>
                    <a:pt x="15185" y="292"/>
                    <a:pt x="16078" y="0"/>
                    <a:pt x="16971" y="0"/>
                  </a:cubicBezTo>
                  <a:cubicBezTo>
                    <a:pt x="20138" y="0"/>
                    <a:pt x="21600" y="3016"/>
                    <a:pt x="21600" y="8173"/>
                  </a:cubicBezTo>
                  <a:lnTo>
                    <a:pt x="21600" y="21600"/>
                  </a:lnTo>
                  <a:lnTo>
                    <a:pt x="16809" y="21600"/>
                  </a:lnTo>
                  <a:lnTo>
                    <a:pt x="16809" y="9049"/>
                  </a:lnTo>
                  <a:cubicBezTo>
                    <a:pt x="16809" y="6616"/>
                    <a:pt x="16647" y="4670"/>
                    <a:pt x="15185" y="4670"/>
                  </a:cubicBezTo>
                  <a:cubicBezTo>
                    <a:pt x="14292" y="4670"/>
                    <a:pt x="13723" y="5351"/>
                    <a:pt x="13398" y="6616"/>
                  </a:cubicBezTo>
                  <a:cubicBezTo>
                    <a:pt x="13317" y="7005"/>
                    <a:pt x="13236" y="7589"/>
                    <a:pt x="13236" y="8173"/>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270"/>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5" name="Google Shape;2665;p31"/>
            <p:cNvSpPr/>
            <p:nvPr/>
          </p:nvSpPr>
          <p:spPr>
            <a:xfrm>
              <a:off x="960350" y="762293"/>
              <a:ext cx="42930" cy="59562"/>
            </a:xfrm>
            <a:custGeom>
              <a:avLst/>
              <a:gdLst/>
              <a:ahLst/>
              <a:cxnLst/>
              <a:rect l="l" t="t" r="r" b="b"/>
              <a:pathLst>
                <a:path w="21600" h="21600" extrusionOk="0">
                  <a:moveTo>
                    <a:pt x="14533" y="8928"/>
                  </a:moveTo>
                  <a:cubicBezTo>
                    <a:pt x="14533" y="6144"/>
                    <a:pt x="13600" y="4032"/>
                    <a:pt x="11200" y="4032"/>
                  </a:cubicBezTo>
                  <a:cubicBezTo>
                    <a:pt x="8667" y="4032"/>
                    <a:pt x="7600" y="6816"/>
                    <a:pt x="7600" y="8928"/>
                  </a:cubicBezTo>
                  <a:lnTo>
                    <a:pt x="14533" y="8928"/>
                  </a:lnTo>
                  <a:close/>
                  <a:moveTo>
                    <a:pt x="7467" y="12864"/>
                  </a:moveTo>
                  <a:cubicBezTo>
                    <a:pt x="7600" y="16128"/>
                    <a:pt x="10267" y="17280"/>
                    <a:pt x="13733" y="17280"/>
                  </a:cubicBezTo>
                  <a:cubicBezTo>
                    <a:pt x="16000" y="17280"/>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888"/>
                  </a:cubicBezTo>
                  <a:cubicBezTo>
                    <a:pt x="21600" y="11424"/>
                    <a:pt x="21600" y="12192"/>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6" name="Google Shape;2666;p31"/>
            <p:cNvSpPr/>
            <p:nvPr/>
          </p:nvSpPr>
          <p:spPr>
            <a:xfrm>
              <a:off x="1013035" y="762293"/>
              <a:ext cx="43524" cy="59022"/>
            </a:xfrm>
            <a:custGeom>
              <a:avLst/>
              <a:gdLst/>
              <a:ahLst/>
              <a:cxnLst/>
              <a:rect l="l" t="t" r="r" b="b"/>
              <a:pathLst>
                <a:path w="21600" h="21600" extrusionOk="0">
                  <a:moveTo>
                    <a:pt x="260" y="6714"/>
                  </a:moveTo>
                  <a:cubicBezTo>
                    <a:pt x="260" y="4378"/>
                    <a:pt x="0" y="2335"/>
                    <a:pt x="0" y="389"/>
                  </a:cubicBezTo>
                  <a:lnTo>
                    <a:pt x="6636" y="389"/>
                  </a:lnTo>
                  <a:lnTo>
                    <a:pt x="6896" y="2822"/>
                  </a:lnTo>
                  <a:lnTo>
                    <a:pt x="7027" y="2822"/>
                  </a:lnTo>
                  <a:cubicBezTo>
                    <a:pt x="8588" y="1070"/>
                    <a:pt x="11060" y="0"/>
                    <a:pt x="14053" y="0"/>
                  </a:cubicBezTo>
                  <a:cubicBezTo>
                    <a:pt x="19388" y="0"/>
                    <a:pt x="21600" y="3211"/>
                    <a:pt x="21600" y="7978"/>
                  </a:cubicBezTo>
                  <a:lnTo>
                    <a:pt x="21600" y="21600"/>
                  </a:lnTo>
                  <a:lnTo>
                    <a:pt x="13923" y="21600"/>
                  </a:lnTo>
                  <a:lnTo>
                    <a:pt x="13923" y="8270"/>
                  </a:lnTo>
                  <a:cubicBezTo>
                    <a:pt x="13923" y="6519"/>
                    <a:pt x="13402" y="4768"/>
                    <a:pt x="11190" y="4768"/>
                  </a:cubicBezTo>
                  <a:cubicBezTo>
                    <a:pt x="9889" y="4768"/>
                    <a:pt x="8848" y="5449"/>
                    <a:pt x="8328" y="6714"/>
                  </a:cubicBezTo>
                  <a:cubicBezTo>
                    <a:pt x="8067" y="7103"/>
                    <a:pt x="7807" y="7784"/>
                    <a:pt x="7807" y="8659"/>
                  </a:cubicBezTo>
                  <a:lnTo>
                    <a:pt x="780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7" name="Google Shape;2667;p31"/>
            <p:cNvSpPr/>
            <p:nvPr/>
          </p:nvSpPr>
          <p:spPr>
            <a:xfrm>
              <a:off x="1064535" y="747399"/>
              <a:ext cx="33858" cy="74466"/>
            </a:xfrm>
            <a:custGeom>
              <a:avLst/>
              <a:gdLst/>
              <a:ahLst/>
              <a:cxnLst/>
              <a:rect l="l" t="t" r="r" b="b"/>
              <a:pathLst>
                <a:path w="21600" h="21600" extrusionOk="0">
                  <a:moveTo>
                    <a:pt x="14344" y="0"/>
                  </a:moveTo>
                  <a:lnTo>
                    <a:pt x="14344" y="4612"/>
                  </a:lnTo>
                  <a:lnTo>
                    <a:pt x="21600" y="4612"/>
                  </a:lnTo>
                  <a:lnTo>
                    <a:pt x="21600" y="7764"/>
                  </a:lnTo>
                  <a:lnTo>
                    <a:pt x="14344" y="7764"/>
                  </a:lnTo>
                  <a:lnTo>
                    <a:pt x="14344" y="15451"/>
                  </a:lnTo>
                  <a:cubicBezTo>
                    <a:pt x="14344" y="17372"/>
                    <a:pt x="16031" y="17910"/>
                    <a:pt x="18056" y="17910"/>
                  </a:cubicBezTo>
                  <a:cubicBezTo>
                    <a:pt x="19069" y="17910"/>
                    <a:pt x="19744" y="17833"/>
                    <a:pt x="20588" y="17757"/>
                  </a:cubicBezTo>
                  <a:lnTo>
                    <a:pt x="20756" y="21293"/>
                  </a:lnTo>
                  <a:cubicBezTo>
                    <a:pt x="19406" y="21446"/>
                    <a:pt x="17381" y="21600"/>
                    <a:pt x="14681" y="21600"/>
                  </a:cubicBezTo>
                  <a:cubicBezTo>
                    <a:pt x="11813" y="21600"/>
                    <a:pt x="9281" y="21293"/>
                    <a:pt x="7594" y="20524"/>
                  </a:cubicBezTo>
                  <a:cubicBezTo>
                    <a:pt x="5569" y="19601"/>
                    <a:pt x="4387" y="18372"/>
                    <a:pt x="4387" y="15681"/>
                  </a:cubicBezTo>
                  <a:lnTo>
                    <a:pt x="4387" y="7764"/>
                  </a:lnTo>
                  <a:lnTo>
                    <a:pt x="0" y="7764"/>
                  </a:lnTo>
                  <a:lnTo>
                    <a:pt x="0" y="4612"/>
                  </a:lnTo>
                  <a:lnTo>
                    <a:pt x="4387" y="4612"/>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8" name="Google Shape;2668;p31"/>
            <p:cNvSpPr/>
            <p:nvPr/>
          </p:nvSpPr>
          <p:spPr>
            <a:xfrm>
              <a:off x="137438" y="864829"/>
              <a:ext cx="41796" cy="81324"/>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69" name="Google Shape;2669;p31"/>
            <p:cNvSpPr/>
            <p:nvPr/>
          </p:nvSpPr>
          <p:spPr>
            <a:xfrm>
              <a:off x="186687" y="886597"/>
              <a:ext cx="43524" cy="59562"/>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0" name="Google Shape;2670;p31"/>
            <p:cNvSpPr/>
            <p:nvPr/>
          </p:nvSpPr>
          <p:spPr>
            <a:xfrm>
              <a:off x="237900" y="886597"/>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1" name="Google Shape;2671;p31"/>
            <p:cNvSpPr/>
            <p:nvPr/>
          </p:nvSpPr>
          <p:spPr>
            <a:xfrm>
              <a:off x="273158" y="887170"/>
              <a:ext cx="45792" cy="58428"/>
            </a:xfrm>
            <a:custGeom>
              <a:avLst/>
              <a:gdLst/>
              <a:ahLst/>
              <a:cxnLst/>
              <a:rect l="l" t="t" r="r" b="b"/>
              <a:pathLst>
                <a:path w="21600" h="21600" extrusionOk="0">
                  <a:moveTo>
                    <a:pt x="7741" y="0"/>
                  </a:moveTo>
                  <a:lnTo>
                    <a:pt x="9864" y="9666"/>
                  </a:lnTo>
                  <a:cubicBezTo>
                    <a:pt x="10238" y="11540"/>
                    <a:pt x="10613" y="13512"/>
                    <a:pt x="10987" y="15682"/>
                  </a:cubicBezTo>
                  <a:lnTo>
                    <a:pt x="11112" y="15682"/>
                  </a:lnTo>
                  <a:cubicBezTo>
                    <a:pt x="11487" y="13512"/>
                    <a:pt x="11861" y="11638"/>
                    <a:pt x="12236" y="9666"/>
                  </a:cubicBezTo>
                  <a:lnTo>
                    <a:pt x="14358" y="0"/>
                  </a:lnTo>
                  <a:lnTo>
                    <a:pt x="21600" y="0"/>
                  </a:lnTo>
                  <a:lnTo>
                    <a:pt x="14234" y="21600"/>
                  </a:lnTo>
                  <a:lnTo>
                    <a:pt x="7366" y="21600"/>
                  </a:lnTo>
                  <a:lnTo>
                    <a:pt x="0" y="0"/>
                  </a:lnTo>
                  <a:lnTo>
                    <a:pt x="7741"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2" name="Google Shape;2672;p31"/>
            <p:cNvSpPr/>
            <p:nvPr/>
          </p:nvSpPr>
          <p:spPr>
            <a:xfrm>
              <a:off x="316354" y="863684"/>
              <a:ext cx="33867" cy="81918"/>
            </a:xfrm>
            <a:custGeom>
              <a:avLst/>
              <a:gdLst/>
              <a:ahLst/>
              <a:cxnLst/>
              <a:rect l="l" t="t" r="r" b="b"/>
              <a:pathLst>
                <a:path w="20938" h="21600" extrusionOk="0">
                  <a:moveTo>
                    <a:pt x="366" y="21600"/>
                  </a:moveTo>
                  <a:lnTo>
                    <a:pt x="366" y="6291"/>
                  </a:lnTo>
                  <a:lnTo>
                    <a:pt x="20921" y="6291"/>
                  </a:lnTo>
                  <a:lnTo>
                    <a:pt x="20921" y="21600"/>
                  </a:lnTo>
                  <a:lnTo>
                    <a:pt x="366" y="21600"/>
                  </a:lnTo>
                  <a:close/>
                  <a:moveTo>
                    <a:pt x="20921" y="2237"/>
                  </a:moveTo>
                  <a:cubicBezTo>
                    <a:pt x="21269" y="3565"/>
                    <a:pt x="16392" y="4474"/>
                    <a:pt x="10121" y="4474"/>
                  </a:cubicBezTo>
                  <a:cubicBezTo>
                    <a:pt x="4546" y="4474"/>
                    <a:pt x="-331" y="3565"/>
                    <a:pt x="17" y="2237"/>
                  </a:cubicBezTo>
                  <a:cubicBezTo>
                    <a:pt x="-331" y="839"/>
                    <a:pt x="4895" y="0"/>
                    <a:pt x="10469" y="0"/>
                  </a:cubicBezTo>
                  <a:cubicBezTo>
                    <a:pt x="16392" y="0"/>
                    <a:pt x="20921" y="839"/>
                    <a:pt x="20921"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3" name="Google Shape;2673;p31"/>
            <p:cNvSpPr/>
            <p:nvPr/>
          </p:nvSpPr>
          <p:spPr>
            <a:xfrm>
              <a:off x="351040" y="886597"/>
              <a:ext cx="34938" cy="59562"/>
            </a:xfrm>
            <a:custGeom>
              <a:avLst/>
              <a:gdLst/>
              <a:ahLst/>
              <a:cxnLst/>
              <a:rect l="l" t="t" r="r" b="b"/>
              <a:pathLst>
                <a:path w="21600" h="21600" extrusionOk="0">
                  <a:moveTo>
                    <a:pt x="21109" y="20928"/>
                  </a:moveTo>
                  <a:cubicBezTo>
                    <a:pt x="20127" y="21216"/>
                    <a:pt x="17673" y="21600"/>
                    <a:pt x="15055" y="21600"/>
                  </a:cubicBezTo>
                  <a:cubicBezTo>
                    <a:pt x="5891" y="21600"/>
                    <a:pt x="0" y="17856"/>
                    <a:pt x="0" y="11040"/>
                  </a:cubicBezTo>
                  <a:cubicBezTo>
                    <a:pt x="0" y="4512"/>
                    <a:pt x="6382" y="0"/>
                    <a:pt x="16364" y="0"/>
                  </a:cubicBezTo>
                  <a:cubicBezTo>
                    <a:pt x="18655" y="0"/>
                    <a:pt x="20782" y="288"/>
                    <a:pt x="21600" y="576"/>
                  </a:cubicBezTo>
                  <a:lnTo>
                    <a:pt x="20455" y="4992"/>
                  </a:lnTo>
                  <a:cubicBezTo>
                    <a:pt x="19636" y="4800"/>
                    <a:pt x="18491" y="4608"/>
                    <a:pt x="16855" y="4608"/>
                  </a:cubicBezTo>
                  <a:cubicBezTo>
                    <a:pt x="12273" y="4608"/>
                    <a:pt x="9491" y="7200"/>
                    <a:pt x="9491" y="10848"/>
                  </a:cubicBezTo>
                  <a:cubicBezTo>
                    <a:pt x="9491" y="14688"/>
                    <a:pt x="12273" y="16992"/>
                    <a:pt x="16691" y="16992"/>
                  </a:cubicBezTo>
                  <a:cubicBezTo>
                    <a:pt x="18000" y="16992"/>
                    <a:pt x="19309" y="16800"/>
                    <a:pt x="20291" y="16512"/>
                  </a:cubicBezTo>
                  <a:lnTo>
                    <a:pt x="21109"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4" name="Google Shape;2674;p31"/>
            <p:cNvSpPr/>
            <p:nvPr/>
          </p:nvSpPr>
          <p:spPr>
            <a:xfrm>
              <a:off x="389981" y="886597"/>
              <a:ext cx="43524" cy="59562"/>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336" y="17280"/>
                    <a:pt x="13782"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5" name="Google Shape;2675;p31"/>
            <p:cNvSpPr/>
            <p:nvPr/>
          </p:nvSpPr>
          <p:spPr>
            <a:xfrm>
              <a:off x="457555" y="862538"/>
              <a:ext cx="37206" cy="83052"/>
            </a:xfrm>
            <a:custGeom>
              <a:avLst/>
              <a:gdLst/>
              <a:ahLst/>
              <a:cxnLst/>
              <a:rect l="l" t="t" r="r" b="b"/>
              <a:pathLst>
                <a:path w="21600" h="21600" extrusionOk="0">
                  <a:moveTo>
                    <a:pt x="4474" y="21600"/>
                  </a:moveTo>
                  <a:lnTo>
                    <a:pt x="4474" y="9385"/>
                  </a:lnTo>
                  <a:lnTo>
                    <a:pt x="0" y="9385"/>
                  </a:lnTo>
                  <a:lnTo>
                    <a:pt x="0" y="6487"/>
                  </a:lnTo>
                  <a:lnTo>
                    <a:pt x="4474" y="6487"/>
                  </a:lnTo>
                  <a:lnTo>
                    <a:pt x="4474" y="5866"/>
                  </a:lnTo>
                  <a:cubicBezTo>
                    <a:pt x="4474" y="4210"/>
                    <a:pt x="5246" y="2622"/>
                    <a:pt x="8023" y="1380"/>
                  </a:cubicBezTo>
                  <a:cubicBezTo>
                    <a:pt x="10029" y="483"/>
                    <a:pt x="12960" y="0"/>
                    <a:pt x="16046" y="0"/>
                  </a:cubicBezTo>
                  <a:cubicBezTo>
                    <a:pt x="18514" y="0"/>
                    <a:pt x="20211" y="138"/>
                    <a:pt x="21600" y="345"/>
                  </a:cubicBezTo>
                  <a:lnTo>
                    <a:pt x="20520" y="3450"/>
                  </a:lnTo>
                  <a:cubicBezTo>
                    <a:pt x="19903" y="3381"/>
                    <a:pt x="18823" y="3312"/>
                    <a:pt x="17743" y="3312"/>
                  </a:cubicBezTo>
                  <a:cubicBezTo>
                    <a:pt x="14657" y="3312"/>
                    <a:pt x="13577" y="4486"/>
                    <a:pt x="13577" y="5797"/>
                  </a:cubicBezTo>
                  <a:lnTo>
                    <a:pt x="13577" y="6487"/>
                  </a:lnTo>
                  <a:lnTo>
                    <a:pt x="19440" y="6487"/>
                  </a:lnTo>
                  <a:lnTo>
                    <a:pt x="19440" y="9385"/>
                  </a:lnTo>
                  <a:lnTo>
                    <a:pt x="13577" y="9385"/>
                  </a:lnTo>
                  <a:lnTo>
                    <a:pt x="13577" y="21600"/>
                  </a:lnTo>
                  <a:lnTo>
                    <a:pt x="4474"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6" name="Google Shape;2676;p31"/>
            <p:cNvSpPr/>
            <p:nvPr/>
          </p:nvSpPr>
          <p:spPr>
            <a:xfrm>
              <a:off x="495350" y="886597"/>
              <a:ext cx="44658" cy="59562"/>
            </a:xfrm>
            <a:custGeom>
              <a:avLst/>
              <a:gdLst/>
              <a:ahLst/>
              <a:cxnLst/>
              <a:rect l="l" t="t" r="r" b="b"/>
              <a:pathLst>
                <a:path w="21600" h="21600" extrusionOk="0">
                  <a:moveTo>
                    <a:pt x="7586" y="10752"/>
                  </a:moveTo>
                  <a:cubicBezTo>
                    <a:pt x="7586" y="14304"/>
                    <a:pt x="8357" y="17376"/>
                    <a:pt x="11057" y="17376"/>
                  </a:cubicBezTo>
                  <a:cubicBezTo>
                    <a:pt x="13500" y="17376"/>
                    <a:pt x="14143" y="13824"/>
                    <a:pt x="14143" y="10752"/>
                  </a:cubicBezTo>
                  <a:cubicBezTo>
                    <a:pt x="14143" y="7872"/>
                    <a:pt x="13500" y="4224"/>
                    <a:pt x="10929" y="4224"/>
                  </a:cubicBezTo>
                  <a:cubicBezTo>
                    <a:pt x="8100" y="4224"/>
                    <a:pt x="7586" y="7872"/>
                    <a:pt x="7586" y="10752"/>
                  </a:cubicBezTo>
                  <a:close/>
                  <a:moveTo>
                    <a:pt x="21600" y="10752"/>
                  </a:moveTo>
                  <a:cubicBezTo>
                    <a:pt x="21600" y="19488"/>
                    <a:pt x="15171" y="21600"/>
                    <a:pt x="10800" y="21600"/>
                  </a:cubicBezTo>
                  <a:cubicBezTo>
                    <a:pt x="4114" y="21600"/>
                    <a:pt x="0" y="17664"/>
                    <a:pt x="0" y="10848"/>
                  </a:cubicBezTo>
                  <a:cubicBezTo>
                    <a:pt x="0" y="3264"/>
                    <a:pt x="5400" y="0"/>
                    <a:pt x="10929" y="0"/>
                  </a:cubicBezTo>
                  <a:cubicBezTo>
                    <a:pt x="17614" y="0"/>
                    <a:pt x="21600" y="4128"/>
                    <a:pt x="21600" y="1075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7" name="Google Shape;2677;p31"/>
            <p:cNvSpPr/>
            <p:nvPr/>
          </p:nvSpPr>
          <p:spPr>
            <a:xfrm>
              <a:off x="546564" y="886597"/>
              <a:ext cx="33858" cy="59022"/>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093" y="0"/>
                  </a:cubicBezTo>
                  <a:cubicBezTo>
                    <a:pt x="20250" y="0"/>
                    <a:pt x="20829" y="0"/>
                    <a:pt x="21600" y="0"/>
                  </a:cubicBezTo>
                  <a:lnTo>
                    <a:pt x="21600" y="5741"/>
                  </a:lnTo>
                  <a:cubicBezTo>
                    <a:pt x="20829" y="5643"/>
                    <a:pt x="20057" y="5643"/>
                    <a:pt x="19093"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8" name="Google Shape;2678;p31"/>
            <p:cNvSpPr/>
            <p:nvPr/>
          </p:nvSpPr>
          <p:spPr>
            <a:xfrm>
              <a:off x="598429" y="865402"/>
              <a:ext cx="44118" cy="80190"/>
            </a:xfrm>
            <a:custGeom>
              <a:avLst/>
              <a:gdLst/>
              <a:ahLst/>
              <a:cxnLst/>
              <a:rect l="l" t="t" r="r" b="b"/>
              <a:pathLst>
                <a:path w="21600" h="21600" extrusionOk="0">
                  <a:moveTo>
                    <a:pt x="7013" y="3857"/>
                  </a:moveTo>
                  <a:lnTo>
                    <a:pt x="0" y="3857"/>
                  </a:lnTo>
                  <a:lnTo>
                    <a:pt x="0" y="0"/>
                  </a:lnTo>
                  <a:lnTo>
                    <a:pt x="21600" y="0"/>
                  </a:lnTo>
                  <a:lnTo>
                    <a:pt x="21600" y="3857"/>
                  </a:lnTo>
                  <a:lnTo>
                    <a:pt x="14587" y="3857"/>
                  </a:lnTo>
                  <a:lnTo>
                    <a:pt x="14587" y="21600"/>
                  </a:lnTo>
                  <a:lnTo>
                    <a:pt x="7013" y="21600"/>
                  </a:lnTo>
                  <a:lnTo>
                    <a:pt x="7013" y="385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79" name="Google Shape;2679;p31"/>
            <p:cNvSpPr/>
            <p:nvPr/>
          </p:nvSpPr>
          <p:spPr>
            <a:xfrm>
              <a:off x="642524" y="886597"/>
              <a:ext cx="42930" cy="59562"/>
            </a:xfrm>
            <a:custGeom>
              <a:avLst/>
              <a:gdLst/>
              <a:ahLst/>
              <a:cxnLst/>
              <a:rect l="l" t="t" r="r" b="b"/>
              <a:pathLst>
                <a:path w="21600" h="21600" extrusionOk="0">
                  <a:moveTo>
                    <a:pt x="14533" y="8832"/>
                  </a:moveTo>
                  <a:cubicBezTo>
                    <a:pt x="14533" y="6144"/>
                    <a:pt x="13600" y="4032"/>
                    <a:pt x="11200" y="4032"/>
                  </a:cubicBezTo>
                  <a:cubicBezTo>
                    <a:pt x="8667" y="4032"/>
                    <a:pt x="7600" y="6720"/>
                    <a:pt x="7600" y="8832"/>
                  </a:cubicBezTo>
                  <a:lnTo>
                    <a:pt x="14533" y="8832"/>
                  </a:lnTo>
                  <a:close/>
                  <a:moveTo>
                    <a:pt x="7467" y="12768"/>
                  </a:moveTo>
                  <a:cubicBezTo>
                    <a:pt x="7600" y="16032"/>
                    <a:pt x="10267" y="17280"/>
                    <a:pt x="13733" y="17280"/>
                  </a:cubicBezTo>
                  <a:cubicBezTo>
                    <a:pt x="16000" y="17280"/>
                    <a:pt x="17867" y="16896"/>
                    <a:pt x="19333" y="16608"/>
                  </a:cubicBezTo>
                  <a:lnTo>
                    <a:pt x="20400" y="20640"/>
                  </a:lnTo>
                  <a:cubicBezTo>
                    <a:pt x="18400" y="21216"/>
                    <a:pt x="15333" y="21600"/>
                    <a:pt x="12267" y="21600"/>
                  </a:cubicBezTo>
                  <a:cubicBezTo>
                    <a:pt x="4400" y="21600"/>
                    <a:pt x="0" y="17760"/>
                    <a:pt x="0" y="11232"/>
                  </a:cubicBezTo>
                  <a:cubicBezTo>
                    <a:pt x="0" y="4128"/>
                    <a:pt x="5067" y="0"/>
                    <a:pt x="11733" y="0"/>
                  </a:cubicBezTo>
                  <a:cubicBezTo>
                    <a:pt x="18000" y="0"/>
                    <a:pt x="21600" y="3552"/>
                    <a:pt x="21600" y="9888"/>
                  </a:cubicBezTo>
                  <a:cubicBezTo>
                    <a:pt x="21600" y="11424"/>
                    <a:pt x="21600" y="12192"/>
                    <a:pt x="21467" y="12768"/>
                  </a:cubicBezTo>
                  <a:lnTo>
                    <a:pt x="7467"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0" name="Google Shape;2680;p31"/>
            <p:cNvSpPr/>
            <p:nvPr/>
          </p:nvSpPr>
          <p:spPr>
            <a:xfrm>
              <a:off x="691773" y="886597"/>
              <a:ext cx="43524" cy="59562"/>
            </a:xfrm>
            <a:custGeom>
              <a:avLst/>
              <a:gdLst/>
              <a:ahLst/>
              <a:cxnLst/>
              <a:rect l="l" t="t" r="r" b="b"/>
              <a:pathLst>
                <a:path w="21600" h="21600" extrusionOk="0">
                  <a:moveTo>
                    <a:pt x="13566" y="11040"/>
                  </a:moveTo>
                  <a:cubicBezTo>
                    <a:pt x="10932" y="11136"/>
                    <a:pt x="7376" y="11712"/>
                    <a:pt x="7376" y="14688"/>
                  </a:cubicBezTo>
                  <a:cubicBezTo>
                    <a:pt x="7376" y="16800"/>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7008"/>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1" name="Google Shape;2681;p31"/>
            <p:cNvSpPr/>
            <p:nvPr/>
          </p:nvSpPr>
          <p:spPr>
            <a:xfrm>
              <a:off x="744458" y="886597"/>
              <a:ext cx="34938" cy="59562"/>
            </a:xfrm>
            <a:custGeom>
              <a:avLst/>
              <a:gdLst/>
              <a:ahLst/>
              <a:cxnLst/>
              <a:rect l="l" t="t" r="r" b="b"/>
              <a:pathLst>
                <a:path w="21600" h="21600" extrusionOk="0">
                  <a:moveTo>
                    <a:pt x="20950" y="20928"/>
                  </a:moveTo>
                  <a:cubicBezTo>
                    <a:pt x="19976" y="21216"/>
                    <a:pt x="17702" y="21600"/>
                    <a:pt x="14941" y="21600"/>
                  </a:cubicBezTo>
                  <a:cubicBezTo>
                    <a:pt x="5847" y="21600"/>
                    <a:pt x="0" y="17856"/>
                    <a:pt x="0" y="11040"/>
                  </a:cubicBezTo>
                  <a:cubicBezTo>
                    <a:pt x="0" y="4512"/>
                    <a:pt x="6496" y="0"/>
                    <a:pt x="16403" y="0"/>
                  </a:cubicBezTo>
                  <a:cubicBezTo>
                    <a:pt x="18514" y="0"/>
                    <a:pt x="20626" y="288"/>
                    <a:pt x="21600" y="576"/>
                  </a:cubicBezTo>
                  <a:lnTo>
                    <a:pt x="20301" y="4992"/>
                  </a:lnTo>
                  <a:cubicBezTo>
                    <a:pt x="19489" y="4800"/>
                    <a:pt x="18352" y="4608"/>
                    <a:pt x="16728" y="4608"/>
                  </a:cubicBezTo>
                  <a:cubicBezTo>
                    <a:pt x="12180" y="4608"/>
                    <a:pt x="9420" y="7200"/>
                    <a:pt x="9420" y="10848"/>
                  </a:cubicBezTo>
                  <a:cubicBezTo>
                    <a:pt x="9420" y="14688"/>
                    <a:pt x="12180" y="16992"/>
                    <a:pt x="16565" y="16992"/>
                  </a:cubicBezTo>
                  <a:cubicBezTo>
                    <a:pt x="18027" y="16992"/>
                    <a:pt x="19164" y="16800"/>
                    <a:pt x="20138" y="16512"/>
                  </a:cubicBezTo>
                  <a:lnTo>
                    <a:pt x="20950" y="2092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2" name="Google Shape;2682;p31"/>
            <p:cNvSpPr/>
            <p:nvPr/>
          </p:nvSpPr>
          <p:spPr>
            <a:xfrm>
              <a:off x="785116" y="863111"/>
              <a:ext cx="44118" cy="82512"/>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389" y="6271"/>
                    <a:pt x="12829" y="6132"/>
                    <a:pt x="14269" y="6132"/>
                  </a:cubicBezTo>
                  <a:cubicBezTo>
                    <a:pt x="19505" y="6132"/>
                    <a:pt x="21600" y="8501"/>
                    <a:pt x="21600" y="12333"/>
                  </a:cubicBezTo>
                  <a:lnTo>
                    <a:pt x="21600" y="21600"/>
                  </a:lnTo>
                  <a:lnTo>
                    <a:pt x="13876" y="21600"/>
                  </a:lnTo>
                  <a:lnTo>
                    <a:pt x="13876" y="12333"/>
                  </a:lnTo>
                  <a:cubicBezTo>
                    <a:pt x="13876" y="10870"/>
                    <a:pt x="13353" y="9546"/>
                    <a:pt x="10996" y="9546"/>
                  </a:cubicBezTo>
                  <a:cubicBezTo>
                    <a:pt x="9687" y="9546"/>
                    <a:pt x="8640" y="9964"/>
                    <a:pt x="7985" y="10939"/>
                  </a:cubicBezTo>
                  <a:cubicBezTo>
                    <a:pt x="7985" y="11218"/>
                    <a:pt x="7724" y="11775"/>
                    <a:pt x="7724" y="12124"/>
                  </a:cubicBezTo>
                  <a:lnTo>
                    <a:pt x="7724"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3" name="Google Shape;2683;p31"/>
            <p:cNvSpPr/>
            <p:nvPr/>
          </p:nvSpPr>
          <p:spPr>
            <a:xfrm>
              <a:off x="838947" y="886597"/>
              <a:ext cx="42930" cy="59562"/>
            </a:xfrm>
            <a:custGeom>
              <a:avLst/>
              <a:gdLst/>
              <a:ahLst/>
              <a:cxnLst/>
              <a:rect l="l" t="t" r="r" b="b"/>
              <a:pathLst>
                <a:path w="21600" h="21600" extrusionOk="0">
                  <a:moveTo>
                    <a:pt x="14444" y="8832"/>
                  </a:moveTo>
                  <a:cubicBezTo>
                    <a:pt x="14444" y="6144"/>
                    <a:pt x="13517" y="4032"/>
                    <a:pt x="11264"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4" name="Google Shape;2684;p31"/>
            <p:cNvSpPr/>
            <p:nvPr/>
          </p:nvSpPr>
          <p:spPr>
            <a:xfrm>
              <a:off x="888442" y="886597"/>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200" y="0"/>
                    <a:pt x="19286" y="0"/>
                  </a:cubicBezTo>
                  <a:cubicBezTo>
                    <a:pt x="20443" y="0"/>
                    <a:pt x="21021" y="0"/>
                    <a:pt x="21600" y="0"/>
                  </a:cubicBezTo>
                  <a:lnTo>
                    <a:pt x="21600" y="5741"/>
                  </a:lnTo>
                  <a:cubicBezTo>
                    <a:pt x="21021" y="5643"/>
                    <a:pt x="20250" y="5643"/>
                    <a:pt x="19286" y="5643"/>
                  </a:cubicBezTo>
                  <a:cubicBezTo>
                    <a:pt x="16779" y="5643"/>
                    <a:pt x="13500" y="6422"/>
                    <a:pt x="12343" y="8659"/>
                  </a:cubicBezTo>
                  <a:cubicBezTo>
                    <a:pt x="11957" y="9146"/>
                    <a:pt x="11957" y="9924"/>
                    <a:pt x="11957" y="10800"/>
                  </a:cubicBezTo>
                  <a:lnTo>
                    <a:pt x="11957"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5" name="Google Shape;2685;p31"/>
            <p:cNvSpPr/>
            <p:nvPr/>
          </p:nvSpPr>
          <p:spPr>
            <a:xfrm>
              <a:off x="923700" y="886597"/>
              <a:ext cx="34344" cy="59562"/>
            </a:xfrm>
            <a:custGeom>
              <a:avLst/>
              <a:gdLst/>
              <a:ahLst/>
              <a:cxnLst/>
              <a:rect l="l" t="t" r="r" b="b"/>
              <a:pathLst>
                <a:path w="21600" h="21600" extrusionOk="0">
                  <a:moveTo>
                    <a:pt x="1856" y="16224"/>
                  </a:moveTo>
                  <a:cubicBezTo>
                    <a:pt x="3206" y="16800"/>
                    <a:pt x="5906" y="17376"/>
                    <a:pt x="8438"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2" y="4512"/>
                    <a:pt x="15356" y="4128"/>
                    <a:pt x="13500" y="4128"/>
                  </a:cubicBezTo>
                  <a:cubicBezTo>
                    <a:pt x="10969" y="4128"/>
                    <a:pt x="9787" y="4992"/>
                    <a:pt x="9787" y="5952"/>
                  </a:cubicBezTo>
                  <a:cubicBezTo>
                    <a:pt x="9787" y="6912"/>
                    <a:pt x="10631" y="7392"/>
                    <a:pt x="14006" y="8640"/>
                  </a:cubicBezTo>
                  <a:cubicBezTo>
                    <a:pt x="19575" y="10368"/>
                    <a:pt x="21600" y="12576"/>
                    <a:pt x="21600" y="14976"/>
                  </a:cubicBezTo>
                  <a:cubicBezTo>
                    <a:pt x="21600" y="19200"/>
                    <a:pt x="16200" y="21600"/>
                    <a:pt x="8438" y="21600"/>
                  </a:cubicBezTo>
                  <a:cubicBezTo>
                    <a:pt x="5400" y="21600"/>
                    <a:pt x="1688"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6" name="Google Shape;2686;p31"/>
            <p:cNvSpPr/>
            <p:nvPr/>
          </p:nvSpPr>
          <p:spPr>
            <a:xfrm>
              <a:off x="0" y="176860"/>
              <a:ext cx="404298" cy="455976"/>
            </a:xfrm>
            <a:custGeom>
              <a:avLst/>
              <a:gdLst/>
              <a:ahLst/>
              <a:cxnLst/>
              <a:rect l="l" t="t" r="r" b="b"/>
              <a:pathLst>
                <a:path w="21600" h="21600" extrusionOk="0">
                  <a:moveTo>
                    <a:pt x="0" y="0"/>
                  </a:moveTo>
                  <a:lnTo>
                    <a:pt x="11904" y="0"/>
                  </a:lnTo>
                  <a:cubicBezTo>
                    <a:pt x="14976" y="0"/>
                    <a:pt x="17368" y="527"/>
                    <a:pt x="19052" y="1593"/>
                  </a:cubicBezTo>
                  <a:cubicBezTo>
                    <a:pt x="20751" y="2672"/>
                    <a:pt x="21600" y="4177"/>
                    <a:pt x="21600" y="6146"/>
                  </a:cubicBezTo>
                  <a:cubicBezTo>
                    <a:pt x="21600" y="7162"/>
                    <a:pt x="21317" y="8191"/>
                    <a:pt x="20751" y="9220"/>
                  </a:cubicBezTo>
                  <a:cubicBezTo>
                    <a:pt x="20199" y="10248"/>
                    <a:pt x="19024" y="11139"/>
                    <a:pt x="17226" y="11891"/>
                  </a:cubicBezTo>
                  <a:cubicBezTo>
                    <a:pt x="15443" y="12656"/>
                    <a:pt x="13192" y="13033"/>
                    <a:pt x="10489" y="13033"/>
                  </a:cubicBezTo>
                  <a:lnTo>
                    <a:pt x="7856" y="13033"/>
                  </a:lnTo>
                  <a:lnTo>
                    <a:pt x="7856" y="21600"/>
                  </a:lnTo>
                  <a:lnTo>
                    <a:pt x="0" y="21600"/>
                  </a:lnTo>
                  <a:lnTo>
                    <a:pt x="0" y="0"/>
                  </a:lnTo>
                  <a:close/>
                  <a:moveTo>
                    <a:pt x="7856" y="4164"/>
                  </a:moveTo>
                  <a:lnTo>
                    <a:pt x="7856" y="8793"/>
                  </a:lnTo>
                  <a:lnTo>
                    <a:pt x="9569" y="8793"/>
                  </a:lnTo>
                  <a:cubicBezTo>
                    <a:pt x="10842" y="8793"/>
                    <a:pt x="11847" y="8580"/>
                    <a:pt x="12612" y="8153"/>
                  </a:cubicBezTo>
                  <a:cubicBezTo>
                    <a:pt x="13362" y="7714"/>
                    <a:pt x="13744" y="7112"/>
                    <a:pt x="13744" y="6347"/>
                  </a:cubicBezTo>
                  <a:cubicBezTo>
                    <a:pt x="13744" y="5607"/>
                    <a:pt x="13447" y="5068"/>
                    <a:pt x="12867" y="4704"/>
                  </a:cubicBezTo>
                  <a:cubicBezTo>
                    <a:pt x="12286" y="4340"/>
                    <a:pt x="11423" y="4164"/>
                    <a:pt x="10262" y="4164"/>
                  </a:cubicBezTo>
                  <a:lnTo>
                    <a:pt x="7856" y="4164"/>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7" name="Google Shape;2687;p31"/>
            <p:cNvSpPr/>
            <p:nvPr/>
          </p:nvSpPr>
          <p:spPr>
            <a:xfrm>
              <a:off x="465000" y="176860"/>
              <a:ext cx="418608" cy="455976"/>
            </a:xfrm>
            <a:custGeom>
              <a:avLst/>
              <a:gdLst/>
              <a:ahLst/>
              <a:cxnLst/>
              <a:rect l="l" t="t" r="r" b="b"/>
              <a:pathLst>
                <a:path w="21600" h="21600" extrusionOk="0">
                  <a:moveTo>
                    <a:pt x="0" y="0"/>
                  </a:moveTo>
                  <a:lnTo>
                    <a:pt x="9400" y="0"/>
                  </a:lnTo>
                  <a:cubicBezTo>
                    <a:pt x="12228" y="0"/>
                    <a:pt x="14564" y="439"/>
                    <a:pt x="16436" y="1330"/>
                  </a:cubicBezTo>
                  <a:cubicBezTo>
                    <a:pt x="18294" y="2220"/>
                    <a:pt x="19619" y="3475"/>
                    <a:pt x="20411" y="5118"/>
                  </a:cubicBezTo>
                  <a:cubicBezTo>
                    <a:pt x="21204" y="6761"/>
                    <a:pt x="21600" y="8580"/>
                    <a:pt x="21600" y="10562"/>
                  </a:cubicBezTo>
                  <a:cubicBezTo>
                    <a:pt x="21600" y="13886"/>
                    <a:pt x="20480" y="16570"/>
                    <a:pt x="18239" y="18577"/>
                  </a:cubicBezTo>
                  <a:cubicBezTo>
                    <a:pt x="15998" y="20597"/>
                    <a:pt x="12720" y="21600"/>
                    <a:pt x="8389" y="21600"/>
                  </a:cubicBezTo>
                  <a:lnTo>
                    <a:pt x="0" y="21600"/>
                  </a:lnTo>
                  <a:lnTo>
                    <a:pt x="0" y="0"/>
                  </a:lnTo>
                  <a:close/>
                  <a:moveTo>
                    <a:pt x="7514" y="4190"/>
                  </a:moveTo>
                  <a:lnTo>
                    <a:pt x="7514" y="17373"/>
                  </a:lnTo>
                  <a:lnTo>
                    <a:pt x="8047" y="17373"/>
                  </a:lnTo>
                  <a:cubicBezTo>
                    <a:pt x="11941" y="17373"/>
                    <a:pt x="13894" y="15002"/>
                    <a:pt x="13894" y="10273"/>
                  </a:cubicBezTo>
                  <a:cubicBezTo>
                    <a:pt x="13894" y="8454"/>
                    <a:pt x="13471" y="6974"/>
                    <a:pt x="12624" y="5870"/>
                  </a:cubicBezTo>
                  <a:cubicBezTo>
                    <a:pt x="11791" y="4754"/>
                    <a:pt x="10411" y="4190"/>
                    <a:pt x="8498" y="4190"/>
                  </a:cubicBezTo>
                  <a:lnTo>
                    <a:pt x="7514" y="4190"/>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8" name="Google Shape;2688;p31"/>
            <p:cNvSpPr/>
            <p:nvPr/>
          </p:nvSpPr>
          <p:spPr>
            <a:xfrm>
              <a:off x="937444" y="168840"/>
              <a:ext cx="365364" cy="470880"/>
            </a:xfrm>
            <a:custGeom>
              <a:avLst/>
              <a:gdLst/>
              <a:ahLst/>
              <a:cxnLst/>
              <a:rect l="l" t="t" r="r" b="b"/>
              <a:pathLst>
                <a:path w="21600" h="21600" extrusionOk="0">
                  <a:moveTo>
                    <a:pt x="0" y="15016"/>
                  </a:moveTo>
                  <a:cubicBezTo>
                    <a:pt x="2833" y="16510"/>
                    <a:pt x="5525" y="17263"/>
                    <a:pt x="8045" y="17263"/>
                  </a:cubicBezTo>
                  <a:cubicBezTo>
                    <a:pt x="9329" y="17263"/>
                    <a:pt x="10440" y="17032"/>
                    <a:pt x="11348" y="16558"/>
                  </a:cubicBezTo>
                  <a:cubicBezTo>
                    <a:pt x="12271" y="16085"/>
                    <a:pt x="12725" y="15526"/>
                    <a:pt x="12725" y="14845"/>
                  </a:cubicBezTo>
                  <a:cubicBezTo>
                    <a:pt x="12725" y="14311"/>
                    <a:pt x="12397" y="13825"/>
                    <a:pt x="11755" y="13412"/>
                  </a:cubicBezTo>
                  <a:cubicBezTo>
                    <a:pt x="11082" y="12987"/>
                    <a:pt x="9830" y="12525"/>
                    <a:pt x="7998" y="11991"/>
                  </a:cubicBezTo>
                  <a:cubicBezTo>
                    <a:pt x="5400" y="11274"/>
                    <a:pt x="3428" y="10460"/>
                    <a:pt x="2066" y="9573"/>
                  </a:cubicBezTo>
                  <a:cubicBezTo>
                    <a:pt x="689" y="8686"/>
                    <a:pt x="0" y="7556"/>
                    <a:pt x="0" y="6184"/>
                  </a:cubicBezTo>
                  <a:cubicBezTo>
                    <a:pt x="0" y="4446"/>
                    <a:pt x="1080" y="2989"/>
                    <a:pt x="3224" y="1798"/>
                  </a:cubicBezTo>
                  <a:cubicBezTo>
                    <a:pt x="5384" y="595"/>
                    <a:pt x="8233" y="0"/>
                    <a:pt x="11770" y="0"/>
                  </a:cubicBezTo>
                  <a:cubicBezTo>
                    <a:pt x="14212" y="0"/>
                    <a:pt x="16748" y="377"/>
                    <a:pt x="19377" y="1118"/>
                  </a:cubicBezTo>
                  <a:lnTo>
                    <a:pt x="19377" y="6111"/>
                  </a:lnTo>
                  <a:cubicBezTo>
                    <a:pt x="17045" y="4835"/>
                    <a:pt x="14807" y="4203"/>
                    <a:pt x="12678" y="4203"/>
                  </a:cubicBezTo>
                  <a:cubicBezTo>
                    <a:pt x="11614" y="4203"/>
                    <a:pt x="10706" y="4386"/>
                    <a:pt x="9923" y="4738"/>
                  </a:cubicBezTo>
                  <a:cubicBezTo>
                    <a:pt x="9141" y="5102"/>
                    <a:pt x="8765" y="5540"/>
                    <a:pt x="8765" y="6050"/>
                  </a:cubicBezTo>
                  <a:cubicBezTo>
                    <a:pt x="8765" y="6548"/>
                    <a:pt x="9078" y="6973"/>
                    <a:pt x="9720" y="7338"/>
                  </a:cubicBezTo>
                  <a:cubicBezTo>
                    <a:pt x="10330" y="7702"/>
                    <a:pt x="11473" y="8091"/>
                    <a:pt x="13148" y="8504"/>
                  </a:cubicBezTo>
                  <a:cubicBezTo>
                    <a:pt x="15918" y="9209"/>
                    <a:pt x="18031" y="10010"/>
                    <a:pt x="19456" y="10909"/>
                  </a:cubicBezTo>
                  <a:cubicBezTo>
                    <a:pt x="20880" y="11820"/>
                    <a:pt x="21600" y="13047"/>
                    <a:pt x="21600" y="14578"/>
                  </a:cubicBezTo>
                  <a:cubicBezTo>
                    <a:pt x="21600" y="16522"/>
                    <a:pt x="20363" y="18174"/>
                    <a:pt x="17906" y="19547"/>
                  </a:cubicBezTo>
                  <a:cubicBezTo>
                    <a:pt x="15449" y="20920"/>
                    <a:pt x="12443" y="21600"/>
                    <a:pt x="8890" y="21600"/>
                  </a:cubicBezTo>
                  <a:cubicBezTo>
                    <a:pt x="6136" y="21600"/>
                    <a:pt x="3177" y="21126"/>
                    <a:pt x="0" y="20191"/>
                  </a:cubicBezTo>
                  <a:lnTo>
                    <a:pt x="0" y="15016"/>
                  </a:lnTo>
                  <a:close/>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89" name="Google Shape;2689;p31"/>
            <p:cNvSpPr/>
            <p:nvPr/>
          </p:nvSpPr>
          <p:spPr>
            <a:xfrm>
              <a:off x="1351477" y="176860"/>
              <a:ext cx="394578" cy="455976"/>
            </a:xfrm>
            <a:custGeom>
              <a:avLst/>
              <a:gdLst/>
              <a:ahLst/>
              <a:cxnLst/>
              <a:rect l="l" t="t" r="r" b="b"/>
              <a:pathLst>
                <a:path w="21600" h="21600" extrusionOk="0">
                  <a:moveTo>
                    <a:pt x="14656" y="21600"/>
                  </a:moveTo>
                  <a:lnTo>
                    <a:pt x="6683" y="21600"/>
                  </a:lnTo>
                  <a:lnTo>
                    <a:pt x="6683" y="9621"/>
                  </a:lnTo>
                  <a:cubicBezTo>
                    <a:pt x="6683" y="9621"/>
                    <a:pt x="7973" y="9420"/>
                    <a:pt x="10742" y="12531"/>
                  </a:cubicBezTo>
                  <a:cubicBezTo>
                    <a:pt x="13453" y="15567"/>
                    <a:pt x="14656" y="15479"/>
                    <a:pt x="14656" y="15479"/>
                  </a:cubicBezTo>
                  <a:lnTo>
                    <a:pt x="14656" y="21600"/>
                  </a:lnTo>
                  <a:close/>
                  <a:moveTo>
                    <a:pt x="13090" y="8040"/>
                  </a:moveTo>
                  <a:cubicBezTo>
                    <a:pt x="9597" y="6059"/>
                    <a:pt x="6683" y="6723"/>
                    <a:pt x="6683" y="6723"/>
                  </a:cubicBezTo>
                  <a:lnTo>
                    <a:pt x="6683" y="4378"/>
                  </a:lnTo>
                  <a:lnTo>
                    <a:pt x="0" y="4378"/>
                  </a:lnTo>
                  <a:lnTo>
                    <a:pt x="0" y="0"/>
                  </a:lnTo>
                  <a:lnTo>
                    <a:pt x="21600" y="0"/>
                  </a:lnTo>
                  <a:lnTo>
                    <a:pt x="21600" y="4378"/>
                  </a:lnTo>
                  <a:lnTo>
                    <a:pt x="14656" y="4378"/>
                  </a:lnTo>
                  <a:lnTo>
                    <a:pt x="14656" y="9295"/>
                  </a:lnTo>
                  <a:cubicBezTo>
                    <a:pt x="14656" y="9295"/>
                    <a:pt x="13409" y="8229"/>
                    <a:pt x="13090" y="8040"/>
                  </a:cubicBez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0" name="Google Shape;2690;p31"/>
            <p:cNvSpPr/>
            <p:nvPr/>
          </p:nvSpPr>
          <p:spPr>
            <a:xfrm>
              <a:off x="1416188" y="256747"/>
              <a:ext cx="920877" cy="379543"/>
            </a:xfrm>
            <a:custGeom>
              <a:avLst/>
              <a:gdLst/>
              <a:ahLst/>
              <a:cxnLst/>
              <a:rect l="l" t="t" r="r" b="b"/>
              <a:pathLst>
                <a:path w="20553" h="20071" extrusionOk="0">
                  <a:moveTo>
                    <a:pt x="0" y="4382"/>
                  </a:moveTo>
                  <a:cubicBezTo>
                    <a:pt x="0" y="4382"/>
                    <a:pt x="2726" y="3542"/>
                    <a:pt x="4470" y="7716"/>
                  </a:cubicBezTo>
                  <a:cubicBezTo>
                    <a:pt x="6209" y="11862"/>
                    <a:pt x="7551" y="11918"/>
                    <a:pt x="10170" y="6960"/>
                  </a:cubicBezTo>
                  <a:cubicBezTo>
                    <a:pt x="12263" y="2996"/>
                    <a:pt x="14274" y="-1529"/>
                    <a:pt x="18241" y="502"/>
                  </a:cubicBezTo>
                  <a:cubicBezTo>
                    <a:pt x="21405" y="2127"/>
                    <a:pt x="21600" y="11750"/>
                    <a:pt x="17071" y="16695"/>
                  </a:cubicBezTo>
                  <a:cubicBezTo>
                    <a:pt x="14439" y="19567"/>
                    <a:pt x="13777" y="20071"/>
                    <a:pt x="13777" y="20071"/>
                  </a:cubicBezTo>
                  <a:cubicBezTo>
                    <a:pt x="13777" y="20071"/>
                    <a:pt x="15924" y="17297"/>
                    <a:pt x="17532" y="13375"/>
                  </a:cubicBezTo>
                  <a:cubicBezTo>
                    <a:pt x="20317" y="6553"/>
                    <a:pt x="17390" y="-1487"/>
                    <a:pt x="13919" y="4845"/>
                  </a:cubicBezTo>
                  <a:cubicBezTo>
                    <a:pt x="11572" y="9131"/>
                    <a:pt x="7131" y="16779"/>
                    <a:pt x="4837" y="12311"/>
                  </a:cubicBezTo>
                  <a:cubicBezTo>
                    <a:pt x="2436" y="7632"/>
                    <a:pt x="2478" y="4382"/>
                    <a:pt x="0" y="4382"/>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1" name="Google Shape;2691;p31"/>
            <p:cNvSpPr/>
            <p:nvPr/>
          </p:nvSpPr>
          <p:spPr>
            <a:xfrm>
              <a:off x="2054945" y="-1"/>
              <a:ext cx="189079" cy="259232"/>
            </a:xfrm>
            <a:custGeom>
              <a:avLst/>
              <a:gdLst/>
              <a:ahLst/>
              <a:cxnLst/>
              <a:rect l="l" t="t" r="r" b="b"/>
              <a:pathLst>
                <a:path w="19538" h="20320" extrusionOk="0">
                  <a:moveTo>
                    <a:pt x="309" y="11478"/>
                  </a:moveTo>
                  <a:cubicBezTo>
                    <a:pt x="-1031" y="5896"/>
                    <a:pt x="2113" y="812"/>
                    <a:pt x="7336" y="86"/>
                  </a:cubicBezTo>
                  <a:cubicBezTo>
                    <a:pt x="12558" y="-640"/>
                    <a:pt x="17890" y="3302"/>
                    <a:pt x="19229" y="8863"/>
                  </a:cubicBezTo>
                  <a:cubicBezTo>
                    <a:pt x="20569" y="14424"/>
                    <a:pt x="17425" y="19528"/>
                    <a:pt x="12202" y="20234"/>
                  </a:cubicBezTo>
                  <a:cubicBezTo>
                    <a:pt x="6980" y="20960"/>
                    <a:pt x="1676" y="17038"/>
                    <a:pt x="309" y="11478"/>
                  </a:cubicBezTo>
                  <a:close/>
                  <a:moveTo>
                    <a:pt x="12011" y="19528"/>
                  </a:moveTo>
                  <a:cubicBezTo>
                    <a:pt x="16140" y="18947"/>
                    <a:pt x="18600" y="14943"/>
                    <a:pt x="17561" y="10565"/>
                  </a:cubicBezTo>
                  <a:cubicBezTo>
                    <a:pt x="16495" y="6187"/>
                    <a:pt x="12284" y="3095"/>
                    <a:pt x="8183" y="3655"/>
                  </a:cubicBezTo>
                  <a:cubicBezTo>
                    <a:pt x="4082" y="4215"/>
                    <a:pt x="1594" y="8241"/>
                    <a:pt x="2660" y="12619"/>
                  </a:cubicBezTo>
                  <a:cubicBezTo>
                    <a:pt x="3699" y="16997"/>
                    <a:pt x="7910" y="20089"/>
                    <a:pt x="12011" y="19528"/>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2" name="Google Shape;2692;p31"/>
            <p:cNvSpPr/>
            <p:nvPr/>
          </p:nvSpPr>
          <p:spPr>
            <a:xfrm>
              <a:off x="1696791" y="554578"/>
              <a:ext cx="660258" cy="116069"/>
            </a:xfrm>
            <a:custGeom>
              <a:avLst/>
              <a:gdLst/>
              <a:ahLst/>
              <a:cxnLst/>
              <a:rect l="l" t="t" r="r" b="b"/>
              <a:pathLst>
                <a:path w="21600" h="13938" extrusionOk="0">
                  <a:moveTo>
                    <a:pt x="10843" y="10561"/>
                  </a:moveTo>
                  <a:cubicBezTo>
                    <a:pt x="10835" y="10561"/>
                    <a:pt x="10826" y="10593"/>
                    <a:pt x="10817" y="10593"/>
                  </a:cubicBezTo>
                  <a:cubicBezTo>
                    <a:pt x="10783" y="10529"/>
                    <a:pt x="10757" y="10497"/>
                    <a:pt x="10731" y="10465"/>
                  </a:cubicBezTo>
                  <a:cubicBezTo>
                    <a:pt x="5673" y="-7662"/>
                    <a:pt x="624" y="3265"/>
                    <a:pt x="624" y="3265"/>
                  </a:cubicBezTo>
                  <a:cubicBezTo>
                    <a:pt x="6037" y="-749"/>
                    <a:pt x="9908" y="8395"/>
                    <a:pt x="10670" y="10402"/>
                  </a:cubicBezTo>
                  <a:cubicBezTo>
                    <a:pt x="5448" y="3234"/>
                    <a:pt x="130" y="10083"/>
                    <a:pt x="0" y="10051"/>
                  </a:cubicBezTo>
                  <a:cubicBezTo>
                    <a:pt x="6799" y="6897"/>
                    <a:pt x="10722" y="13874"/>
                    <a:pt x="10774" y="13938"/>
                  </a:cubicBezTo>
                  <a:cubicBezTo>
                    <a:pt x="10774" y="13938"/>
                    <a:pt x="10774" y="13938"/>
                    <a:pt x="10774" y="13938"/>
                  </a:cubicBezTo>
                  <a:cubicBezTo>
                    <a:pt x="10817" y="13874"/>
                    <a:pt x="14905" y="8299"/>
                    <a:pt x="21600" y="13811"/>
                  </a:cubicBezTo>
                  <a:cubicBezTo>
                    <a:pt x="21461" y="13779"/>
                    <a:pt x="16352" y="5145"/>
                    <a:pt x="10965" y="10434"/>
                  </a:cubicBezTo>
                  <a:cubicBezTo>
                    <a:pt x="11779" y="8713"/>
                    <a:pt x="15875" y="972"/>
                    <a:pt x="21150" y="6834"/>
                  </a:cubicBezTo>
                  <a:cubicBezTo>
                    <a:pt x="21150" y="6834"/>
                    <a:pt x="16637" y="-4635"/>
                    <a:pt x="11389" y="9096"/>
                  </a:cubicBezTo>
                  <a:lnTo>
                    <a:pt x="10843" y="10561"/>
                  </a:lnTo>
                </a:path>
              </a:pathLst>
            </a:custGeom>
            <a:solidFill>
              <a:srgbClr val="20406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3" name="Google Shape;2693;p31"/>
            <p:cNvSpPr/>
            <p:nvPr/>
          </p:nvSpPr>
          <p:spPr>
            <a:xfrm>
              <a:off x="1267869" y="737661"/>
              <a:ext cx="51516" cy="80190"/>
            </a:xfrm>
            <a:custGeom>
              <a:avLst/>
              <a:gdLst/>
              <a:ahLst/>
              <a:cxnLst/>
              <a:rect l="l" t="t" r="r" b="b"/>
              <a:pathLst>
                <a:path w="21600" h="21600" extrusionOk="0">
                  <a:moveTo>
                    <a:pt x="13292" y="13375"/>
                  </a:moveTo>
                  <a:lnTo>
                    <a:pt x="12185" y="8869"/>
                  </a:lnTo>
                  <a:cubicBezTo>
                    <a:pt x="11852" y="7581"/>
                    <a:pt x="11409" y="5436"/>
                    <a:pt x="11077" y="4005"/>
                  </a:cubicBezTo>
                  <a:lnTo>
                    <a:pt x="10966" y="4005"/>
                  </a:lnTo>
                  <a:cubicBezTo>
                    <a:pt x="10523" y="5436"/>
                    <a:pt x="10080" y="7653"/>
                    <a:pt x="9748" y="8940"/>
                  </a:cubicBezTo>
                  <a:lnTo>
                    <a:pt x="8529" y="13375"/>
                  </a:lnTo>
                  <a:lnTo>
                    <a:pt x="13292" y="13375"/>
                  </a:lnTo>
                  <a:close/>
                  <a:moveTo>
                    <a:pt x="7865" y="16665"/>
                  </a:moveTo>
                  <a:lnTo>
                    <a:pt x="6314" y="21600"/>
                  </a:lnTo>
                  <a:lnTo>
                    <a:pt x="0" y="21600"/>
                  </a:lnTo>
                  <a:lnTo>
                    <a:pt x="7311" y="0"/>
                  </a:lnTo>
                  <a:lnTo>
                    <a:pt x="15065" y="0"/>
                  </a:lnTo>
                  <a:lnTo>
                    <a:pt x="21600" y="21600"/>
                  </a:lnTo>
                  <a:lnTo>
                    <a:pt x="15286" y="21600"/>
                  </a:lnTo>
                  <a:lnTo>
                    <a:pt x="13846" y="16665"/>
                  </a:lnTo>
                  <a:lnTo>
                    <a:pt x="7865" y="16665"/>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4" name="Google Shape;2694;p31"/>
            <p:cNvSpPr/>
            <p:nvPr/>
          </p:nvSpPr>
          <p:spPr>
            <a:xfrm>
              <a:off x="1328571" y="758856"/>
              <a:ext cx="44118" cy="59022"/>
            </a:xfrm>
            <a:custGeom>
              <a:avLst/>
              <a:gdLst/>
              <a:ahLst/>
              <a:cxnLst/>
              <a:rect l="l" t="t" r="r" b="b"/>
              <a:pathLst>
                <a:path w="21600" h="21600" extrusionOk="0">
                  <a:moveTo>
                    <a:pt x="260" y="6714"/>
                  </a:moveTo>
                  <a:cubicBezTo>
                    <a:pt x="260" y="4378"/>
                    <a:pt x="0" y="2335"/>
                    <a:pt x="0" y="292"/>
                  </a:cubicBezTo>
                  <a:lnTo>
                    <a:pt x="6636" y="292"/>
                  </a:lnTo>
                  <a:lnTo>
                    <a:pt x="6896" y="2724"/>
                  </a:lnTo>
                  <a:lnTo>
                    <a:pt x="7027" y="2724"/>
                  </a:lnTo>
                  <a:cubicBezTo>
                    <a:pt x="8588" y="1070"/>
                    <a:pt x="11060" y="0"/>
                    <a:pt x="14053" y="0"/>
                  </a:cubicBezTo>
                  <a:cubicBezTo>
                    <a:pt x="19518" y="0"/>
                    <a:pt x="21600" y="3211"/>
                    <a:pt x="21600" y="7881"/>
                  </a:cubicBezTo>
                  <a:lnTo>
                    <a:pt x="21600" y="21600"/>
                  </a:lnTo>
                  <a:lnTo>
                    <a:pt x="13923" y="21600"/>
                  </a:lnTo>
                  <a:lnTo>
                    <a:pt x="13923" y="8270"/>
                  </a:lnTo>
                  <a:cubicBezTo>
                    <a:pt x="13923" y="6422"/>
                    <a:pt x="13402" y="4768"/>
                    <a:pt x="11190" y="4768"/>
                  </a:cubicBezTo>
                  <a:cubicBezTo>
                    <a:pt x="9889" y="4768"/>
                    <a:pt x="8848" y="5449"/>
                    <a:pt x="8328" y="6616"/>
                  </a:cubicBezTo>
                  <a:cubicBezTo>
                    <a:pt x="8067" y="7103"/>
                    <a:pt x="7937" y="7784"/>
                    <a:pt x="7937" y="8659"/>
                  </a:cubicBezTo>
                  <a:lnTo>
                    <a:pt x="7937" y="21600"/>
                  </a:lnTo>
                  <a:lnTo>
                    <a:pt x="260" y="21600"/>
                  </a:lnTo>
                  <a:lnTo>
                    <a:pt x="260"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5" name="Google Shape;2695;p31"/>
            <p:cNvSpPr/>
            <p:nvPr/>
          </p:nvSpPr>
          <p:spPr>
            <a:xfrm>
              <a:off x="1401832" y="743962"/>
              <a:ext cx="33858" cy="74466"/>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031" y="17833"/>
                    <a:pt x="18056" y="17833"/>
                  </a:cubicBezTo>
                  <a:cubicBezTo>
                    <a:pt x="19069" y="17833"/>
                    <a:pt x="19744" y="17833"/>
                    <a:pt x="20588" y="17757"/>
                  </a:cubicBezTo>
                  <a:lnTo>
                    <a:pt x="20756" y="21293"/>
                  </a:lnTo>
                  <a:cubicBezTo>
                    <a:pt x="19406" y="21446"/>
                    <a:pt x="17381" y="21600"/>
                    <a:pt x="14681" y="21600"/>
                  </a:cubicBezTo>
                  <a:cubicBezTo>
                    <a:pt x="11813" y="21600"/>
                    <a:pt x="9281" y="21293"/>
                    <a:pt x="7594" y="20524"/>
                  </a:cubicBezTo>
                  <a:cubicBezTo>
                    <a:pt x="5569" y="19601"/>
                    <a:pt x="4387" y="18372"/>
                    <a:pt x="4387" y="15681"/>
                  </a:cubicBezTo>
                  <a:lnTo>
                    <a:pt x="4387" y="7764"/>
                  </a:lnTo>
                  <a:lnTo>
                    <a:pt x="0" y="7764"/>
                  </a:lnTo>
                  <a:lnTo>
                    <a:pt x="0" y="4535"/>
                  </a:lnTo>
                  <a:lnTo>
                    <a:pt x="4387" y="4535"/>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6" name="Google Shape;2696;p31"/>
            <p:cNvSpPr/>
            <p:nvPr/>
          </p:nvSpPr>
          <p:spPr>
            <a:xfrm>
              <a:off x="1442530" y="737088"/>
              <a:ext cx="41796" cy="81324"/>
            </a:xfrm>
            <a:custGeom>
              <a:avLst/>
              <a:gdLst/>
              <a:ahLst/>
              <a:cxnLst/>
              <a:rect l="l" t="t" r="r" b="b"/>
              <a:pathLst>
                <a:path w="21600" h="21600" extrusionOk="0">
                  <a:moveTo>
                    <a:pt x="1230" y="17167"/>
                  </a:moveTo>
                  <a:cubicBezTo>
                    <a:pt x="2871" y="17660"/>
                    <a:pt x="5605" y="18012"/>
                    <a:pt x="7929" y="18012"/>
                  </a:cubicBezTo>
                  <a:cubicBezTo>
                    <a:pt x="11757" y="18012"/>
                    <a:pt x="13671" y="16956"/>
                    <a:pt x="13671" y="15620"/>
                  </a:cubicBezTo>
                  <a:cubicBezTo>
                    <a:pt x="13671" y="14072"/>
                    <a:pt x="11757" y="13298"/>
                    <a:pt x="8339" y="12102"/>
                  </a:cubicBezTo>
                  <a:cubicBezTo>
                    <a:pt x="2597" y="10343"/>
                    <a:pt x="547" y="8162"/>
                    <a:pt x="547" y="6192"/>
                  </a:cubicBezTo>
                  <a:cubicBezTo>
                    <a:pt x="547" y="2814"/>
                    <a:pt x="4922" y="0"/>
                    <a:pt x="13534" y="0"/>
                  </a:cubicBezTo>
                  <a:cubicBezTo>
                    <a:pt x="16268" y="0"/>
                    <a:pt x="18866" y="352"/>
                    <a:pt x="20096" y="704"/>
                  </a:cubicBezTo>
                  <a:lnTo>
                    <a:pt x="18866" y="4292"/>
                  </a:lnTo>
                  <a:cubicBezTo>
                    <a:pt x="17635" y="3940"/>
                    <a:pt x="15858" y="3588"/>
                    <a:pt x="13534" y="3588"/>
                  </a:cubicBezTo>
                  <a:cubicBezTo>
                    <a:pt x="10116" y="3588"/>
                    <a:pt x="8476" y="4644"/>
                    <a:pt x="8476" y="5769"/>
                  </a:cubicBezTo>
                  <a:cubicBezTo>
                    <a:pt x="8476" y="7036"/>
                    <a:pt x="9706" y="7669"/>
                    <a:pt x="14081" y="9076"/>
                  </a:cubicBezTo>
                  <a:cubicBezTo>
                    <a:pt x="19549" y="10765"/>
                    <a:pt x="21600" y="12946"/>
                    <a:pt x="21600" y="15127"/>
                  </a:cubicBezTo>
                  <a:cubicBezTo>
                    <a:pt x="21600" y="18997"/>
                    <a:pt x="15995" y="21600"/>
                    <a:pt x="7929" y="21600"/>
                  </a:cubicBezTo>
                  <a:cubicBezTo>
                    <a:pt x="4648" y="21600"/>
                    <a:pt x="1367" y="21107"/>
                    <a:pt x="0" y="20756"/>
                  </a:cubicBezTo>
                  <a:lnTo>
                    <a:pt x="1230" y="17167"/>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7" name="Google Shape;2697;p31"/>
            <p:cNvSpPr/>
            <p:nvPr/>
          </p:nvSpPr>
          <p:spPr>
            <a:xfrm>
              <a:off x="1491779" y="758856"/>
              <a:ext cx="42930" cy="59562"/>
            </a:xfrm>
            <a:custGeom>
              <a:avLst/>
              <a:gdLst/>
              <a:ahLst/>
              <a:cxnLst/>
              <a:rect l="l" t="t" r="r" b="b"/>
              <a:pathLst>
                <a:path w="21600" h="21600" extrusionOk="0">
                  <a:moveTo>
                    <a:pt x="14444" y="8832"/>
                  </a:moveTo>
                  <a:cubicBezTo>
                    <a:pt x="14444" y="6144"/>
                    <a:pt x="13517" y="4032"/>
                    <a:pt x="11131" y="4032"/>
                  </a:cubicBezTo>
                  <a:cubicBezTo>
                    <a:pt x="8613" y="4032"/>
                    <a:pt x="7686" y="6720"/>
                    <a:pt x="7553" y="8832"/>
                  </a:cubicBezTo>
                  <a:lnTo>
                    <a:pt x="14444" y="8832"/>
                  </a:lnTo>
                  <a:close/>
                  <a:moveTo>
                    <a:pt x="7553" y="12768"/>
                  </a:moveTo>
                  <a:cubicBezTo>
                    <a:pt x="7686" y="16032"/>
                    <a:pt x="10204" y="17280"/>
                    <a:pt x="13649" y="17280"/>
                  </a:cubicBezTo>
                  <a:cubicBezTo>
                    <a:pt x="15902" y="17280"/>
                    <a:pt x="17890" y="16896"/>
                    <a:pt x="19215" y="16608"/>
                  </a:cubicBezTo>
                  <a:lnTo>
                    <a:pt x="20275" y="20640"/>
                  </a:lnTo>
                  <a:cubicBezTo>
                    <a:pt x="18287" y="21216"/>
                    <a:pt x="15239" y="21600"/>
                    <a:pt x="12324" y="21600"/>
                  </a:cubicBezTo>
                  <a:cubicBezTo>
                    <a:pt x="4373" y="21600"/>
                    <a:pt x="0" y="17760"/>
                    <a:pt x="0" y="11232"/>
                  </a:cubicBezTo>
                  <a:cubicBezTo>
                    <a:pt x="0" y="4128"/>
                    <a:pt x="5036" y="0"/>
                    <a:pt x="11661" y="0"/>
                  </a:cubicBezTo>
                  <a:cubicBezTo>
                    <a:pt x="17890" y="0"/>
                    <a:pt x="21600" y="3552"/>
                    <a:pt x="21600" y="9888"/>
                  </a:cubicBezTo>
                  <a:cubicBezTo>
                    <a:pt x="21600" y="11424"/>
                    <a:pt x="21467" y="12192"/>
                    <a:pt x="21335" y="12768"/>
                  </a:cubicBezTo>
                  <a:lnTo>
                    <a:pt x="7553" y="12768"/>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8" name="Google Shape;2698;p31"/>
            <p:cNvSpPr/>
            <p:nvPr/>
          </p:nvSpPr>
          <p:spPr>
            <a:xfrm>
              <a:off x="1535996" y="735943"/>
              <a:ext cx="33863" cy="81918"/>
            </a:xfrm>
            <a:custGeom>
              <a:avLst/>
              <a:gdLst/>
              <a:ahLst/>
              <a:cxnLst/>
              <a:rect l="l" t="t" r="r" b="b"/>
              <a:pathLst>
                <a:path w="21264" h="21600" extrusionOk="0">
                  <a:moveTo>
                    <a:pt x="708" y="21600"/>
                  </a:moveTo>
                  <a:lnTo>
                    <a:pt x="708" y="6291"/>
                  </a:lnTo>
                  <a:lnTo>
                    <a:pt x="21246" y="6291"/>
                  </a:lnTo>
                  <a:lnTo>
                    <a:pt x="21246" y="21600"/>
                  </a:lnTo>
                  <a:lnTo>
                    <a:pt x="708" y="21600"/>
                  </a:lnTo>
                  <a:close/>
                  <a:moveTo>
                    <a:pt x="21246" y="2237"/>
                  </a:moveTo>
                  <a:cubicBezTo>
                    <a:pt x="21600" y="3565"/>
                    <a:pt x="16643" y="4474"/>
                    <a:pt x="10623" y="4474"/>
                  </a:cubicBezTo>
                  <a:cubicBezTo>
                    <a:pt x="4603" y="4474"/>
                    <a:pt x="0" y="3565"/>
                    <a:pt x="0" y="2237"/>
                  </a:cubicBezTo>
                  <a:cubicBezTo>
                    <a:pt x="0" y="839"/>
                    <a:pt x="4957" y="0"/>
                    <a:pt x="10623" y="0"/>
                  </a:cubicBezTo>
                  <a:cubicBezTo>
                    <a:pt x="16643" y="0"/>
                    <a:pt x="21246" y="839"/>
                    <a:pt x="21246"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699" name="Google Shape;2699;p31"/>
            <p:cNvSpPr/>
            <p:nvPr/>
          </p:nvSpPr>
          <p:spPr>
            <a:xfrm>
              <a:off x="1571053" y="758856"/>
              <a:ext cx="33858" cy="59022"/>
            </a:xfrm>
            <a:custGeom>
              <a:avLst/>
              <a:gdLst/>
              <a:ahLst/>
              <a:cxnLst/>
              <a:rect l="l" t="t" r="r" b="b"/>
              <a:pathLst>
                <a:path w="21600" h="21600" extrusionOk="0">
                  <a:moveTo>
                    <a:pt x="386" y="6714"/>
                  </a:moveTo>
                  <a:cubicBezTo>
                    <a:pt x="386" y="4573"/>
                    <a:pt x="193" y="2238"/>
                    <a:pt x="0" y="292"/>
                  </a:cubicBezTo>
                  <a:lnTo>
                    <a:pt x="10029" y="292"/>
                  </a:lnTo>
                  <a:lnTo>
                    <a:pt x="10607" y="3405"/>
                  </a:lnTo>
                  <a:lnTo>
                    <a:pt x="10800" y="3405"/>
                  </a:lnTo>
                  <a:cubicBezTo>
                    <a:pt x="12729" y="1168"/>
                    <a:pt x="16007" y="0"/>
                    <a:pt x="19286" y="0"/>
                  </a:cubicBezTo>
                  <a:cubicBezTo>
                    <a:pt x="20250" y="0"/>
                    <a:pt x="21021" y="0"/>
                    <a:pt x="21600" y="0"/>
                  </a:cubicBezTo>
                  <a:lnTo>
                    <a:pt x="21600" y="5741"/>
                  </a:lnTo>
                  <a:cubicBezTo>
                    <a:pt x="21021" y="5643"/>
                    <a:pt x="20250" y="5643"/>
                    <a:pt x="19286" y="5643"/>
                  </a:cubicBezTo>
                  <a:cubicBezTo>
                    <a:pt x="16779" y="5643"/>
                    <a:pt x="13500" y="6422"/>
                    <a:pt x="12343" y="8659"/>
                  </a:cubicBezTo>
                  <a:cubicBezTo>
                    <a:pt x="11957" y="9146"/>
                    <a:pt x="11764" y="9924"/>
                    <a:pt x="11764" y="10800"/>
                  </a:cubicBezTo>
                  <a:lnTo>
                    <a:pt x="11764" y="21600"/>
                  </a:lnTo>
                  <a:lnTo>
                    <a:pt x="386" y="21600"/>
                  </a:lnTo>
                  <a:lnTo>
                    <a:pt x="386"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0" name="Google Shape;2700;p31"/>
            <p:cNvSpPr/>
            <p:nvPr/>
          </p:nvSpPr>
          <p:spPr>
            <a:xfrm>
              <a:off x="1609747" y="735370"/>
              <a:ext cx="45252" cy="83052"/>
            </a:xfrm>
            <a:custGeom>
              <a:avLst/>
              <a:gdLst/>
              <a:ahLst/>
              <a:cxnLst/>
              <a:rect l="l" t="t" r="r" b="b"/>
              <a:pathLst>
                <a:path w="21600" h="21600" extrusionOk="0">
                  <a:moveTo>
                    <a:pt x="7751" y="16010"/>
                  </a:moveTo>
                  <a:cubicBezTo>
                    <a:pt x="7751" y="16355"/>
                    <a:pt x="7878" y="16700"/>
                    <a:pt x="8005" y="16907"/>
                  </a:cubicBezTo>
                  <a:cubicBezTo>
                    <a:pt x="8640" y="18012"/>
                    <a:pt x="9656" y="18357"/>
                    <a:pt x="10546"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148" y="6694"/>
                    <a:pt x="10927"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353" y="21393"/>
                  </a:lnTo>
                  <a:lnTo>
                    <a:pt x="0" y="2139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1" name="Google Shape;2701;p31"/>
            <p:cNvSpPr/>
            <p:nvPr/>
          </p:nvSpPr>
          <p:spPr>
            <a:xfrm>
              <a:off x="1665868" y="735370"/>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961" y="21600"/>
                  </a:lnTo>
                  <a:lnTo>
                    <a:pt x="13961" y="12333"/>
                  </a:lnTo>
                  <a:cubicBezTo>
                    <a:pt x="13961"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2" name="Google Shape;2702;p31"/>
            <p:cNvSpPr/>
            <p:nvPr/>
          </p:nvSpPr>
          <p:spPr>
            <a:xfrm>
              <a:off x="1717081" y="735943"/>
              <a:ext cx="33858" cy="81918"/>
            </a:xfrm>
            <a:custGeom>
              <a:avLst/>
              <a:gdLst/>
              <a:ahLst/>
              <a:cxnLst/>
              <a:rect l="l" t="t" r="r" b="b"/>
              <a:pathLst>
                <a:path w="21600" h="21600" extrusionOk="0">
                  <a:moveTo>
                    <a:pt x="21600" y="0"/>
                  </a:moveTo>
                  <a:lnTo>
                    <a:pt x="10800" y="4348"/>
                  </a:lnTo>
                  <a:lnTo>
                    <a:pt x="2113" y="4348"/>
                  </a:lnTo>
                  <a:lnTo>
                    <a:pt x="9391" y="0"/>
                  </a:lnTo>
                  <a:lnTo>
                    <a:pt x="21600" y="0"/>
                  </a:lnTo>
                  <a:close/>
                  <a:moveTo>
                    <a:pt x="0" y="21600"/>
                  </a:moveTo>
                  <a:lnTo>
                    <a:pt x="0" y="6242"/>
                  </a:lnTo>
                  <a:lnTo>
                    <a:pt x="13852" y="6242"/>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3" name="Google Shape;2703;p31"/>
            <p:cNvSpPr/>
            <p:nvPr/>
          </p:nvSpPr>
          <p:spPr>
            <a:xfrm>
              <a:off x="1747146" y="758856"/>
              <a:ext cx="33858" cy="59562"/>
            </a:xfrm>
            <a:custGeom>
              <a:avLst/>
              <a:gdLst/>
              <a:ahLst/>
              <a:cxnLst/>
              <a:rect l="l" t="t" r="r" b="b"/>
              <a:pathLst>
                <a:path w="21600" h="21600" extrusionOk="0">
                  <a:moveTo>
                    <a:pt x="1856" y="16224"/>
                  </a:moveTo>
                  <a:cubicBezTo>
                    <a:pt x="3206" y="16704"/>
                    <a:pt x="5906" y="17376"/>
                    <a:pt x="8437" y="17376"/>
                  </a:cubicBezTo>
                  <a:cubicBezTo>
                    <a:pt x="10969" y="17376"/>
                    <a:pt x="12488" y="16704"/>
                    <a:pt x="12488" y="15456"/>
                  </a:cubicBezTo>
                  <a:cubicBezTo>
                    <a:pt x="12488" y="14400"/>
                    <a:pt x="11475" y="13728"/>
                    <a:pt x="8100" y="12672"/>
                  </a:cubicBezTo>
                  <a:cubicBezTo>
                    <a:pt x="2025" y="10656"/>
                    <a:pt x="675" y="8544"/>
                    <a:pt x="675" y="6528"/>
                  </a:cubicBezTo>
                  <a:cubicBezTo>
                    <a:pt x="675" y="2784"/>
                    <a:pt x="5400" y="0"/>
                    <a:pt x="12825" y="0"/>
                  </a:cubicBezTo>
                  <a:cubicBezTo>
                    <a:pt x="16031" y="0"/>
                    <a:pt x="18394" y="384"/>
                    <a:pt x="20419" y="864"/>
                  </a:cubicBezTo>
                  <a:lnTo>
                    <a:pt x="18563" y="4992"/>
                  </a:lnTo>
                  <a:cubicBezTo>
                    <a:pt x="17213" y="4512"/>
                    <a:pt x="15356" y="4128"/>
                    <a:pt x="13500" y="4128"/>
                  </a:cubicBezTo>
                  <a:cubicBezTo>
                    <a:pt x="10969" y="4128"/>
                    <a:pt x="9788" y="4992"/>
                    <a:pt x="9788" y="5952"/>
                  </a:cubicBezTo>
                  <a:cubicBezTo>
                    <a:pt x="9788" y="6912"/>
                    <a:pt x="10631" y="7392"/>
                    <a:pt x="14006" y="8640"/>
                  </a:cubicBezTo>
                  <a:cubicBezTo>
                    <a:pt x="19575" y="10368"/>
                    <a:pt x="21600" y="12576"/>
                    <a:pt x="21600" y="14976"/>
                  </a:cubicBezTo>
                  <a:cubicBezTo>
                    <a:pt x="21600" y="19200"/>
                    <a:pt x="16031" y="21600"/>
                    <a:pt x="8437" y="21600"/>
                  </a:cubicBezTo>
                  <a:cubicBezTo>
                    <a:pt x="5400" y="21600"/>
                    <a:pt x="1687" y="21120"/>
                    <a:pt x="0" y="20352"/>
                  </a:cubicBezTo>
                  <a:lnTo>
                    <a:pt x="1856" y="1622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4" name="Google Shape;2704;p31"/>
            <p:cNvSpPr/>
            <p:nvPr/>
          </p:nvSpPr>
          <p:spPr>
            <a:xfrm>
              <a:off x="1810751" y="759429"/>
              <a:ext cx="44118" cy="59022"/>
            </a:xfrm>
            <a:custGeom>
              <a:avLst/>
              <a:gdLst/>
              <a:ahLst/>
              <a:cxnLst/>
              <a:rect l="l" t="t" r="r" b="b"/>
              <a:pathLst>
                <a:path w="21600" h="21600" extrusionOk="0">
                  <a:moveTo>
                    <a:pt x="21338" y="14789"/>
                  </a:moveTo>
                  <a:cubicBezTo>
                    <a:pt x="21338" y="17124"/>
                    <a:pt x="21469" y="19265"/>
                    <a:pt x="21600" y="21308"/>
                  </a:cubicBezTo>
                  <a:lnTo>
                    <a:pt x="14924" y="21308"/>
                  </a:lnTo>
                  <a:lnTo>
                    <a:pt x="14531" y="19070"/>
                  </a:lnTo>
                  <a:lnTo>
                    <a:pt x="14400" y="19070"/>
                  </a:lnTo>
                  <a:cubicBezTo>
                    <a:pt x="12960" y="20432"/>
                    <a:pt x="10604" y="21600"/>
                    <a:pt x="7724" y="21600"/>
                  </a:cubicBezTo>
                  <a:cubicBezTo>
                    <a:pt x="2225" y="21600"/>
                    <a:pt x="0" y="18681"/>
                    <a:pt x="0" y="12941"/>
                  </a:cubicBezTo>
                  <a:lnTo>
                    <a:pt x="0" y="0"/>
                  </a:lnTo>
                  <a:lnTo>
                    <a:pt x="7724" y="0"/>
                  </a:lnTo>
                  <a:lnTo>
                    <a:pt x="7724" y="12259"/>
                  </a:lnTo>
                  <a:cubicBezTo>
                    <a:pt x="7724" y="15081"/>
                    <a:pt x="8509" y="16832"/>
                    <a:pt x="10604" y="16832"/>
                  </a:cubicBezTo>
                  <a:cubicBezTo>
                    <a:pt x="11913" y="16832"/>
                    <a:pt x="12829" y="16151"/>
                    <a:pt x="13091" y="15470"/>
                  </a:cubicBezTo>
                  <a:cubicBezTo>
                    <a:pt x="13484" y="14984"/>
                    <a:pt x="13615" y="14303"/>
                    <a:pt x="13615" y="13622"/>
                  </a:cubicBezTo>
                  <a:lnTo>
                    <a:pt x="13615" y="0"/>
                  </a:lnTo>
                  <a:lnTo>
                    <a:pt x="21338" y="0"/>
                  </a:lnTo>
                  <a:lnTo>
                    <a:pt x="21338" y="1478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5" name="Google Shape;2705;p31"/>
            <p:cNvSpPr/>
            <p:nvPr/>
          </p:nvSpPr>
          <p:spPr>
            <a:xfrm>
              <a:off x="1866871" y="758856"/>
              <a:ext cx="70416" cy="59022"/>
            </a:xfrm>
            <a:custGeom>
              <a:avLst/>
              <a:gdLst/>
              <a:ahLst/>
              <a:cxnLst/>
              <a:rect l="l" t="t" r="r" b="b"/>
              <a:pathLst>
                <a:path w="21600" h="21600" extrusionOk="0">
                  <a:moveTo>
                    <a:pt x="162" y="6714"/>
                  </a:moveTo>
                  <a:cubicBezTo>
                    <a:pt x="162" y="4378"/>
                    <a:pt x="0" y="2335"/>
                    <a:pt x="0" y="292"/>
                  </a:cubicBezTo>
                  <a:lnTo>
                    <a:pt x="4141" y="292"/>
                  </a:lnTo>
                  <a:lnTo>
                    <a:pt x="4385" y="2822"/>
                  </a:lnTo>
                  <a:lnTo>
                    <a:pt x="4466" y="2822"/>
                  </a:lnTo>
                  <a:cubicBezTo>
                    <a:pt x="5359" y="1168"/>
                    <a:pt x="6821" y="0"/>
                    <a:pt x="8689" y="0"/>
                  </a:cubicBezTo>
                  <a:cubicBezTo>
                    <a:pt x="10719" y="0"/>
                    <a:pt x="12018" y="1070"/>
                    <a:pt x="12586" y="2822"/>
                  </a:cubicBezTo>
                  <a:lnTo>
                    <a:pt x="12668" y="2822"/>
                  </a:lnTo>
                  <a:cubicBezTo>
                    <a:pt x="13155" y="2043"/>
                    <a:pt x="13805" y="1265"/>
                    <a:pt x="14454" y="681"/>
                  </a:cubicBezTo>
                  <a:cubicBezTo>
                    <a:pt x="15185" y="195"/>
                    <a:pt x="16078" y="0"/>
                    <a:pt x="16971" y="0"/>
                  </a:cubicBezTo>
                  <a:cubicBezTo>
                    <a:pt x="20138" y="0"/>
                    <a:pt x="21600" y="2919"/>
                    <a:pt x="21600" y="8076"/>
                  </a:cubicBezTo>
                  <a:lnTo>
                    <a:pt x="21600" y="21600"/>
                  </a:lnTo>
                  <a:lnTo>
                    <a:pt x="16809" y="21600"/>
                  </a:lnTo>
                  <a:lnTo>
                    <a:pt x="16809" y="9049"/>
                  </a:lnTo>
                  <a:cubicBezTo>
                    <a:pt x="16809" y="6616"/>
                    <a:pt x="16647" y="4670"/>
                    <a:pt x="15185" y="4670"/>
                  </a:cubicBezTo>
                  <a:cubicBezTo>
                    <a:pt x="14292" y="4670"/>
                    <a:pt x="13723" y="5351"/>
                    <a:pt x="13398" y="6616"/>
                  </a:cubicBezTo>
                  <a:cubicBezTo>
                    <a:pt x="13317" y="6908"/>
                    <a:pt x="13236" y="7492"/>
                    <a:pt x="13236" y="8076"/>
                  </a:cubicBezTo>
                  <a:lnTo>
                    <a:pt x="13236" y="21600"/>
                  </a:lnTo>
                  <a:lnTo>
                    <a:pt x="8526" y="21600"/>
                  </a:lnTo>
                  <a:lnTo>
                    <a:pt x="8526" y="8270"/>
                  </a:lnTo>
                  <a:cubicBezTo>
                    <a:pt x="8526" y="6714"/>
                    <a:pt x="8364" y="4670"/>
                    <a:pt x="6821" y="4670"/>
                  </a:cubicBezTo>
                  <a:cubicBezTo>
                    <a:pt x="6090" y="4670"/>
                    <a:pt x="5359" y="5351"/>
                    <a:pt x="5035" y="6616"/>
                  </a:cubicBezTo>
                  <a:cubicBezTo>
                    <a:pt x="4953" y="7005"/>
                    <a:pt x="4872" y="7589"/>
                    <a:pt x="4872" y="8173"/>
                  </a:cubicBezTo>
                  <a:lnTo>
                    <a:pt x="4872" y="21600"/>
                  </a:lnTo>
                  <a:lnTo>
                    <a:pt x="162" y="21600"/>
                  </a:lnTo>
                  <a:lnTo>
                    <a:pt x="162"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6" name="Google Shape;2706;p31"/>
            <p:cNvSpPr/>
            <p:nvPr/>
          </p:nvSpPr>
          <p:spPr>
            <a:xfrm>
              <a:off x="1972241" y="737661"/>
              <a:ext cx="34938" cy="80190"/>
            </a:xfrm>
            <a:custGeom>
              <a:avLst/>
              <a:gdLst/>
              <a:ahLst/>
              <a:cxnLst/>
              <a:rect l="l" t="t" r="r" b="b"/>
              <a:pathLst>
                <a:path w="21600" h="21600" extrusionOk="0">
                  <a:moveTo>
                    <a:pt x="0" y="0"/>
                  </a:moveTo>
                  <a:lnTo>
                    <a:pt x="21600" y="0"/>
                  </a:lnTo>
                  <a:lnTo>
                    <a:pt x="21600" y="3703"/>
                  </a:lnTo>
                  <a:lnTo>
                    <a:pt x="9561" y="3703"/>
                  </a:lnTo>
                  <a:lnTo>
                    <a:pt x="9561" y="9257"/>
                  </a:lnTo>
                  <a:lnTo>
                    <a:pt x="20892" y="9257"/>
                  </a:lnTo>
                  <a:lnTo>
                    <a:pt x="20892" y="12651"/>
                  </a:lnTo>
                  <a:lnTo>
                    <a:pt x="9561" y="12651"/>
                  </a:lnTo>
                  <a:lnTo>
                    <a:pt x="956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7" name="Google Shape;2707;p31"/>
            <p:cNvSpPr/>
            <p:nvPr/>
          </p:nvSpPr>
          <p:spPr>
            <a:xfrm>
              <a:off x="2019199" y="735370"/>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132"/>
                    <a:pt x="14224" y="6132"/>
                  </a:cubicBezTo>
                  <a:cubicBezTo>
                    <a:pt x="19624" y="6132"/>
                    <a:pt x="21600" y="8501"/>
                    <a:pt x="21600" y="12333"/>
                  </a:cubicBezTo>
                  <a:lnTo>
                    <a:pt x="21600" y="21600"/>
                  </a:lnTo>
                  <a:lnTo>
                    <a:pt x="13829" y="21600"/>
                  </a:lnTo>
                  <a:lnTo>
                    <a:pt x="13829" y="12333"/>
                  </a:lnTo>
                  <a:cubicBezTo>
                    <a:pt x="13829" y="10870"/>
                    <a:pt x="13302" y="9546"/>
                    <a:pt x="11063" y="9546"/>
                  </a:cubicBezTo>
                  <a:cubicBezTo>
                    <a:pt x="9746" y="9546"/>
                    <a:pt x="8693" y="9964"/>
                    <a:pt x="8034" y="10939"/>
                  </a:cubicBezTo>
                  <a:cubicBezTo>
                    <a:pt x="7902" y="11218"/>
                    <a:pt x="7771" y="11775"/>
                    <a:pt x="7771" y="12124"/>
                  </a:cubicBezTo>
                  <a:lnTo>
                    <a:pt x="7771" y="21600"/>
                  </a:lnTo>
                  <a:lnTo>
                    <a:pt x="0" y="21600"/>
                  </a:lnTo>
                  <a:lnTo>
                    <a:pt x="0"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8" name="Google Shape;2708;p31"/>
            <p:cNvSpPr/>
            <p:nvPr/>
          </p:nvSpPr>
          <p:spPr>
            <a:xfrm>
              <a:off x="2073602" y="758856"/>
              <a:ext cx="44658" cy="59562"/>
            </a:xfrm>
            <a:custGeom>
              <a:avLst/>
              <a:gdLst/>
              <a:ahLst/>
              <a:cxnLst/>
              <a:rect l="l" t="t" r="r" b="b"/>
              <a:pathLst>
                <a:path w="21600" h="21600" extrusionOk="0">
                  <a:moveTo>
                    <a:pt x="7457" y="10752"/>
                  </a:moveTo>
                  <a:cubicBezTo>
                    <a:pt x="7457" y="14304"/>
                    <a:pt x="8229" y="17376"/>
                    <a:pt x="10929" y="17376"/>
                  </a:cubicBezTo>
                  <a:cubicBezTo>
                    <a:pt x="13371" y="17376"/>
                    <a:pt x="14014" y="13824"/>
                    <a:pt x="14014" y="10752"/>
                  </a:cubicBezTo>
                  <a:cubicBezTo>
                    <a:pt x="14014" y="7872"/>
                    <a:pt x="13371" y="4224"/>
                    <a:pt x="10800" y="4224"/>
                  </a:cubicBezTo>
                  <a:cubicBezTo>
                    <a:pt x="8100" y="4224"/>
                    <a:pt x="7457" y="7872"/>
                    <a:pt x="7457" y="10752"/>
                  </a:cubicBezTo>
                  <a:close/>
                  <a:moveTo>
                    <a:pt x="21600" y="10752"/>
                  </a:moveTo>
                  <a:cubicBezTo>
                    <a:pt x="21600" y="19488"/>
                    <a:pt x="15043" y="21600"/>
                    <a:pt x="10800" y="21600"/>
                  </a:cubicBezTo>
                  <a:cubicBezTo>
                    <a:pt x="3986" y="21600"/>
                    <a:pt x="0" y="17664"/>
                    <a:pt x="0" y="10848"/>
                  </a:cubicBezTo>
                  <a:cubicBezTo>
                    <a:pt x="0" y="3264"/>
                    <a:pt x="5271" y="0"/>
                    <a:pt x="10929" y="0"/>
                  </a:cubicBezTo>
                  <a:cubicBezTo>
                    <a:pt x="17486" y="0"/>
                    <a:pt x="21600" y="4128"/>
                    <a:pt x="21600" y="10752"/>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09" name="Google Shape;2709;p31"/>
            <p:cNvSpPr/>
            <p:nvPr/>
          </p:nvSpPr>
          <p:spPr>
            <a:xfrm>
              <a:off x="2125960" y="758856"/>
              <a:ext cx="33858" cy="59022"/>
            </a:xfrm>
            <a:custGeom>
              <a:avLst/>
              <a:gdLst/>
              <a:ahLst/>
              <a:cxnLst/>
              <a:rect l="l" t="t" r="r" b="b"/>
              <a:pathLst>
                <a:path w="21600" h="21600" extrusionOk="0">
                  <a:moveTo>
                    <a:pt x="195" y="6714"/>
                  </a:moveTo>
                  <a:cubicBezTo>
                    <a:pt x="195" y="4573"/>
                    <a:pt x="0" y="2238"/>
                    <a:pt x="0" y="292"/>
                  </a:cubicBezTo>
                  <a:lnTo>
                    <a:pt x="9924" y="292"/>
                  </a:lnTo>
                  <a:lnTo>
                    <a:pt x="10508" y="3405"/>
                  </a:lnTo>
                  <a:lnTo>
                    <a:pt x="10703" y="3405"/>
                  </a:lnTo>
                  <a:cubicBezTo>
                    <a:pt x="12649" y="1168"/>
                    <a:pt x="16151" y="0"/>
                    <a:pt x="19265" y="0"/>
                  </a:cubicBezTo>
                  <a:cubicBezTo>
                    <a:pt x="20432" y="0"/>
                    <a:pt x="21016" y="0"/>
                    <a:pt x="21600" y="0"/>
                  </a:cubicBezTo>
                  <a:lnTo>
                    <a:pt x="21600" y="5741"/>
                  </a:lnTo>
                  <a:cubicBezTo>
                    <a:pt x="21016" y="5643"/>
                    <a:pt x="20238" y="5643"/>
                    <a:pt x="19265" y="5643"/>
                  </a:cubicBezTo>
                  <a:cubicBezTo>
                    <a:pt x="16735" y="5643"/>
                    <a:pt x="13622" y="6422"/>
                    <a:pt x="12259" y="8659"/>
                  </a:cubicBezTo>
                  <a:cubicBezTo>
                    <a:pt x="12065" y="9146"/>
                    <a:pt x="11870" y="9924"/>
                    <a:pt x="11870" y="10800"/>
                  </a:cubicBezTo>
                  <a:lnTo>
                    <a:pt x="11870" y="21600"/>
                  </a:lnTo>
                  <a:lnTo>
                    <a:pt x="195" y="21600"/>
                  </a:lnTo>
                  <a:lnTo>
                    <a:pt x="195" y="671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0" name="Google Shape;2710;p31"/>
            <p:cNvSpPr/>
            <p:nvPr/>
          </p:nvSpPr>
          <p:spPr>
            <a:xfrm>
              <a:off x="2164655" y="735370"/>
              <a:ext cx="45252" cy="83052"/>
            </a:xfrm>
            <a:custGeom>
              <a:avLst/>
              <a:gdLst/>
              <a:ahLst/>
              <a:cxnLst/>
              <a:rect l="l" t="t" r="r" b="b"/>
              <a:pathLst>
                <a:path w="21600" h="21600" extrusionOk="0">
                  <a:moveTo>
                    <a:pt x="7751" y="16010"/>
                  </a:moveTo>
                  <a:cubicBezTo>
                    <a:pt x="7751" y="16355"/>
                    <a:pt x="7878" y="16700"/>
                    <a:pt x="8005" y="16907"/>
                  </a:cubicBezTo>
                  <a:cubicBezTo>
                    <a:pt x="8640" y="18012"/>
                    <a:pt x="9656" y="18357"/>
                    <a:pt x="10673" y="18357"/>
                  </a:cubicBezTo>
                  <a:cubicBezTo>
                    <a:pt x="13087" y="18357"/>
                    <a:pt x="14104" y="16631"/>
                    <a:pt x="14104" y="13733"/>
                  </a:cubicBezTo>
                  <a:cubicBezTo>
                    <a:pt x="14104" y="11111"/>
                    <a:pt x="13087" y="9454"/>
                    <a:pt x="10546" y="9454"/>
                  </a:cubicBezTo>
                  <a:cubicBezTo>
                    <a:pt x="9402" y="9454"/>
                    <a:pt x="8386" y="10075"/>
                    <a:pt x="8005" y="10835"/>
                  </a:cubicBezTo>
                  <a:cubicBezTo>
                    <a:pt x="7878" y="11042"/>
                    <a:pt x="7751" y="11456"/>
                    <a:pt x="7751" y="11732"/>
                  </a:cubicBezTo>
                  <a:lnTo>
                    <a:pt x="7751" y="16010"/>
                  </a:lnTo>
                  <a:close/>
                  <a:moveTo>
                    <a:pt x="0" y="21393"/>
                  </a:moveTo>
                  <a:cubicBezTo>
                    <a:pt x="127" y="20082"/>
                    <a:pt x="254" y="18357"/>
                    <a:pt x="254" y="16907"/>
                  </a:cubicBezTo>
                  <a:lnTo>
                    <a:pt x="254" y="0"/>
                  </a:lnTo>
                  <a:lnTo>
                    <a:pt x="7751" y="0"/>
                  </a:lnTo>
                  <a:lnTo>
                    <a:pt x="7751" y="7798"/>
                  </a:lnTo>
                  <a:lnTo>
                    <a:pt x="7878" y="7798"/>
                  </a:lnTo>
                  <a:cubicBezTo>
                    <a:pt x="9275" y="6694"/>
                    <a:pt x="11054" y="6073"/>
                    <a:pt x="13722" y="6073"/>
                  </a:cubicBezTo>
                  <a:cubicBezTo>
                    <a:pt x="19059" y="6073"/>
                    <a:pt x="21600" y="9316"/>
                    <a:pt x="21600" y="13388"/>
                  </a:cubicBezTo>
                  <a:cubicBezTo>
                    <a:pt x="21600" y="18702"/>
                    <a:pt x="17661" y="21600"/>
                    <a:pt x="12452" y="21600"/>
                  </a:cubicBezTo>
                  <a:cubicBezTo>
                    <a:pt x="10165" y="21600"/>
                    <a:pt x="8513" y="21117"/>
                    <a:pt x="6988" y="19599"/>
                  </a:cubicBezTo>
                  <a:lnTo>
                    <a:pt x="6861" y="19599"/>
                  </a:lnTo>
                  <a:lnTo>
                    <a:pt x="6480" y="21393"/>
                  </a:lnTo>
                  <a:lnTo>
                    <a:pt x="0" y="21393"/>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1" name="Google Shape;2711;p31"/>
            <p:cNvSpPr/>
            <p:nvPr/>
          </p:nvSpPr>
          <p:spPr>
            <a:xfrm>
              <a:off x="2217339" y="758856"/>
              <a:ext cx="43524" cy="59562"/>
            </a:xfrm>
            <a:custGeom>
              <a:avLst/>
              <a:gdLst/>
              <a:ahLst/>
              <a:cxnLst/>
              <a:rect l="l" t="t" r="r" b="b"/>
              <a:pathLst>
                <a:path w="21600" h="21600" extrusionOk="0">
                  <a:moveTo>
                    <a:pt x="13566" y="11040"/>
                  </a:moveTo>
                  <a:cubicBezTo>
                    <a:pt x="10932" y="11136"/>
                    <a:pt x="7376" y="11712"/>
                    <a:pt x="7376" y="14688"/>
                  </a:cubicBezTo>
                  <a:cubicBezTo>
                    <a:pt x="7376" y="16704"/>
                    <a:pt x="8956" y="17568"/>
                    <a:pt x="10141" y="17568"/>
                  </a:cubicBezTo>
                  <a:cubicBezTo>
                    <a:pt x="11327" y="17568"/>
                    <a:pt x="12776" y="16992"/>
                    <a:pt x="13302" y="15744"/>
                  </a:cubicBezTo>
                  <a:cubicBezTo>
                    <a:pt x="13434" y="15456"/>
                    <a:pt x="13566" y="15072"/>
                    <a:pt x="13566" y="14688"/>
                  </a:cubicBezTo>
                  <a:lnTo>
                    <a:pt x="13566" y="11040"/>
                  </a:lnTo>
                  <a:close/>
                  <a:moveTo>
                    <a:pt x="14620" y="21312"/>
                  </a:moveTo>
                  <a:lnTo>
                    <a:pt x="14093" y="19200"/>
                  </a:lnTo>
                  <a:cubicBezTo>
                    <a:pt x="12380" y="20832"/>
                    <a:pt x="10141" y="21600"/>
                    <a:pt x="7639" y="21600"/>
                  </a:cubicBezTo>
                  <a:cubicBezTo>
                    <a:pt x="3293" y="21600"/>
                    <a:pt x="0" y="19008"/>
                    <a:pt x="0" y="15264"/>
                  </a:cubicBezTo>
                  <a:cubicBezTo>
                    <a:pt x="0" y="9792"/>
                    <a:pt x="6717" y="7488"/>
                    <a:pt x="13302" y="7392"/>
                  </a:cubicBezTo>
                  <a:lnTo>
                    <a:pt x="13302" y="6912"/>
                  </a:lnTo>
                  <a:cubicBezTo>
                    <a:pt x="13302" y="5376"/>
                    <a:pt x="11854" y="4128"/>
                    <a:pt x="9220" y="4128"/>
                  </a:cubicBezTo>
                  <a:cubicBezTo>
                    <a:pt x="6849" y="4128"/>
                    <a:pt x="5005" y="4512"/>
                    <a:pt x="3293" y="5376"/>
                  </a:cubicBezTo>
                  <a:lnTo>
                    <a:pt x="1844" y="1536"/>
                  </a:lnTo>
                  <a:cubicBezTo>
                    <a:pt x="3424" y="864"/>
                    <a:pt x="6849" y="0"/>
                    <a:pt x="10800" y="0"/>
                  </a:cubicBezTo>
                  <a:cubicBezTo>
                    <a:pt x="19624" y="0"/>
                    <a:pt x="21073" y="4416"/>
                    <a:pt x="21073" y="8640"/>
                  </a:cubicBezTo>
                  <a:lnTo>
                    <a:pt x="21073" y="16512"/>
                  </a:lnTo>
                  <a:cubicBezTo>
                    <a:pt x="21073" y="18144"/>
                    <a:pt x="21205" y="19872"/>
                    <a:pt x="21600" y="21312"/>
                  </a:cubicBezTo>
                  <a:lnTo>
                    <a:pt x="14620" y="21312"/>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2" name="Google Shape;2712;p31"/>
            <p:cNvSpPr/>
            <p:nvPr/>
          </p:nvSpPr>
          <p:spPr>
            <a:xfrm>
              <a:off x="2263274" y="735943"/>
              <a:ext cx="33863" cy="81918"/>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565"/>
                    <a:pt x="16643" y="4474"/>
                    <a:pt x="10269" y="4474"/>
                  </a:cubicBezTo>
                  <a:cubicBezTo>
                    <a:pt x="4603" y="4474"/>
                    <a:pt x="0" y="356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3" name="Google Shape;2713;p31"/>
            <p:cNvSpPr/>
            <p:nvPr/>
          </p:nvSpPr>
          <p:spPr>
            <a:xfrm>
              <a:off x="2298331" y="758856"/>
              <a:ext cx="33858" cy="59022"/>
            </a:xfrm>
            <a:custGeom>
              <a:avLst/>
              <a:gdLst/>
              <a:ahLst/>
              <a:cxnLst/>
              <a:rect l="l" t="t" r="r" b="b"/>
              <a:pathLst>
                <a:path w="21600" h="21600" extrusionOk="0">
                  <a:moveTo>
                    <a:pt x="386" y="6714"/>
                  </a:moveTo>
                  <a:cubicBezTo>
                    <a:pt x="386" y="4573"/>
                    <a:pt x="193" y="2238"/>
                    <a:pt x="0" y="292"/>
                  </a:cubicBezTo>
                  <a:lnTo>
                    <a:pt x="9836" y="292"/>
                  </a:lnTo>
                  <a:lnTo>
                    <a:pt x="10607" y="3405"/>
                  </a:lnTo>
                  <a:lnTo>
                    <a:pt x="10800" y="3405"/>
                  </a:lnTo>
                  <a:cubicBezTo>
                    <a:pt x="12729" y="1168"/>
                    <a:pt x="16007" y="0"/>
                    <a:pt x="19286" y="0"/>
                  </a:cubicBezTo>
                  <a:cubicBezTo>
                    <a:pt x="20250" y="0"/>
                    <a:pt x="20829" y="0"/>
                    <a:pt x="21600" y="0"/>
                  </a:cubicBezTo>
                  <a:lnTo>
                    <a:pt x="21600" y="5741"/>
                  </a:lnTo>
                  <a:cubicBezTo>
                    <a:pt x="20829" y="5643"/>
                    <a:pt x="20057" y="5643"/>
                    <a:pt x="19286" y="5643"/>
                  </a:cubicBezTo>
                  <a:cubicBezTo>
                    <a:pt x="16779" y="5643"/>
                    <a:pt x="13500" y="6422"/>
                    <a:pt x="12343" y="8659"/>
                  </a:cubicBezTo>
                  <a:cubicBezTo>
                    <a:pt x="11957" y="9146"/>
                    <a:pt x="11764" y="9924"/>
                    <a:pt x="11764" y="10800"/>
                  </a:cubicBezTo>
                  <a:lnTo>
                    <a:pt x="11764" y="21600"/>
                  </a:lnTo>
                  <a:lnTo>
                    <a:pt x="386" y="21600"/>
                  </a:lnTo>
                  <a:lnTo>
                    <a:pt x="386" y="6714"/>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4" name="Google Shape;2714;p31"/>
            <p:cNvSpPr/>
            <p:nvPr/>
          </p:nvSpPr>
          <p:spPr>
            <a:xfrm>
              <a:off x="2336413" y="743962"/>
              <a:ext cx="33858" cy="74466"/>
            </a:xfrm>
            <a:custGeom>
              <a:avLst/>
              <a:gdLst/>
              <a:ahLst/>
              <a:cxnLst/>
              <a:rect l="l" t="t" r="r" b="b"/>
              <a:pathLst>
                <a:path w="21600" h="21600" extrusionOk="0">
                  <a:moveTo>
                    <a:pt x="14344" y="0"/>
                  </a:moveTo>
                  <a:lnTo>
                    <a:pt x="14344" y="4535"/>
                  </a:lnTo>
                  <a:lnTo>
                    <a:pt x="21600" y="4535"/>
                  </a:lnTo>
                  <a:lnTo>
                    <a:pt x="21600" y="7764"/>
                  </a:lnTo>
                  <a:lnTo>
                    <a:pt x="14344" y="7764"/>
                  </a:lnTo>
                  <a:lnTo>
                    <a:pt x="14344" y="15451"/>
                  </a:lnTo>
                  <a:cubicBezTo>
                    <a:pt x="14344" y="17372"/>
                    <a:pt x="16200" y="17833"/>
                    <a:pt x="18225" y="17833"/>
                  </a:cubicBezTo>
                  <a:cubicBezTo>
                    <a:pt x="19238" y="17833"/>
                    <a:pt x="19913" y="17833"/>
                    <a:pt x="20756" y="17757"/>
                  </a:cubicBezTo>
                  <a:lnTo>
                    <a:pt x="20756" y="21293"/>
                  </a:lnTo>
                  <a:cubicBezTo>
                    <a:pt x="19406" y="21446"/>
                    <a:pt x="17381" y="21600"/>
                    <a:pt x="14850" y="21600"/>
                  </a:cubicBezTo>
                  <a:cubicBezTo>
                    <a:pt x="11813" y="21600"/>
                    <a:pt x="9450" y="21293"/>
                    <a:pt x="7594" y="20524"/>
                  </a:cubicBezTo>
                  <a:cubicBezTo>
                    <a:pt x="5569" y="19601"/>
                    <a:pt x="4387" y="18372"/>
                    <a:pt x="4387" y="15681"/>
                  </a:cubicBezTo>
                  <a:lnTo>
                    <a:pt x="4387" y="7764"/>
                  </a:lnTo>
                  <a:lnTo>
                    <a:pt x="0" y="7764"/>
                  </a:lnTo>
                  <a:lnTo>
                    <a:pt x="0" y="4535"/>
                  </a:lnTo>
                  <a:lnTo>
                    <a:pt x="4387" y="4535"/>
                  </a:lnTo>
                  <a:lnTo>
                    <a:pt x="4387" y="1076"/>
                  </a:lnTo>
                  <a:lnTo>
                    <a:pt x="14344"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5" name="Google Shape;2715;p31"/>
            <p:cNvSpPr/>
            <p:nvPr/>
          </p:nvSpPr>
          <p:spPr>
            <a:xfrm>
              <a:off x="1249222" y="867694"/>
              <a:ext cx="48402" cy="81324"/>
            </a:xfrm>
            <a:custGeom>
              <a:avLst/>
              <a:gdLst/>
              <a:ahLst/>
              <a:cxnLst/>
              <a:rect l="l" t="t" r="r" b="b"/>
              <a:pathLst>
                <a:path w="21488" h="21600" extrusionOk="0">
                  <a:moveTo>
                    <a:pt x="21488" y="20896"/>
                  </a:moveTo>
                  <a:cubicBezTo>
                    <a:pt x="19962" y="21248"/>
                    <a:pt x="16675" y="21600"/>
                    <a:pt x="14092" y="21600"/>
                  </a:cubicBezTo>
                  <a:cubicBezTo>
                    <a:pt x="10101" y="21600"/>
                    <a:pt x="7049" y="20896"/>
                    <a:pt x="4584" y="19489"/>
                  </a:cubicBezTo>
                  <a:cubicBezTo>
                    <a:pt x="1531" y="17730"/>
                    <a:pt x="-112" y="14635"/>
                    <a:pt x="5" y="10976"/>
                  </a:cubicBezTo>
                  <a:cubicBezTo>
                    <a:pt x="240" y="3236"/>
                    <a:pt x="7636" y="0"/>
                    <a:pt x="15149" y="0"/>
                  </a:cubicBezTo>
                  <a:cubicBezTo>
                    <a:pt x="17849" y="0"/>
                    <a:pt x="19845" y="352"/>
                    <a:pt x="20901" y="633"/>
                  </a:cubicBezTo>
                  <a:lnTo>
                    <a:pt x="19727" y="4221"/>
                  </a:lnTo>
                  <a:cubicBezTo>
                    <a:pt x="18671" y="3870"/>
                    <a:pt x="17379" y="3729"/>
                    <a:pt x="15618" y="3729"/>
                  </a:cubicBezTo>
                  <a:cubicBezTo>
                    <a:pt x="10923" y="3729"/>
                    <a:pt x="7166" y="5629"/>
                    <a:pt x="7166" y="11187"/>
                  </a:cubicBezTo>
                  <a:cubicBezTo>
                    <a:pt x="7166" y="16323"/>
                    <a:pt x="10571" y="18152"/>
                    <a:pt x="13740" y="18152"/>
                  </a:cubicBezTo>
                  <a:cubicBezTo>
                    <a:pt x="14445" y="18152"/>
                    <a:pt x="14914" y="18082"/>
                    <a:pt x="15149" y="18012"/>
                  </a:cubicBezTo>
                  <a:lnTo>
                    <a:pt x="15149" y="12876"/>
                  </a:lnTo>
                  <a:lnTo>
                    <a:pt x="11979" y="12876"/>
                  </a:lnTo>
                  <a:lnTo>
                    <a:pt x="11979" y="9569"/>
                  </a:lnTo>
                  <a:lnTo>
                    <a:pt x="21488" y="9569"/>
                  </a:lnTo>
                  <a:lnTo>
                    <a:pt x="21488" y="20896"/>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6" name="Google Shape;2716;p31"/>
            <p:cNvSpPr/>
            <p:nvPr/>
          </p:nvSpPr>
          <p:spPr>
            <a:xfrm>
              <a:off x="1310246" y="865975"/>
              <a:ext cx="43524" cy="82512"/>
            </a:xfrm>
            <a:custGeom>
              <a:avLst/>
              <a:gdLst/>
              <a:ahLst/>
              <a:cxnLst/>
              <a:rect l="l" t="t" r="r" b="b"/>
              <a:pathLst>
                <a:path w="21600" h="21600" extrusionOk="0">
                  <a:moveTo>
                    <a:pt x="0" y="0"/>
                  </a:moveTo>
                  <a:lnTo>
                    <a:pt x="7724" y="0"/>
                  </a:lnTo>
                  <a:lnTo>
                    <a:pt x="7724" y="7943"/>
                  </a:lnTo>
                  <a:lnTo>
                    <a:pt x="7855" y="7943"/>
                  </a:lnTo>
                  <a:cubicBezTo>
                    <a:pt x="8509" y="7386"/>
                    <a:pt x="9425" y="6968"/>
                    <a:pt x="10342" y="6619"/>
                  </a:cubicBezTo>
                  <a:cubicBezTo>
                    <a:pt x="11520" y="6271"/>
                    <a:pt x="12829" y="6062"/>
                    <a:pt x="14269" y="6062"/>
                  </a:cubicBezTo>
                  <a:cubicBezTo>
                    <a:pt x="19505" y="6062"/>
                    <a:pt x="21600" y="8431"/>
                    <a:pt x="21600" y="12333"/>
                  </a:cubicBezTo>
                  <a:lnTo>
                    <a:pt x="21600" y="21600"/>
                  </a:lnTo>
                  <a:lnTo>
                    <a:pt x="13876" y="21600"/>
                  </a:lnTo>
                  <a:lnTo>
                    <a:pt x="13876" y="12333"/>
                  </a:lnTo>
                  <a:cubicBezTo>
                    <a:pt x="13876" y="10800"/>
                    <a:pt x="13353" y="9476"/>
                    <a:pt x="10996" y="9476"/>
                  </a:cubicBezTo>
                  <a:cubicBezTo>
                    <a:pt x="9687" y="9476"/>
                    <a:pt x="8640" y="9894"/>
                    <a:pt x="7985" y="10939"/>
                  </a:cubicBezTo>
                  <a:cubicBezTo>
                    <a:pt x="7985" y="11218"/>
                    <a:pt x="7724" y="11775"/>
                    <a:pt x="7724" y="12124"/>
                  </a:cubicBezTo>
                  <a:lnTo>
                    <a:pt x="7724"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7" name="Google Shape;2717;p31"/>
            <p:cNvSpPr/>
            <p:nvPr/>
          </p:nvSpPr>
          <p:spPr>
            <a:xfrm>
              <a:off x="1364076" y="889461"/>
              <a:ext cx="42930" cy="59562"/>
            </a:xfrm>
            <a:custGeom>
              <a:avLst/>
              <a:gdLst/>
              <a:ahLst/>
              <a:cxnLst/>
              <a:rect l="l" t="t" r="r" b="b"/>
              <a:pathLst>
                <a:path w="21600" h="21600" extrusionOk="0">
                  <a:moveTo>
                    <a:pt x="13517" y="11087"/>
                  </a:moveTo>
                  <a:cubicBezTo>
                    <a:pt x="10866" y="11182"/>
                    <a:pt x="7288" y="11756"/>
                    <a:pt x="7288" y="14623"/>
                  </a:cubicBezTo>
                  <a:cubicBezTo>
                    <a:pt x="7288" y="16726"/>
                    <a:pt x="8879" y="17490"/>
                    <a:pt x="10071" y="17490"/>
                  </a:cubicBezTo>
                  <a:cubicBezTo>
                    <a:pt x="11396" y="17490"/>
                    <a:pt x="12854" y="16917"/>
                    <a:pt x="13384" y="15674"/>
                  </a:cubicBezTo>
                  <a:cubicBezTo>
                    <a:pt x="13517" y="15388"/>
                    <a:pt x="13517" y="15101"/>
                    <a:pt x="13517" y="14719"/>
                  </a:cubicBezTo>
                  <a:lnTo>
                    <a:pt x="13517" y="11087"/>
                  </a:lnTo>
                  <a:close/>
                  <a:moveTo>
                    <a:pt x="14577" y="21313"/>
                  </a:moveTo>
                  <a:lnTo>
                    <a:pt x="14179" y="19211"/>
                  </a:lnTo>
                  <a:lnTo>
                    <a:pt x="14047" y="19211"/>
                  </a:lnTo>
                  <a:cubicBezTo>
                    <a:pt x="12456" y="20835"/>
                    <a:pt x="10204" y="21600"/>
                    <a:pt x="7553" y="21600"/>
                  </a:cubicBezTo>
                  <a:cubicBezTo>
                    <a:pt x="3180" y="21600"/>
                    <a:pt x="0" y="18924"/>
                    <a:pt x="0" y="15292"/>
                  </a:cubicBezTo>
                  <a:cubicBezTo>
                    <a:pt x="0" y="9749"/>
                    <a:pt x="6626" y="7550"/>
                    <a:pt x="13252" y="7455"/>
                  </a:cubicBezTo>
                  <a:lnTo>
                    <a:pt x="13252" y="6977"/>
                  </a:lnTo>
                  <a:cubicBezTo>
                    <a:pt x="13252" y="5352"/>
                    <a:pt x="11926" y="4205"/>
                    <a:pt x="9144" y="4205"/>
                  </a:cubicBezTo>
                  <a:cubicBezTo>
                    <a:pt x="6891" y="4205"/>
                    <a:pt x="4903" y="4588"/>
                    <a:pt x="3180" y="5352"/>
                  </a:cubicBezTo>
                  <a:lnTo>
                    <a:pt x="1723" y="1625"/>
                  </a:lnTo>
                  <a:cubicBezTo>
                    <a:pt x="3445" y="956"/>
                    <a:pt x="6758" y="0"/>
                    <a:pt x="10866" y="0"/>
                  </a:cubicBezTo>
                  <a:cubicBezTo>
                    <a:pt x="19745" y="0"/>
                    <a:pt x="21070" y="4492"/>
                    <a:pt x="21070" y="8697"/>
                  </a:cubicBezTo>
                  <a:lnTo>
                    <a:pt x="21070" y="16439"/>
                  </a:lnTo>
                  <a:cubicBezTo>
                    <a:pt x="21070" y="18159"/>
                    <a:pt x="21202" y="19880"/>
                    <a:pt x="21600" y="21313"/>
                  </a:cubicBezTo>
                  <a:lnTo>
                    <a:pt x="14577" y="21313"/>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8" name="Google Shape;2718;p31"/>
            <p:cNvSpPr/>
            <p:nvPr/>
          </p:nvSpPr>
          <p:spPr>
            <a:xfrm>
              <a:off x="1410135" y="866548"/>
              <a:ext cx="33858" cy="81918"/>
            </a:xfrm>
            <a:custGeom>
              <a:avLst/>
              <a:gdLst/>
              <a:ahLst/>
              <a:cxnLst/>
              <a:rect l="l" t="t" r="r" b="b"/>
              <a:pathLst>
                <a:path w="21600" h="21600" extrusionOk="0">
                  <a:moveTo>
                    <a:pt x="708" y="21600"/>
                  </a:moveTo>
                  <a:lnTo>
                    <a:pt x="708" y="6291"/>
                  </a:lnTo>
                  <a:lnTo>
                    <a:pt x="21600" y="6291"/>
                  </a:lnTo>
                  <a:lnTo>
                    <a:pt x="21600" y="21600"/>
                  </a:lnTo>
                  <a:lnTo>
                    <a:pt x="708" y="21600"/>
                  </a:lnTo>
                  <a:close/>
                  <a:moveTo>
                    <a:pt x="21600" y="2237"/>
                  </a:moveTo>
                  <a:cubicBezTo>
                    <a:pt x="21600" y="3495"/>
                    <a:pt x="16997" y="4404"/>
                    <a:pt x="10623" y="4404"/>
                  </a:cubicBezTo>
                  <a:cubicBezTo>
                    <a:pt x="4603" y="4404"/>
                    <a:pt x="0" y="3495"/>
                    <a:pt x="0" y="2237"/>
                  </a:cubicBezTo>
                  <a:cubicBezTo>
                    <a:pt x="0" y="839"/>
                    <a:pt x="4957" y="0"/>
                    <a:pt x="10977" y="0"/>
                  </a:cubicBezTo>
                  <a:cubicBezTo>
                    <a:pt x="16997" y="0"/>
                    <a:pt x="21600" y="839"/>
                    <a:pt x="21600"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19" name="Google Shape;2719;p31"/>
            <p:cNvSpPr/>
            <p:nvPr/>
          </p:nvSpPr>
          <p:spPr>
            <a:xfrm>
              <a:off x="1445640" y="889461"/>
              <a:ext cx="33858" cy="59022"/>
            </a:xfrm>
            <a:custGeom>
              <a:avLst/>
              <a:gdLst/>
              <a:ahLst/>
              <a:cxnLst/>
              <a:rect l="l" t="t" r="r" b="b"/>
              <a:pathLst>
                <a:path w="21600" h="21600" extrusionOk="0">
                  <a:moveTo>
                    <a:pt x="386" y="6780"/>
                  </a:moveTo>
                  <a:cubicBezTo>
                    <a:pt x="386" y="4649"/>
                    <a:pt x="193" y="2325"/>
                    <a:pt x="0" y="387"/>
                  </a:cubicBezTo>
                  <a:lnTo>
                    <a:pt x="9836" y="387"/>
                  </a:lnTo>
                  <a:lnTo>
                    <a:pt x="10607" y="3487"/>
                  </a:lnTo>
                  <a:lnTo>
                    <a:pt x="10800" y="3487"/>
                  </a:lnTo>
                  <a:cubicBezTo>
                    <a:pt x="12729" y="1162"/>
                    <a:pt x="16007" y="0"/>
                    <a:pt x="19286" y="0"/>
                  </a:cubicBezTo>
                  <a:cubicBezTo>
                    <a:pt x="20250" y="0"/>
                    <a:pt x="21021" y="0"/>
                    <a:pt x="21600" y="97"/>
                  </a:cubicBezTo>
                  <a:lnTo>
                    <a:pt x="21600" y="5715"/>
                  </a:lnTo>
                  <a:cubicBezTo>
                    <a:pt x="21021" y="5618"/>
                    <a:pt x="20250" y="5618"/>
                    <a:pt x="19286" y="5618"/>
                  </a:cubicBezTo>
                  <a:cubicBezTo>
                    <a:pt x="16779" y="5618"/>
                    <a:pt x="13500" y="6490"/>
                    <a:pt x="12343" y="8717"/>
                  </a:cubicBezTo>
                  <a:cubicBezTo>
                    <a:pt x="11957" y="9202"/>
                    <a:pt x="11764" y="9880"/>
                    <a:pt x="11764" y="10848"/>
                  </a:cubicBezTo>
                  <a:lnTo>
                    <a:pt x="11764" y="21600"/>
                  </a:lnTo>
                  <a:lnTo>
                    <a:pt x="386" y="21600"/>
                  </a:lnTo>
                  <a:lnTo>
                    <a:pt x="386"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0" name="Google Shape;2720;p31"/>
            <p:cNvSpPr/>
            <p:nvPr/>
          </p:nvSpPr>
          <p:spPr>
            <a:xfrm>
              <a:off x="1485480" y="889461"/>
              <a:ext cx="70416" cy="59022"/>
            </a:xfrm>
            <a:custGeom>
              <a:avLst/>
              <a:gdLst/>
              <a:ahLst/>
              <a:cxnLst/>
              <a:rect l="l" t="t" r="r" b="b"/>
              <a:pathLst>
                <a:path w="21600" h="21600" extrusionOk="0">
                  <a:moveTo>
                    <a:pt x="162" y="6780"/>
                  </a:moveTo>
                  <a:cubicBezTo>
                    <a:pt x="162" y="4359"/>
                    <a:pt x="81" y="2325"/>
                    <a:pt x="0" y="387"/>
                  </a:cubicBezTo>
                  <a:lnTo>
                    <a:pt x="4223" y="387"/>
                  </a:lnTo>
                  <a:lnTo>
                    <a:pt x="4385" y="2809"/>
                  </a:lnTo>
                  <a:lnTo>
                    <a:pt x="4466" y="2809"/>
                  </a:lnTo>
                  <a:cubicBezTo>
                    <a:pt x="5359" y="1259"/>
                    <a:pt x="6902" y="0"/>
                    <a:pt x="8770" y="0"/>
                  </a:cubicBezTo>
                  <a:cubicBezTo>
                    <a:pt x="10719" y="0"/>
                    <a:pt x="12018" y="1065"/>
                    <a:pt x="12668" y="2906"/>
                  </a:cubicBezTo>
                  <a:lnTo>
                    <a:pt x="12749" y="2906"/>
                  </a:lnTo>
                  <a:cubicBezTo>
                    <a:pt x="13155" y="2034"/>
                    <a:pt x="13805" y="1259"/>
                    <a:pt x="14535" y="775"/>
                  </a:cubicBezTo>
                  <a:cubicBezTo>
                    <a:pt x="15266" y="291"/>
                    <a:pt x="16078" y="0"/>
                    <a:pt x="17053" y="0"/>
                  </a:cubicBezTo>
                  <a:cubicBezTo>
                    <a:pt x="20220" y="0"/>
                    <a:pt x="21600" y="3003"/>
                    <a:pt x="21600" y="8136"/>
                  </a:cubicBezTo>
                  <a:lnTo>
                    <a:pt x="21600" y="21600"/>
                  </a:lnTo>
                  <a:lnTo>
                    <a:pt x="16890" y="21600"/>
                  </a:lnTo>
                  <a:lnTo>
                    <a:pt x="16890" y="9105"/>
                  </a:lnTo>
                  <a:cubicBezTo>
                    <a:pt x="16890" y="6683"/>
                    <a:pt x="16647" y="4746"/>
                    <a:pt x="15185" y="4746"/>
                  </a:cubicBezTo>
                  <a:cubicBezTo>
                    <a:pt x="14373" y="4746"/>
                    <a:pt x="13723" y="5424"/>
                    <a:pt x="13398" y="6683"/>
                  </a:cubicBezTo>
                  <a:cubicBezTo>
                    <a:pt x="13317" y="6974"/>
                    <a:pt x="13236" y="7555"/>
                    <a:pt x="13236" y="8136"/>
                  </a:cubicBezTo>
                  <a:lnTo>
                    <a:pt x="13236" y="21600"/>
                  </a:lnTo>
                  <a:lnTo>
                    <a:pt x="8526" y="21600"/>
                  </a:lnTo>
                  <a:lnTo>
                    <a:pt x="8526" y="8233"/>
                  </a:lnTo>
                  <a:cubicBezTo>
                    <a:pt x="8526" y="6780"/>
                    <a:pt x="8364" y="4746"/>
                    <a:pt x="6902" y="4746"/>
                  </a:cubicBezTo>
                  <a:cubicBezTo>
                    <a:pt x="6171" y="4746"/>
                    <a:pt x="5441" y="5327"/>
                    <a:pt x="5116" y="6587"/>
                  </a:cubicBezTo>
                  <a:cubicBezTo>
                    <a:pt x="4953" y="6974"/>
                    <a:pt x="4953" y="7652"/>
                    <a:pt x="4953" y="8233"/>
                  </a:cubicBezTo>
                  <a:lnTo>
                    <a:pt x="4953" y="21600"/>
                  </a:lnTo>
                  <a:lnTo>
                    <a:pt x="162" y="21600"/>
                  </a:lnTo>
                  <a:lnTo>
                    <a:pt x="162"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1" name="Google Shape;2721;p31"/>
            <p:cNvSpPr/>
            <p:nvPr/>
          </p:nvSpPr>
          <p:spPr>
            <a:xfrm>
              <a:off x="1559724"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2" name="Google Shape;2722;p31"/>
            <p:cNvSpPr/>
            <p:nvPr/>
          </p:nvSpPr>
          <p:spPr>
            <a:xfrm>
              <a:off x="1597721" y="866548"/>
              <a:ext cx="43524" cy="82512"/>
            </a:xfrm>
            <a:custGeom>
              <a:avLst/>
              <a:gdLst/>
              <a:ahLst/>
              <a:cxnLst/>
              <a:rect l="l" t="t" r="r" b="b"/>
              <a:pathLst>
                <a:path w="21600" h="21600" extrusionOk="0">
                  <a:moveTo>
                    <a:pt x="19113" y="0"/>
                  </a:moveTo>
                  <a:lnTo>
                    <a:pt x="13091" y="4362"/>
                  </a:lnTo>
                  <a:lnTo>
                    <a:pt x="8247" y="4362"/>
                  </a:lnTo>
                  <a:lnTo>
                    <a:pt x="12305" y="0"/>
                  </a:lnTo>
                  <a:lnTo>
                    <a:pt x="19113" y="0"/>
                  </a:lnTo>
                  <a:close/>
                  <a:moveTo>
                    <a:pt x="21338" y="16754"/>
                  </a:moveTo>
                  <a:cubicBezTo>
                    <a:pt x="21338" y="18346"/>
                    <a:pt x="21469" y="19938"/>
                    <a:pt x="21600" y="21392"/>
                  </a:cubicBezTo>
                  <a:lnTo>
                    <a:pt x="14924" y="21392"/>
                  </a:lnTo>
                  <a:lnTo>
                    <a:pt x="14531" y="19731"/>
                  </a:lnTo>
                  <a:lnTo>
                    <a:pt x="14400" y="19731"/>
                  </a:lnTo>
                  <a:cubicBezTo>
                    <a:pt x="12960" y="20769"/>
                    <a:pt x="10604" y="21600"/>
                    <a:pt x="7724" y="21600"/>
                  </a:cubicBezTo>
                  <a:cubicBezTo>
                    <a:pt x="2225" y="21600"/>
                    <a:pt x="0" y="19454"/>
                    <a:pt x="0" y="15369"/>
                  </a:cubicBezTo>
                  <a:lnTo>
                    <a:pt x="0" y="6231"/>
                  </a:lnTo>
                  <a:lnTo>
                    <a:pt x="7724" y="6231"/>
                  </a:lnTo>
                  <a:lnTo>
                    <a:pt x="7724" y="14954"/>
                  </a:lnTo>
                  <a:cubicBezTo>
                    <a:pt x="7724" y="16962"/>
                    <a:pt x="8509" y="18208"/>
                    <a:pt x="10604" y="18208"/>
                  </a:cubicBezTo>
                  <a:cubicBezTo>
                    <a:pt x="11913" y="18208"/>
                    <a:pt x="12829" y="17654"/>
                    <a:pt x="13091" y="17169"/>
                  </a:cubicBezTo>
                  <a:cubicBezTo>
                    <a:pt x="13484" y="16892"/>
                    <a:pt x="13615" y="16408"/>
                    <a:pt x="13615" y="15854"/>
                  </a:cubicBezTo>
                  <a:lnTo>
                    <a:pt x="13615" y="6231"/>
                  </a:lnTo>
                  <a:lnTo>
                    <a:pt x="21338" y="6231"/>
                  </a:lnTo>
                  <a:lnTo>
                    <a:pt x="21338"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3" name="Google Shape;2723;p31"/>
            <p:cNvSpPr/>
            <p:nvPr/>
          </p:nvSpPr>
          <p:spPr>
            <a:xfrm>
              <a:off x="1644801" y="866548"/>
              <a:ext cx="33863" cy="81918"/>
            </a:xfrm>
            <a:custGeom>
              <a:avLst/>
              <a:gdLst/>
              <a:ahLst/>
              <a:cxnLst/>
              <a:rect l="l" t="t" r="r" b="b"/>
              <a:pathLst>
                <a:path w="21264" h="21600" extrusionOk="0">
                  <a:moveTo>
                    <a:pt x="354" y="21600"/>
                  </a:moveTo>
                  <a:lnTo>
                    <a:pt x="354" y="6291"/>
                  </a:lnTo>
                  <a:lnTo>
                    <a:pt x="21246" y="6291"/>
                  </a:lnTo>
                  <a:lnTo>
                    <a:pt x="21246" y="21600"/>
                  </a:lnTo>
                  <a:lnTo>
                    <a:pt x="354" y="21600"/>
                  </a:lnTo>
                  <a:close/>
                  <a:moveTo>
                    <a:pt x="21246" y="2237"/>
                  </a:moveTo>
                  <a:cubicBezTo>
                    <a:pt x="21600" y="3495"/>
                    <a:pt x="16643" y="4404"/>
                    <a:pt x="10269" y="4404"/>
                  </a:cubicBezTo>
                  <a:cubicBezTo>
                    <a:pt x="4603" y="4404"/>
                    <a:pt x="0" y="3495"/>
                    <a:pt x="0" y="2237"/>
                  </a:cubicBezTo>
                  <a:cubicBezTo>
                    <a:pt x="0" y="839"/>
                    <a:pt x="4957" y="0"/>
                    <a:pt x="10623" y="0"/>
                  </a:cubicBezTo>
                  <a:cubicBezTo>
                    <a:pt x="16643" y="0"/>
                    <a:pt x="21246" y="839"/>
                    <a:pt x="21246"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4" name="Google Shape;2724;p31"/>
            <p:cNvSpPr/>
            <p:nvPr/>
          </p:nvSpPr>
          <p:spPr>
            <a:xfrm>
              <a:off x="1731151" y="865975"/>
              <a:ext cx="44658" cy="83052"/>
            </a:xfrm>
            <a:custGeom>
              <a:avLst/>
              <a:gdLst/>
              <a:ahLst/>
              <a:cxnLst/>
              <a:rect l="l" t="t" r="r" b="b"/>
              <a:pathLst>
                <a:path w="21600" h="21600" extrusionOk="0">
                  <a:moveTo>
                    <a:pt x="13804" y="12077"/>
                  </a:moveTo>
                  <a:cubicBezTo>
                    <a:pt x="13804" y="11801"/>
                    <a:pt x="13804" y="11456"/>
                    <a:pt x="13804" y="11180"/>
                  </a:cubicBezTo>
                  <a:cubicBezTo>
                    <a:pt x="13548" y="10282"/>
                    <a:pt x="12653" y="9385"/>
                    <a:pt x="11120" y="9385"/>
                  </a:cubicBezTo>
                  <a:cubicBezTo>
                    <a:pt x="8436" y="9385"/>
                    <a:pt x="7541" y="11456"/>
                    <a:pt x="7541" y="13940"/>
                  </a:cubicBezTo>
                  <a:cubicBezTo>
                    <a:pt x="7541" y="16769"/>
                    <a:pt x="8947" y="18288"/>
                    <a:pt x="10992" y="18288"/>
                  </a:cubicBezTo>
                  <a:cubicBezTo>
                    <a:pt x="12014" y="18288"/>
                    <a:pt x="13037" y="18012"/>
                    <a:pt x="13676" y="16976"/>
                  </a:cubicBezTo>
                  <a:cubicBezTo>
                    <a:pt x="13804" y="16769"/>
                    <a:pt x="13804" y="16424"/>
                    <a:pt x="13804" y="16079"/>
                  </a:cubicBezTo>
                  <a:lnTo>
                    <a:pt x="13804" y="12077"/>
                  </a:lnTo>
                  <a:close/>
                  <a:moveTo>
                    <a:pt x="21344" y="0"/>
                  </a:moveTo>
                  <a:lnTo>
                    <a:pt x="21344" y="16907"/>
                  </a:lnTo>
                  <a:cubicBezTo>
                    <a:pt x="21344" y="18357"/>
                    <a:pt x="21472" y="19944"/>
                    <a:pt x="21600" y="21393"/>
                  </a:cubicBezTo>
                  <a:lnTo>
                    <a:pt x="15082" y="21393"/>
                  </a:lnTo>
                  <a:lnTo>
                    <a:pt x="14698" y="19668"/>
                  </a:lnTo>
                  <a:lnTo>
                    <a:pt x="14570" y="19668"/>
                  </a:lnTo>
                  <a:cubicBezTo>
                    <a:pt x="13548" y="20703"/>
                    <a:pt x="11375" y="21600"/>
                    <a:pt x="8691" y="21600"/>
                  </a:cubicBezTo>
                  <a:cubicBezTo>
                    <a:pt x="2812" y="21600"/>
                    <a:pt x="0" y="18081"/>
                    <a:pt x="0" y="13802"/>
                  </a:cubicBezTo>
                  <a:cubicBezTo>
                    <a:pt x="0" y="8557"/>
                    <a:pt x="4218" y="6004"/>
                    <a:pt x="9075" y="6004"/>
                  </a:cubicBezTo>
                  <a:cubicBezTo>
                    <a:pt x="11503" y="6004"/>
                    <a:pt x="13037" y="6694"/>
                    <a:pt x="13804" y="7522"/>
                  </a:cubicBezTo>
                  <a:lnTo>
                    <a:pt x="13804" y="0"/>
                  </a:lnTo>
                  <a:lnTo>
                    <a:pt x="21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5" name="Google Shape;2725;p31"/>
            <p:cNvSpPr/>
            <p:nvPr/>
          </p:nvSpPr>
          <p:spPr>
            <a:xfrm>
              <a:off x="1786699" y="889461"/>
              <a:ext cx="44658" cy="59562"/>
            </a:xfrm>
            <a:custGeom>
              <a:avLst/>
              <a:gdLst/>
              <a:ahLst/>
              <a:cxnLst/>
              <a:rect l="l" t="t" r="r" b="b"/>
              <a:pathLst>
                <a:path w="21600" h="21600" extrusionOk="0">
                  <a:moveTo>
                    <a:pt x="7457" y="10800"/>
                  </a:moveTo>
                  <a:cubicBezTo>
                    <a:pt x="7457" y="14336"/>
                    <a:pt x="8229" y="17299"/>
                    <a:pt x="10929" y="17299"/>
                  </a:cubicBezTo>
                  <a:cubicBezTo>
                    <a:pt x="13371" y="17299"/>
                    <a:pt x="14014" y="13858"/>
                    <a:pt x="14014" y="10800"/>
                  </a:cubicBezTo>
                  <a:cubicBezTo>
                    <a:pt x="14014" y="7933"/>
                    <a:pt x="13371" y="4301"/>
                    <a:pt x="10800" y="4301"/>
                  </a:cubicBezTo>
                  <a:cubicBezTo>
                    <a:pt x="7971" y="4301"/>
                    <a:pt x="7457" y="7933"/>
                    <a:pt x="7457" y="10800"/>
                  </a:cubicBezTo>
                  <a:close/>
                  <a:moveTo>
                    <a:pt x="21600" y="10800"/>
                  </a:moveTo>
                  <a:cubicBezTo>
                    <a:pt x="21600" y="19497"/>
                    <a:pt x="15043" y="21600"/>
                    <a:pt x="10800" y="21600"/>
                  </a:cubicBezTo>
                  <a:cubicBezTo>
                    <a:pt x="3986" y="21600"/>
                    <a:pt x="0" y="17681"/>
                    <a:pt x="0" y="10896"/>
                  </a:cubicBezTo>
                  <a:cubicBezTo>
                    <a:pt x="0" y="3345"/>
                    <a:pt x="5271" y="0"/>
                    <a:pt x="10800" y="0"/>
                  </a:cubicBezTo>
                  <a:cubicBezTo>
                    <a:pt x="17486"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6" name="Google Shape;2726;p31"/>
            <p:cNvSpPr/>
            <p:nvPr/>
          </p:nvSpPr>
          <p:spPr>
            <a:xfrm>
              <a:off x="1861717" y="868266"/>
              <a:ext cx="68148" cy="80190"/>
            </a:xfrm>
            <a:custGeom>
              <a:avLst/>
              <a:gdLst/>
              <a:ahLst/>
              <a:cxnLst/>
              <a:rect l="l" t="t" r="r" b="b"/>
              <a:pathLst>
                <a:path w="21600" h="21600" extrusionOk="0">
                  <a:moveTo>
                    <a:pt x="16687" y="14019"/>
                  </a:moveTo>
                  <a:cubicBezTo>
                    <a:pt x="16518" y="11944"/>
                    <a:pt x="16348" y="9155"/>
                    <a:pt x="16433" y="6866"/>
                  </a:cubicBezTo>
                  <a:lnTo>
                    <a:pt x="16348" y="6866"/>
                  </a:lnTo>
                  <a:cubicBezTo>
                    <a:pt x="15840" y="9155"/>
                    <a:pt x="15162" y="11873"/>
                    <a:pt x="14654" y="13518"/>
                  </a:cubicBezTo>
                  <a:lnTo>
                    <a:pt x="12452" y="21242"/>
                  </a:lnTo>
                  <a:lnTo>
                    <a:pt x="8979" y="21242"/>
                  </a:lnTo>
                  <a:lnTo>
                    <a:pt x="6776" y="13661"/>
                  </a:lnTo>
                  <a:cubicBezTo>
                    <a:pt x="6353" y="11944"/>
                    <a:pt x="5675" y="9226"/>
                    <a:pt x="5252" y="6866"/>
                  </a:cubicBezTo>
                  <a:lnTo>
                    <a:pt x="5167" y="6866"/>
                  </a:lnTo>
                  <a:cubicBezTo>
                    <a:pt x="5082" y="9226"/>
                    <a:pt x="4913" y="11944"/>
                    <a:pt x="4744" y="14090"/>
                  </a:cubicBezTo>
                  <a:lnTo>
                    <a:pt x="4320" y="21600"/>
                  </a:lnTo>
                  <a:lnTo>
                    <a:pt x="0" y="21600"/>
                  </a:lnTo>
                  <a:lnTo>
                    <a:pt x="1864" y="0"/>
                  </a:lnTo>
                  <a:lnTo>
                    <a:pt x="7115" y="0"/>
                  </a:lnTo>
                  <a:lnTo>
                    <a:pt x="9233" y="7796"/>
                  </a:lnTo>
                  <a:cubicBezTo>
                    <a:pt x="9911" y="10514"/>
                    <a:pt x="10588" y="12946"/>
                    <a:pt x="11012" y="15377"/>
                  </a:cubicBezTo>
                  <a:lnTo>
                    <a:pt x="11096" y="15377"/>
                  </a:lnTo>
                  <a:cubicBezTo>
                    <a:pt x="11520" y="12946"/>
                    <a:pt x="12028" y="10514"/>
                    <a:pt x="12791" y="7796"/>
                  </a:cubicBezTo>
                  <a:lnTo>
                    <a:pt x="14739" y="0"/>
                  </a:lnTo>
                  <a:lnTo>
                    <a:pt x="19991" y="0"/>
                  </a:lnTo>
                  <a:lnTo>
                    <a:pt x="21600" y="21600"/>
                  </a:lnTo>
                  <a:lnTo>
                    <a:pt x="17111" y="21600"/>
                  </a:lnTo>
                  <a:lnTo>
                    <a:pt x="16687" y="14019"/>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7" name="Google Shape;2727;p31"/>
            <p:cNvSpPr/>
            <p:nvPr/>
          </p:nvSpPr>
          <p:spPr>
            <a:xfrm>
              <a:off x="1941890" y="865975"/>
              <a:ext cx="43524" cy="82512"/>
            </a:xfrm>
            <a:custGeom>
              <a:avLst/>
              <a:gdLst/>
              <a:ahLst/>
              <a:cxnLst/>
              <a:rect l="l" t="t" r="r" b="b"/>
              <a:pathLst>
                <a:path w="21600" h="21600" extrusionOk="0">
                  <a:moveTo>
                    <a:pt x="0" y="0"/>
                  </a:moveTo>
                  <a:lnTo>
                    <a:pt x="7771" y="0"/>
                  </a:lnTo>
                  <a:lnTo>
                    <a:pt x="7771" y="7943"/>
                  </a:lnTo>
                  <a:lnTo>
                    <a:pt x="7902" y="7943"/>
                  </a:lnTo>
                  <a:cubicBezTo>
                    <a:pt x="8561" y="7386"/>
                    <a:pt x="9351" y="6968"/>
                    <a:pt x="10405" y="6619"/>
                  </a:cubicBezTo>
                  <a:cubicBezTo>
                    <a:pt x="11459" y="6271"/>
                    <a:pt x="12776" y="6062"/>
                    <a:pt x="14224" y="6062"/>
                  </a:cubicBezTo>
                  <a:cubicBezTo>
                    <a:pt x="19624" y="6062"/>
                    <a:pt x="21600" y="8431"/>
                    <a:pt x="21600" y="12333"/>
                  </a:cubicBezTo>
                  <a:lnTo>
                    <a:pt x="21600" y="21600"/>
                  </a:lnTo>
                  <a:lnTo>
                    <a:pt x="13961" y="21600"/>
                  </a:lnTo>
                  <a:lnTo>
                    <a:pt x="13961" y="12333"/>
                  </a:lnTo>
                  <a:cubicBezTo>
                    <a:pt x="13961" y="10800"/>
                    <a:pt x="13434" y="9476"/>
                    <a:pt x="11063" y="9476"/>
                  </a:cubicBezTo>
                  <a:cubicBezTo>
                    <a:pt x="9746" y="9476"/>
                    <a:pt x="8693" y="9894"/>
                    <a:pt x="8034" y="10939"/>
                  </a:cubicBezTo>
                  <a:cubicBezTo>
                    <a:pt x="7902" y="11218"/>
                    <a:pt x="7771" y="11775"/>
                    <a:pt x="7771" y="12124"/>
                  </a:cubicBezTo>
                  <a:lnTo>
                    <a:pt x="7771" y="21600"/>
                  </a:lnTo>
                  <a:lnTo>
                    <a:pt x="0" y="21600"/>
                  </a:lnTo>
                  <a:lnTo>
                    <a:pt x="0" y="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8" name="Google Shape;2728;p31"/>
            <p:cNvSpPr/>
            <p:nvPr/>
          </p:nvSpPr>
          <p:spPr>
            <a:xfrm>
              <a:off x="1998010" y="866548"/>
              <a:ext cx="43524" cy="82512"/>
            </a:xfrm>
            <a:custGeom>
              <a:avLst/>
              <a:gdLst/>
              <a:ahLst/>
              <a:cxnLst/>
              <a:rect l="l" t="t" r="r" b="b"/>
              <a:pathLst>
                <a:path w="21600" h="21600" extrusionOk="0">
                  <a:moveTo>
                    <a:pt x="19098" y="0"/>
                  </a:moveTo>
                  <a:lnTo>
                    <a:pt x="13171" y="4362"/>
                  </a:lnTo>
                  <a:lnTo>
                    <a:pt x="8298" y="4362"/>
                  </a:lnTo>
                  <a:lnTo>
                    <a:pt x="12380" y="0"/>
                  </a:lnTo>
                  <a:lnTo>
                    <a:pt x="19098" y="0"/>
                  </a:lnTo>
                  <a:close/>
                  <a:moveTo>
                    <a:pt x="21337" y="16754"/>
                  </a:moveTo>
                  <a:cubicBezTo>
                    <a:pt x="21337" y="18346"/>
                    <a:pt x="21468" y="19938"/>
                    <a:pt x="21600" y="21392"/>
                  </a:cubicBezTo>
                  <a:lnTo>
                    <a:pt x="14883" y="21392"/>
                  </a:lnTo>
                  <a:lnTo>
                    <a:pt x="14488" y="19731"/>
                  </a:lnTo>
                  <a:lnTo>
                    <a:pt x="14356" y="19731"/>
                  </a:lnTo>
                  <a:cubicBezTo>
                    <a:pt x="13039" y="20769"/>
                    <a:pt x="10668" y="21600"/>
                    <a:pt x="7639" y="21600"/>
                  </a:cubicBezTo>
                  <a:cubicBezTo>
                    <a:pt x="2239" y="21600"/>
                    <a:pt x="0" y="19454"/>
                    <a:pt x="0" y="15369"/>
                  </a:cubicBezTo>
                  <a:lnTo>
                    <a:pt x="0" y="6231"/>
                  </a:lnTo>
                  <a:lnTo>
                    <a:pt x="7771" y="6231"/>
                  </a:lnTo>
                  <a:lnTo>
                    <a:pt x="7771" y="14954"/>
                  </a:lnTo>
                  <a:cubicBezTo>
                    <a:pt x="7771" y="16962"/>
                    <a:pt x="8429" y="18208"/>
                    <a:pt x="10668" y="18208"/>
                  </a:cubicBezTo>
                  <a:cubicBezTo>
                    <a:pt x="11985" y="18208"/>
                    <a:pt x="12776" y="17654"/>
                    <a:pt x="13171" y="17169"/>
                  </a:cubicBezTo>
                  <a:cubicBezTo>
                    <a:pt x="13434" y="16892"/>
                    <a:pt x="13566" y="16408"/>
                    <a:pt x="13566" y="15854"/>
                  </a:cubicBezTo>
                  <a:lnTo>
                    <a:pt x="13566" y="6231"/>
                  </a:lnTo>
                  <a:lnTo>
                    <a:pt x="21337" y="6231"/>
                  </a:lnTo>
                  <a:lnTo>
                    <a:pt x="21337" y="1675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29" name="Google Shape;2729;p31"/>
            <p:cNvSpPr/>
            <p:nvPr/>
          </p:nvSpPr>
          <p:spPr>
            <a:xfrm>
              <a:off x="2045340"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621"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0" name="Google Shape;2730;p31"/>
            <p:cNvSpPr/>
            <p:nvPr/>
          </p:nvSpPr>
          <p:spPr>
            <a:xfrm>
              <a:off x="2083337" y="889461"/>
              <a:ext cx="44118" cy="59022"/>
            </a:xfrm>
            <a:custGeom>
              <a:avLst/>
              <a:gdLst/>
              <a:ahLst/>
              <a:cxnLst/>
              <a:rect l="l" t="t" r="r" b="b"/>
              <a:pathLst>
                <a:path w="21600" h="21600" extrusionOk="0">
                  <a:moveTo>
                    <a:pt x="260" y="6780"/>
                  </a:moveTo>
                  <a:cubicBezTo>
                    <a:pt x="260" y="4359"/>
                    <a:pt x="0" y="2325"/>
                    <a:pt x="0" y="387"/>
                  </a:cubicBezTo>
                  <a:lnTo>
                    <a:pt x="6636" y="387"/>
                  </a:lnTo>
                  <a:lnTo>
                    <a:pt x="6896" y="2809"/>
                  </a:lnTo>
                  <a:lnTo>
                    <a:pt x="7027" y="2809"/>
                  </a:lnTo>
                  <a:cubicBezTo>
                    <a:pt x="8588" y="1065"/>
                    <a:pt x="11060" y="0"/>
                    <a:pt x="14053" y="0"/>
                  </a:cubicBezTo>
                  <a:cubicBezTo>
                    <a:pt x="19388" y="0"/>
                    <a:pt x="21600" y="3196"/>
                    <a:pt x="21600" y="7943"/>
                  </a:cubicBezTo>
                  <a:lnTo>
                    <a:pt x="21600" y="21600"/>
                  </a:lnTo>
                  <a:lnTo>
                    <a:pt x="13923" y="21600"/>
                  </a:lnTo>
                  <a:lnTo>
                    <a:pt x="13923" y="8330"/>
                  </a:lnTo>
                  <a:cubicBezTo>
                    <a:pt x="13923" y="6490"/>
                    <a:pt x="13402" y="4746"/>
                    <a:pt x="11190" y="4746"/>
                  </a:cubicBezTo>
                  <a:cubicBezTo>
                    <a:pt x="9889" y="4746"/>
                    <a:pt x="8848" y="5424"/>
                    <a:pt x="8328" y="6683"/>
                  </a:cubicBezTo>
                  <a:cubicBezTo>
                    <a:pt x="8067" y="7168"/>
                    <a:pt x="7807" y="7846"/>
                    <a:pt x="7807" y="8621"/>
                  </a:cubicBezTo>
                  <a:lnTo>
                    <a:pt x="7807" y="21600"/>
                  </a:lnTo>
                  <a:lnTo>
                    <a:pt x="260" y="21600"/>
                  </a:lnTo>
                  <a:lnTo>
                    <a:pt x="260" y="678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1" name="Google Shape;2731;p31"/>
            <p:cNvSpPr/>
            <p:nvPr/>
          </p:nvSpPr>
          <p:spPr>
            <a:xfrm>
              <a:off x="2136022" y="874568"/>
              <a:ext cx="34344" cy="74466"/>
            </a:xfrm>
            <a:custGeom>
              <a:avLst/>
              <a:gdLst/>
              <a:ahLst/>
              <a:cxnLst/>
              <a:rect l="l" t="t" r="r" b="b"/>
              <a:pathLst>
                <a:path w="21600" h="21600" extrusionOk="0">
                  <a:moveTo>
                    <a:pt x="14344" y="0"/>
                  </a:moveTo>
                  <a:lnTo>
                    <a:pt x="14344" y="4551"/>
                  </a:lnTo>
                  <a:lnTo>
                    <a:pt x="21600" y="4551"/>
                  </a:lnTo>
                  <a:lnTo>
                    <a:pt x="21600" y="7714"/>
                  </a:lnTo>
                  <a:lnTo>
                    <a:pt x="14344" y="7714"/>
                  </a:lnTo>
                  <a:lnTo>
                    <a:pt x="14344" y="15429"/>
                  </a:lnTo>
                  <a:cubicBezTo>
                    <a:pt x="14344" y="17434"/>
                    <a:pt x="16200" y="17897"/>
                    <a:pt x="18225" y="17897"/>
                  </a:cubicBezTo>
                  <a:cubicBezTo>
                    <a:pt x="19069" y="17897"/>
                    <a:pt x="19912" y="17897"/>
                    <a:pt x="20756" y="17820"/>
                  </a:cubicBezTo>
                  <a:lnTo>
                    <a:pt x="20756" y="21291"/>
                  </a:lnTo>
                  <a:cubicBezTo>
                    <a:pt x="19406" y="21523"/>
                    <a:pt x="17381" y="21600"/>
                    <a:pt x="14681" y="21600"/>
                  </a:cubicBezTo>
                  <a:cubicBezTo>
                    <a:pt x="11813" y="21600"/>
                    <a:pt x="9281" y="21291"/>
                    <a:pt x="7594" y="20520"/>
                  </a:cubicBezTo>
                  <a:cubicBezTo>
                    <a:pt x="5569" y="19671"/>
                    <a:pt x="4388" y="18360"/>
                    <a:pt x="4388" y="15737"/>
                  </a:cubicBezTo>
                  <a:lnTo>
                    <a:pt x="4388" y="7714"/>
                  </a:lnTo>
                  <a:lnTo>
                    <a:pt x="0" y="7714"/>
                  </a:lnTo>
                  <a:lnTo>
                    <a:pt x="0" y="4551"/>
                  </a:lnTo>
                  <a:lnTo>
                    <a:pt x="4388" y="4551"/>
                  </a:lnTo>
                  <a:lnTo>
                    <a:pt x="4388" y="1080"/>
                  </a:lnTo>
                  <a:lnTo>
                    <a:pt x="14344" y="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2" name="Google Shape;2732;p31"/>
            <p:cNvSpPr/>
            <p:nvPr/>
          </p:nvSpPr>
          <p:spPr>
            <a:xfrm>
              <a:off x="2177826" y="889461"/>
              <a:ext cx="42930" cy="59562"/>
            </a:xfrm>
            <a:custGeom>
              <a:avLst/>
              <a:gdLst/>
              <a:ahLst/>
              <a:cxnLst/>
              <a:rect l="l" t="t" r="r" b="b"/>
              <a:pathLst>
                <a:path w="21600" h="21600" extrusionOk="0">
                  <a:moveTo>
                    <a:pt x="14533" y="8928"/>
                  </a:moveTo>
                  <a:cubicBezTo>
                    <a:pt x="14533" y="6240"/>
                    <a:pt x="13600" y="4128"/>
                    <a:pt x="11200" y="4128"/>
                  </a:cubicBezTo>
                  <a:cubicBezTo>
                    <a:pt x="8667" y="4128"/>
                    <a:pt x="7600" y="6816"/>
                    <a:pt x="7600" y="8928"/>
                  </a:cubicBezTo>
                  <a:lnTo>
                    <a:pt x="14533" y="8928"/>
                  </a:lnTo>
                  <a:close/>
                  <a:moveTo>
                    <a:pt x="7467" y="12864"/>
                  </a:moveTo>
                  <a:cubicBezTo>
                    <a:pt x="7600" y="16128"/>
                    <a:pt x="10267" y="17376"/>
                    <a:pt x="13733" y="17376"/>
                  </a:cubicBezTo>
                  <a:cubicBezTo>
                    <a:pt x="16000" y="17376"/>
                    <a:pt x="17867" y="16992"/>
                    <a:pt x="19333" y="16608"/>
                  </a:cubicBezTo>
                  <a:lnTo>
                    <a:pt x="20400" y="20640"/>
                  </a:lnTo>
                  <a:cubicBezTo>
                    <a:pt x="18400" y="21216"/>
                    <a:pt x="15333" y="21600"/>
                    <a:pt x="12267" y="21600"/>
                  </a:cubicBezTo>
                  <a:cubicBezTo>
                    <a:pt x="4267" y="21600"/>
                    <a:pt x="0" y="17856"/>
                    <a:pt x="0" y="11232"/>
                  </a:cubicBezTo>
                  <a:cubicBezTo>
                    <a:pt x="0" y="4224"/>
                    <a:pt x="5067" y="0"/>
                    <a:pt x="11733" y="0"/>
                  </a:cubicBezTo>
                  <a:cubicBezTo>
                    <a:pt x="18000" y="0"/>
                    <a:pt x="21600" y="3552"/>
                    <a:pt x="21600" y="9984"/>
                  </a:cubicBezTo>
                  <a:cubicBezTo>
                    <a:pt x="21600" y="11424"/>
                    <a:pt x="21600" y="12288"/>
                    <a:pt x="21333" y="12864"/>
                  </a:cubicBezTo>
                  <a:lnTo>
                    <a:pt x="7467" y="12864"/>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3" name="Google Shape;2733;p31"/>
            <p:cNvSpPr/>
            <p:nvPr/>
          </p:nvSpPr>
          <p:spPr>
            <a:xfrm>
              <a:off x="2229938" y="889461"/>
              <a:ext cx="44658" cy="59562"/>
            </a:xfrm>
            <a:custGeom>
              <a:avLst/>
              <a:gdLst/>
              <a:ahLst/>
              <a:cxnLst/>
              <a:rect l="l" t="t" r="r" b="b"/>
              <a:pathLst>
                <a:path w="21600" h="21600" extrusionOk="0">
                  <a:moveTo>
                    <a:pt x="7586" y="10800"/>
                  </a:moveTo>
                  <a:cubicBezTo>
                    <a:pt x="7586" y="14336"/>
                    <a:pt x="8357" y="17299"/>
                    <a:pt x="11057" y="17299"/>
                  </a:cubicBezTo>
                  <a:cubicBezTo>
                    <a:pt x="13500" y="17299"/>
                    <a:pt x="14143" y="13858"/>
                    <a:pt x="14143" y="10800"/>
                  </a:cubicBezTo>
                  <a:cubicBezTo>
                    <a:pt x="14143" y="7933"/>
                    <a:pt x="13500" y="4301"/>
                    <a:pt x="10929" y="4301"/>
                  </a:cubicBezTo>
                  <a:cubicBezTo>
                    <a:pt x="8100" y="4301"/>
                    <a:pt x="7586" y="7933"/>
                    <a:pt x="7586" y="10800"/>
                  </a:cubicBezTo>
                  <a:close/>
                  <a:moveTo>
                    <a:pt x="21600" y="10800"/>
                  </a:moveTo>
                  <a:cubicBezTo>
                    <a:pt x="21600" y="19497"/>
                    <a:pt x="15171" y="21600"/>
                    <a:pt x="10800" y="21600"/>
                  </a:cubicBezTo>
                  <a:cubicBezTo>
                    <a:pt x="4114" y="21600"/>
                    <a:pt x="0" y="17681"/>
                    <a:pt x="0" y="10896"/>
                  </a:cubicBezTo>
                  <a:cubicBezTo>
                    <a:pt x="0" y="3345"/>
                    <a:pt x="5400" y="0"/>
                    <a:pt x="10929" y="0"/>
                  </a:cubicBezTo>
                  <a:cubicBezTo>
                    <a:pt x="17614" y="0"/>
                    <a:pt x="21600" y="4205"/>
                    <a:pt x="21600" y="10800"/>
                  </a:cubicBez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4" name="Google Shape;2734;p31"/>
            <p:cNvSpPr/>
            <p:nvPr/>
          </p:nvSpPr>
          <p:spPr>
            <a:xfrm>
              <a:off x="2276413" y="866548"/>
              <a:ext cx="33863" cy="81918"/>
            </a:xfrm>
            <a:custGeom>
              <a:avLst/>
              <a:gdLst/>
              <a:ahLst/>
              <a:cxnLst/>
              <a:rect l="l" t="t" r="r" b="b"/>
              <a:pathLst>
                <a:path w="21264" h="21600" extrusionOk="0">
                  <a:moveTo>
                    <a:pt x="372" y="21600"/>
                  </a:moveTo>
                  <a:lnTo>
                    <a:pt x="372" y="6291"/>
                  </a:lnTo>
                  <a:lnTo>
                    <a:pt x="21264" y="6291"/>
                  </a:lnTo>
                  <a:lnTo>
                    <a:pt x="21264" y="21600"/>
                  </a:lnTo>
                  <a:lnTo>
                    <a:pt x="372" y="21600"/>
                  </a:lnTo>
                  <a:close/>
                  <a:moveTo>
                    <a:pt x="21264" y="2237"/>
                  </a:moveTo>
                  <a:cubicBezTo>
                    <a:pt x="21264" y="3495"/>
                    <a:pt x="16661" y="4404"/>
                    <a:pt x="10287" y="4404"/>
                  </a:cubicBezTo>
                  <a:cubicBezTo>
                    <a:pt x="4621" y="4404"/>
                    <a:pt x="-336" y="3495"/>
                    <a:pt x="18" y="2237"/>
                  </a:cubicBezTo>
                  <a:cubicBezTo>
                    <a:pt x="-336" y="839"/>
                    <a:pt x="4975" y="0"/>
                    <a:pt x="10641" y="0"/>
                  </a:cubicBezTo>
                  <a:cubicBezTo>
                    <a:pt x="16661" y="0"/>
                    <a:pt x="21264" y="839"/>
                    <a:pt x="21264" y="2237"/>
                  </a:cubicBez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5" name="Google Shape;2735;p31"/>
            <p:cNvSpPr/>
            <p:nvPr/>
          </p:nvSpPr>
          <p:spPr>
            <a:xfrm>
              <a:off x="2312075" y="889461"/>
              <a:ext cx="33858" cy="59022"/>
            </a:xfrm>
            <a:custGeom>
              <a:avLst/>
              <a:gdLst/>
              <a:ahLst/>
              <a:cxnLst/>
              <a:rect l="l" t="t" r="r" b="b"/>
              <a:pathLst>
                <a:path w="21600" h="21600" extrusionOk="0">
                  <a:moveTo>
                    <a:pt x="193" y="6780"/>
                  </a:moveTo>
                  <a:cubicBezTo>
                    <a:pt x="193" y="4649"/>
                    <a:pt x="193" y="2325"/>
                    <a:pt x="0" y="387"/>
                  </a:cubicBezTo>
                  <a:lnTo>
                    <a:pt x="9836" y="387"/>
                  </a:lnTo>
                  <a:lnTo>
                    <a:pt x="10414" y="3487"/>
                  </a:lnTo>
                  <a:lnTo>
                    <a:pt x="10607" y="3487"/>
                  </a:lnTo>
                  <a:cubicBezTo>
                    <a:pt x="12536" y="1162"/>
                    <a:pt x="16007" y="0"/>
                    <a:pt x="19093" y="0"/>
                  </a:cubicBezTo>
                  <a:cubicBezTo>
                    <a:pt x="20250" y="0"/>
                    <a:pt x="20829" y="0"/>
                    <a:pt x="21600" y="97"/>
                  </a:cubicBezTo>
                  <a:lnTo>
                    <a:pt x="21600" y="5715"/>
                  </a:lnTo>
                  <a:cubicBezTo>
                    <a:pt x="20829" y="5618"/>
                    <a:pt x="20057" y="5618"/>
                    <a:pt x="19093" y="5618"/>
                  </a:cubicBezTo>
                  <a:cubicBezTo>
                    <a:pt x="16586" y="5618"/>
                    <a:pt x="13500" y="6490"/>
                    <a:pt x="12150" y="8717"/>
                  </a:cubicBezTo>
                  <a:cubicBezTo>
                    <a:pt x="11957" y="9202"/>
                    <a:pt x="11764" y="9880"/>
                    <a:pt x="11764" y="10848"/>
                  </a:cubicBezTo>
                  <a:lnTo>
                    <a:pt x="11764" y="21600"/>
                  </a:lnTo>
                  <a:lnTo>
                    <a:pt x="193" y="21600"/>
                  </a:lnTo>
                  <a:lnTo>
                    <a:pt x="193" y="6780"/>
                  </a:lnTo>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sp>
          <p:nvSpPr>
            <p:cNvPr id="2736" name="Google Shape;2736;p31"/>
            <p:cNvSpPr/>
            <p:nvPr/>
          </p:nvSpPr>
          <p:spPr>
            <a:xfrm>
              <a:off x="2347007" y="866548"/>
              <a:ext cx="33858" cy="81918"/>
            </a:xfrm>
            <a:custGeom>
              <a:avLst/>
              <a:gdLst/>
              <a:ahLst/>
              <a:cxnLst/>
              <a:rect l="l" t="t" r="r" b="b"/>
              <a:pathLst>
                <a:path w="21600" h="21600" extrusionOk="0">
                  <a:moveTo>
                    <a:pt x="21600" y="0"/>
                  </a:moveTo>
                  <a:lnTo>
                    <a:pt x="10800" y="4404"/>
                  </a:lnTo>
                  <a:lnTo>
                    <a:pt x="2113" y="4404"/>
                  </a:lnTo>
                  <a:lnTo>
                    <a:pt x="9391" y="0"/>
                  </a:lnTo>
                  <a:lnTo>
                    <a:pt x="21600" y="0"/>
                  </a:lnTo>
                  <a:close/>
                  <a:moveTo>
                    <a:pt x="0" y="21600"/>
                  </a:moveTo>
                  <a:lnTo>
                    <a:pt x="0" y="6291"/>
                  </a:lnTo>
                  <a:lnTo>
                    <a:pt x="13852" y="6291"/>
                  </a:lnTo>
                  <a:lnTo>
                    <a:pt x="13852" y="21600"/>
                  </a:lnTo>
                  <a:lnTo>
                    <a:pt x="0" y="21600"/>
                  </a:lnTo>
                  <a:close/>
                </a:path>
              </a:pathLst>
            </a:custGeom>
            <a:solidFill>
              <a:srgbClr val="40875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95959"/>
                </a:buClr>
                <a:buSzPts val="1800"/>
                <a:buFont typeface="Calibri"/>
                <a:buNone/>
              </a:pPr>
              <a:endParaRPr sz="1800" b="0" i="0" u="none" strike="noStrike" cap="none">
                <a:solidFill>
                  <a:srgbClr val="595959"/>
                </a:solidFill>
                <a:latin typeface="Calibri"/>
                <a:ea typeface="Calibri"/>
                <a:cs typeface="Calibri"/>
                <a:sym typeface="Calibri"/>
              </a:endParaRPr>
            </a:p>
          </p:txBody>
        </p:sp>
        <p:cxnSp>
          <p:nvCxnSpPr>
            <p:cNvPr id="2737" name="Google Shape;2737;p31"/>
            <p:cNvCxnSpPr/>
            <p:nvPr/>
          </p:nvCxnSpPr>
          <p:spPr>
            <a:xfrm>
              <a:off x="1182543" y="739952"/>
              <a:ext cx="0" cy="171900"/>
            </a:xfrm>
            <a:prstGeom prst="straightConnector1">
              <a:avLst/>
            </a:prstGeom>
            <a:noFill/>
            <a:ln w="25400" cap="flat" cmpd="sng">
              <a:solidFill>
                <a:srgbClr val="20406F"/>
              </a:solidFill>
              <a:prstDash val="solid"/>
              <a:miter lim="800000"/>
              <a:headEnd type="none" w="sm" len="sm"/>
              <a:tailEnd type="none" w="sm" len="sm"/>
            </a:ln>
          </p:spPr>
        </p:cxnSp>
      </p:grpSp>
      <p:sp>
        <p:nvSpPr>
          <p:cNvPr id="2738" name="Google Shape;2738;p31"/>
          <p:cNvSpPr txBox="1">
            <a:spLocks noGrp="1"/>
          </p:cNvSpPr>
          <p:nvPr>
            <p:ph type="sldNum" idx="12"/>
          </p:nvPr>
        </p:nvSpPr>
        <p:spPr>
          <a:xfrm>
            <a:off x="444622" y="6375775"/>
            <a:ext cx="335700" cy="326400"/>
          </a:xfrm>
          <a:prstGeom prst="rect">
            <a:avLst/>
          </a:prstGeom>
          <a:noFill/>
          <a:ln>
            <a:noFill/>
          </a:ln>
        </p:spPr>
        <p:txBody>
          <a:bodyPr spcFirstLastPara="1" wrap="square" lIns="45700" tIns="45700" rIns="45700" bIns="45700" anchor="ctr" anchorCtr="0">
            <a:noAutofit/>
          </a:bodyPr>
          <a:lstStyle>
            <a:lvl1pPr marL="0" marR="0" lvl="0"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1pPr>
            <a:lvl2pPr marL="0" marR="0" lvl="1"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2pPr>
            <a:lvl3pPr marL="0" marR="0" lvl="2"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3pPr>
            <a:lvl4pPr marL="0" marR="0" lvl="3"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4pPr>
            <a:lvl5pPr marL="0" marR="0" lvl="4"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5pPr>
            <a:lvl6pPr marL="0" marR="0" lvl="5"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6pPr>
            <a:lvl7pPr marL="0" marR="0" lvl="6"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7pPr>
            <a:lvl8pPr marL="0" marR="0" lvl="7"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8pPr>
            <a:lvl9pPr marL="0" marR="0" lvl="8" indent="0" algn="r">
              <a:lnSpc>
                <a:spcPct val="100000"/>
              </a:lnSpc>
              <a:spcBef>
                <a:spcPts val="0"/>
              </a:spcBef>
              <a:spcAft>
                <a:spcPts val="0"/>
              </a:spcAft>
              <a:buClr>
                <a:srgbClr val="408763"/>
              </a:buClr>
              <a:buSzPts val="1600"/>
              <a:buFont typeface="Calibri"/>
              <a:buNone/>
              <a:defRPr sz="1600" b="1" i="0" u="none" strike="noStrike" cap="none">
                <a:solidFill>
                  <a:srgbClr val="40876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sz="1200" b="0">
              <a:solidFill>
                <a:srgbClr val="000000"/>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2739"/>
        <p:cNvGrpSpPr/>
        <p:nvPr/>
      </p:nvGrpSpPr>
      <p:grpSpPr>
        <a:xfrm>
          <a:off x="0" y="0"/>
          <a:ext cx="0" cy="0"/>
          <a:chOff x="0" y="0"/>
          <a:chExt cx="0" cy="0"/>
        </a:xfrm>
      </p:grpSpPr>
      <p:sp>
        <p:nvSpPr>
          <p:cNvPr id="2740" name="Google Shape;2740;p32"/>
          <p:cNvSpPr txBox="1">
            <a:spLocks noGrp="1"/>
          </p:cNvSpPr>
          <p:nvPr>
            <p:ph type="title"/>
          </p:nvPr>
        </p:nvSpPr>
        <p:spPr>
          <a:xfrm>
            <a:off x="889000" y="1149350"/>
            <a:ext cx="10414200" cy="2324100"/>
          </a:xfrm>
          <a:prstGeom prst="rect">
            <a:avLst/>
          </a:prstGeom>
          <a:noFill/>
          <a:ln>
            <a:noFill/>
          </a:ln>
        </p:spPr>
        <p:txBody>
          <a:bodyPr spcFirstLastPara="1" wrap="square" lIns="25400" tIns="25400" rIns="25400" bIns="25400" anchor="b"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41" name="Google Shape;2741;p32"/>
          <p:cNvSpPr txBox="1">
            <a:spLocks noGrp="1"/>
          </p:cNvSpPr>
          <p:nvPr>
            <p:ph type="body" idx="1"/>
          </p:nvPr>
        </p:nvSpPr>
        <p:spPr>
          <a:xfrm>
            <a:off x="889000" y="3536950"/>
            <a:ext cx="10414200" cy="793800"/>
          </a:xfrm>
          <a:prstGeom prst="rect">
            <a:avLst/>
          </a:prstGeom>
          <a:noFill/>
          <a:ln>
            <a:noFill/>
          </a:ln>
        </p:spPr>
        <p:txBody>
          <a:bodyPr spcFirstLastPara="1" wrap="square" lIns="25400" tIns="25400" rIns="25400" bIns="25400" anchor="t" anchorCtr="0">
            <a:noAutofit/>
          </a:bodyPr>
          <a:lstStyle>
            <a:lvl1pPr marL="457200" lvl="0" indent="-228600" algn="ctr">
              <a:lnSpc>
                <a:spcPct val="100000"/>
              </a:lnSpc>
              <a:spcBef>
                <a:spcPts val="0"/>
              </a:spcBef>
              <a:spcAft>
                <a:spcPts val="0"/>
              </a:spcAft>
              <a:buClr>
                <a:srgbClr val="000000"/>
              </a:buClr>
              <a:buSzPts val="2700"/>
              <a:buFont typeface="Helvetica Neue"/>
              <a:buNone/>
              <a:defRPr sz="2700"/>
            </a:lvl1pPr>
            <a:lvl2pPr marL="914400" lvl="1" indent="-228600" algn="ctr">
              <a:lnSpc>
                <a:spcPct val="100000"/>
              </a:lnSpc>
              <a:spcBef>
                <a:spcPts val="0"/>
              </a:spcBef>
              <a:spcAft>
                <a:spcPts val="0"/>
              </a:spcAft>
              <a:buClr>
                <a:srgbClr val="000000"/>
              </a:buClr>
              <a:buSzPts val="2700"/>
              <a:buFont typeface="Helvetica Neue"/>
              <a:buNone/>
              <a:defRPr sz="2700"/>
            </a:lvl2pPr>
            <a:lvl3pPr marL="1371600" lvl="2" indent="-228600" algn="ctr">
              <a:lnSpc>
                <a:spcPct val="100000"/>
              </a:lnSpc>
              <a:spcBef>
                <a:spcPts val="0"/>
              </a:spcBef>
              <a:spcAft>
                <a:spcPts val="0"/>
              </a:spcAft>
              <a:buClr>
                <a:srgbClr val="000000"/>
              </a:buClr>
              <a:buSzPts val="2700"/>
              <a:buFont typeface="Helvetica Neue"/>
              <a:buNone/>
              <a:defRPr sz="2700"/>
            </a:lvl3pPr>
            <a:lvl4pPr marL="1828800" lvl="3" indent="-228600" algn="ctr">
              <a:lnSpc>
                <a:spcPct val="100000"/>
              </a:lnSpc>
              <a:spcBef>
                <a:spcPts val="0"/>
              </a:spcBef>
              <a:spcAft>
                <a:spcPts val="0"/>
              </a:spcAft>
              <a:buClr>
                <a:srgbClr val="000000"/>
              </a:buClr>
              <a:buSzPts val="2700"/>
              <a:buFont typeface="Helvetica Neue"/>
              <a:buNone/>
              <a:defRPr sz="2700"/>
            </a:lvl4pPr>
            <a:lvl5pPr marL="2286000" lvl="4" indent="-228600" algn="ctr">
              <a:lnSpc>
                <a:spcPct val="100000"/>
              </a:lnSpc>
              <a:spcBef>
                <a:spcPts val="0"/>
              </a:spcBef>
              <a:spcAft>
                <a:spcPts val="0"/>
              </a:spcAft>
              <a:buClr>
                <a:srgbClr val="000000"/>
              </a:buClr>
              <a:buSzPts val="2700"/>
              <a:buFont typeface="Helvetica Neue"/>
              <a:buNone/>
              <a:defRPr sz="27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42" name="Google Shape;2742;p32"/>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2743"/>
        <p:cNvGrpSpPr/>
        <p:nvPr/>
      </p:nvGrpSpPr>
      <p:grpSpPr>
        <a:xfrm>
          <a:off x="0" y="0"/>
          <a:ext cx="0" cy="0"/>
          <a:chOff x="0" y="0"/>
          <a:chExt cx="0" cy="0"/>
        </a:xfrm>
      </p:grpSpPr>
      <p:sp>
        <p:nvSpPr>
          <p:cNvPr id="2744" name="Google Shape;2744;p33"/>
          <p:cNvSpPr>
            <a:spLocks noGrp="1"/>
          </p:cNvSpPr>
          <p:nvPr>
            <p:ph type="pic" idx="2"/>
          </p:nvPr>
        </p:nvSpPr>
        <p:spPr>
          <a:xfrm>
            <a:off x="1562100" y="-19050"/>
            <a:ext cx="9067800" cy="60483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45" name="Google Shape;2745;p33"/>
          <p:cNvSpPr txBox="1">
            <a:spLocks noGrp="1"/>
          </p:cNvSpPr>
          <p:nvPr>
            <p:ph type="title"/>
          </p:nvPr>
        </p:nvSpPr>
        <p:spPr>
          <a:xfrm>
            <a:off x="317500" y="4756150"/>
            <a:ext cx="11556900" cy="1003500"/>
          </a:xfrm>
          <a:prstGeom prst="rect">
            <a:avLst/>
          </a:prstGeom>
          <a:noFill/>
          <a:ln>
            <a:noFill/>
          </a:ln>
        </p:spPr>
        <p:txBody>
          <a:bodyPr spcFirstLastPara="1" wrap="square" lIns="25400" tIns="25400" rIns="25400" bIns="25400" anchor="b"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46" name="Google Shape;2746;p33"/>
          <p:cNvSpPr txBox="1">
            <a:spLocks noGrp="1"/>
          </p:cNvSpPr>
          <p:nvPr>
            <p:ph type="body" idx="1"/>
          </p:nvPr>
        </p:nvSpPr>
        <p:spPr>
          <a:xfrm>
            <a:off x="317500" y="5721350"/>
            <a:ext cx="11556900" cy="793800"/>
          </a:xfrm>
          <a:prstGeom prst="rect">
            <a:avLst/>
          </a:prstGeom>
          <a:noFill/>
          <a:ln>
            <a:noFill/>
          </a:ln>
        </p:spPr>
        <p:txBody>
          <a:bodyPr spcFirstLastPara="1" wrap="square" lIns="25400" tIns="25400" rIns="25400" bIns="25400" anchor="t" anchorCtr="0">
            <a:noAutofit/>
          </a:bodyPr>
          <a:lstStyle>
            <a:lvl1pPr marL="457200" lvl="0" indent="-228600" algn="ctr">
              <a:lnSpc>
                <a:spcPct val="100000"/>
              </a:lnSpc>
              <a:spcBef>
                <a:spcPts val="0"/>
              </a:spcBef>
              <a:spcAft>
                <a:spcPts val="0"/>
              </a:spcAft>
              <a:buClr>
                <a:srgbClr val="000000"/>
              </a:buClr>
              <a:buSzPts val="2700"/>
              <a:buFont typeface="Helvetica Neue"/>
              <a:buNone/>
              <a:defRPr sz="2700"/>
            </a:lvl1pPr>
            <a:lvl2pPr marL="914400" lvl="1" indent="-228600" algn="ctr">
              <a:lnSpc>
                <a:spcPct val="100000"/>
              </a:lnSpc>
              <a:spcBef>
                <a:spcPts val="0"/>
              </a:spcBef>
              <a:spcAft>
                <a:spcPts val="0"/>
              </a:spcAft>
              <a:buClr>
                <a:srgbClr val="000000"/>
              </a:buClr>
              <a:buSzPts val="2700"/>
              <a:buFont typeface="Helvetica Neue"/>
              <a:buNone/>
              <a:defRPr sz="2700"/>
            </a:lvl2pPr>
            <a:lvl3pPr marL="1371600" lvl="2" indent="-228600" algn="ctr">
              <a:lnSpc>
                <a:spcPct val="100000"/>
              </a:lnSpc>
              <a:spcBef>
                <a:spcPts val="0"/>
              </a:spcBef>
              <a:spcAft>
                <a:spcPts val="0"/>
              </a:spcAft>
              <a:buClr>
                <a:srgbClr val="000000"/>
              </a:buClr>
              <a:buSzPts val="2700"/>
              <a:buFont typeface="Helvetica Neue"/>
              <a:buNone/>
              <a:defRPr sz="2700"/>
            </a:lvl3pPr>
            <a:lvl4pPr marL="1828800" lvl="3" indent="-228600" algn="ctr">
              <a:lnSpc>
                <a:spcPct val="100000"/>
              </a:lnSpc>
              <a:spcBef>
                <a:spcPts val="0"/>
              </a:spcBef>
              <a:spcAft>
                <a:spcPts val="0"/>
              </a:spcAft>
              <a:buClr>
                <a:srgbClr val="000000"/>
              </a:buClr>
              <a:buSzPts val="2700"/>
              <a:buFont typeface="Helvetica Neue"/>
              <a:buNone/>
              <a:defRPr sz="2700"/>
            </a:lvl4pPr>
            <a:lvl5pPr marL="2286000" lvl="4" indent="-228600" algn="ctr">
              <a:lnSpc>
                <a:spcPct val="100000"/>
              </a:lnSpc>
              <a:spcBef>
                <a:spcPts val="0"/>
              </a:spcBef>
              <a:spcAft>
                <a:spcPts val="0"/>
              </a:spcAft>
              <a:buClr>
                <a:srgbClr val="000000"/>
              </a:buClr>
              <a:buSzPts val="2700"/>
              <a:buFont typeface="Helvetica Neue"/>
              <a:buNone/>
              <a:defRPr sz="27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47" name="Google Shape;2747;p33"/>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accent6"/>
        </a:solidFill>
        <a:effectLst/>
      </p:bgPr>
    </p:bg>
    <p:spTree>
      <p:nvGrpSpPr>
        <p:cNvPr id="1" name="Shape 138"/>
        <p:cNvGrpSpPr/>
        <p:nvPr/>
      </p:nvGrpSpPr>
      <p:grpSpPr>
        <a:xfrm>
          <a:off x="0" y="0"/>
          <a:ext cx="0" cy="0"/>
          <a:chOff x="0" y="0"/>
          <a:chExt cx="0" cy="0"/>
        </a:xfrm>
      </p:grpSpPr>
      <p:sp>
        <p:nvSpPr>
          <p:cNvPr id="139" name="Google Shape;139;p4"/>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0" name="Google Shape;140;p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lt1"/>
              </a:buClr>
              <a:buSzPts val="1400"/>
              <a:buNone/>
              <a:defRPr sz="600">
                <a:solidFill>
                  <a:schemeClr val="lt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1" name="Google Shape;141;p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lt1"/>
              </a:buClr>
              <a:buSzPts val="1400"/>
              <a:buNone/>
              <a:defRPr sz="600">
                <a:solidFill>
                  <a:schemeClr val="lt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2" name="Google Shape;142;p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43" name="Google Shape;143;p4"/>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4" name="Google Shape;144;p4"/>
          <p:cNvGrpSpPr/>
          <p:nvPr/>
        </p:nvGrpSpPr>
        <p:grpSpPr>
          <a:xfrm>
            <a:off x="10553375" y="296652"/>
            <a:ext cx="1195327" cy="479853"/>
            <a:chOff x="1899" y="899"/>
            <a:chExt cx="4165" cy="1672"/>
          </a:xfrm>
        </p:grpSpPr>
        <p:sp>
          <p:nvSpPr>
            <p:cNvPr id="145" name="Google Shape;145;p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6" name="Google Shape;146;p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9" name="Google Shape;149;p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0" name="Google Shape;150;p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3" name="Google Shape;153;p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 name="Google Shape;154;p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5" name="Google Shape;155;p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6" name="Google Shape;156;p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7" name="Google Shape;157;p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8" name="Google Shape;158;p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9" name="Google Shape;159;p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0" name="Google Shape;160;p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2" name="Google Shape;162;p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3" name="Google Shape;163;p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4" name="Google Shape;164;p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5" name="Google Shape;165;p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6" name="Google Shape;166;p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7" name="Google Shape;167;p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8" name="Google Shape;168;p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3" name="Google Shape;183;p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4" name="Google Shape;184;p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6" name="Google Shape;186;p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7" name="Google Shape;187;p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8" name="Google Shape;188;p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 name="Google Shape;189;p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0" name="Google Shape;190;p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1" name="Google Shape;191;p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2" name="Google Shape;192;p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3" name="Google Shape;193;p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4" name="Google Shape;194;p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5" name="Google Shape;195;p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6" name="Google Shape;196;p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7" name="Google Shape;197;p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8" name="Google Shape;198;p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0" name="Google Shape;200;p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1" name="Google Shape;201;p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2" name="Google Shape;202;p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3" name="Google Shape;203;p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4" name="Google Shape;204;p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7" name="Google Shape;207;p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8" name="Google Shape;208;p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1" name="Google Shape;211;p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4" name="Google Shape;214;p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5" name="Google Shape;215;p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6" name="Google Shape;216;p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7" name="Google Shape;217;p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8" name="Google Shape;218;p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9" name="Google Shape;219;p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0" name="Google Shape;220;p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1" name="Google Shape;221;p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2" name="Google Shape;222;p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3" name="Google Shape;223;p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4" name="Google Shape;224;p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5" name="Google Shape;225;p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6" name="Google Shape;226;p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8" name="Google Shape;228;p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9" name="Google Shape;229;p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0" name="Google Shape;230;p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1" name="Google Shape;231;p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2" name="Google Shape;232;p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238" name="Google Shape;238;p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239" name="Google Shape;239;p4"/>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noAutofit/>
          </a:bodyPr>
          <a:lstStyle>
            <a:lvl1pPr marR="0" lvl="0" algn="ctr">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grpSp>
        <p:nvGrpSpPr>
          <p:cNvPr id="240" name="Google Shape;240;p4"/>
          <p:cNvGrpSpPr/>
          <p:nvPr/>
        </p:nvGrpSpPr>
        <p:grpSpPr>
          <a:xfrm>
            <a:off x="-2040904" y="3988723"/>
            <a:ext cx="1872208" cy="2902681"/>
            <a:chOff x="6195941" y="562596"/>
            <a:chExt cx="1872208" cy="2902681"/>
          </a:xfrm>
        </p:grpSpPr>
        <p:grpSp>
          <p:nvGrpSpPr>
            <p:cNvPr id="241" name="Google Shape;241;p4"/>
            <p:cNvGrpSpPr/>
            <p:nvPr/>
          </p:nvGrpSpPr>
          <p:grpSpPr>
            <a:xfrm>
              <a:off x="6195941" y="832626"/>
              <a:ext cx="1872208" cy="2632651"/>
              <a:chOff x="-1872716" y="660661"/>
              <a:chExt cx="1872208" cy="1974490"/>
            </a:xfrm>
          </p:grpSpPr>
          <p:sp>
            <p:nvSpPr>
              <p:cNvPr id="242" name="Google Shape;242;p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43" name="Google Shape;243;p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44" name="Google Shape;244;p4"/>
            <p:cNvGrpSpPr/>
            <p:nvPr/>
          </p:nvGrpSpPr>
          <p:grpSpPr>
            <a:xfrm>
              <a:off x="6303954" y="562596"/>
              <a:ext cx="540060" cy="540060"/>
              <a:chOff x="6303954" y="562596"/>
              <a:chExt cx="540060" cy="540060"/>
            </a:xfrm>
          </p:grpSpPr>
          <p:sp>
            <p:nvSpPr>
              <p:cNvPr id="245" name="Google Shape;245;p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46" name="Google Shape;246;p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47" name="Google Shape;247;p4"/>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8" name="Google Shape;248;p4"/>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9" name="Google Shape;249;p4"/>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noAutofit/>
          </a:bodyPr>
          <a:lstStyle>
            <a:lvl1pPr marL="457200" marR="0" lvl="0" indent="-228600" algn="ctr">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50" name="Google Shape;250;p4"/>
          <p:cNvGrpSpPr/>
          <p:nvPr/>
        </p:nvGrpSpPr>
        <p:grpSpPr>
          <a:xfrm>
            <a:off x="-1932891" y="195833"/>
            <a:ext cx="1368152" cy="2725764"/>
            <a:chOff x="-1555624" y="1196393"/>
            <a:chExt cx="1368152" cy="2725764"/>
          </a:xfrm>
        </p:grpSpPr>
        <p:grpSp>
          <p:nvGrpSpPr>
            <p:cNvPr id="251" name="Google Shape;251;p4"/>
            <p:cNvGrpSpPr/>
            <p:nvPr/>
          </p:nvGrpSpPr>
          <p:grpSpPr>
            <a:xfrm>
              <a:off x="-1555624" y="1488707"/>
              <a:ext cx="1368152" cy="2433450"/>
              <a:chOff x="-1836712" y="3275837"/>
              <a:chExt cx="1368152" cy="2433450"/>
            </a:xfrm>
          </p:grpSpPr>
          <p:sp>
            <p:nvSpPr>
              <p:cNvPr id="252" name="Google Shape;252;p4"/>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253" name="Google Shape;253;p4"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54" name="Google Shape;254;p4"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255" name="Google Shape;255;p4"/>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Centre">
  <p:cSld name="Title - Centre">
    <p:spTree>
      <p:nvGrpSpPr>
        <p:cNvPr id="1" name="Shape 2748"/>
        <p:cNvGrpSpPr/>
        <p:nvPr/>
      </p:nvGrpSpPr>
      <p:grpSpPr>
        <a:xfrm>
          <a:off x="0" y="0"/>
          <a:ext cx="0" cy="0"/>
          <a:chOff x="0" y="0"/>
          <a:chExt cx="0" cy="0"/>
        </a:xfrm>
      </p:grpSpPr>
      <p:sp>
        <p:nvSpPr>
          <p:cNvPr id="2749" name="Google Shape;2749;p34"/>
          <p:cNvSpPr txBox="1">
            <a:spLocks noGrp="1"/>
          </p:cNvSpPr>
          <p:nvPr>
            <p:ph type="title"/>
          </p:nvPr>
        </p:nvSpPr>
        <p:spPr>
          <a:xfrm>
            <a:off x="889000" y="2266950"/>
            <a:ext cx="10414200" cy="23241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50" name="Google Shape;2750;p34"/>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2751"/>
        <p:cNvGrpSpPr/>
        <p:nvPr/>
      </p:nvGrpSpPr>
      <p:grpSpPr>
        <a:xfrm>
          <a:off x="0" y="0"/>
          <a:ext cx="0" cy="0"/>
          <a:chOff x="0" y="0"/>
          <a:chExt cx="0" cy="0"/>
        </a:xfrm>
      </p:grpSpPr>
      <p:sp>
        <p:nvSpPr>
          <p:cNvPr id="2752" name="Google Shape;2752;p35"/>
          <p:cNvSpPr>
            <a:spLocks noGrp="1"/>
          </p:cNvSpPr>
          <p:nvPr>
            <p:ph type="pic" idx="2"/>
          </p:nvPr>
        </p:nvSpPr>
        <p:spPr>
          <a:xfrm>
            <a:off x="3975100" y="552450"/>
            <a:ext cx="8629500" cy="57531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53" name="Google Shape;2753;p35"/>
          <p:cNvSpPr txBox="1">
            <a:spLocks noGrp="1"/>
          </p:cNvSpPr>
          <p:nvPr>
            <p:ph type="title"/>
          </p:nvPr>
        </p:nvSpPr>
        <p:spPr>
          <a:xfrm>
            <a:off x="825500" y="476250"/>
            <a:ext cx="5111700" cy="2775000"/>
          </a:xfrm>
          <a:prstGeom prst="rect">
            <a:avLst/>
          </a:prstGeom>
          <a:noFill/>
          <a:ln>
            <a:noFill/>
          </a:ln>
        </p:spPr>
        <p:txBody>
          <a:bodyPr spcFirstLastPara="1" wrap="square" lIns="25400" tIns="25400" rIns="25400" bIns="25400" anchor="b" anchorCtr="0">
            <a:noAutofit/>
          </a:bodyPr>
          <a:lstStyle>
            <a:lvl1pPr lvl="0" algn="ctr">
              <a:lnSpc>
                <a:spcPct val="100000"/>
              </a:lnSpc>
              <a:spcBef>
                <a:spcPts val="0"/>
              </a:spcBef>
              <a:spcAft>
                <a:spcPts val="0"/>
              </a:spcAft>
              <a:buClr>
                <a:srgbClr val="000000"/>
              </a:buClr>
              <a:buSzPts val="4200"/>
              <a:buFont typeface="Helvetica Neue"/>
              <a:buNone/>
              <a:defRPr sz="4200"/>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54" name="Google Shape;2754;p35"/>
          <p:cNvSpPr txBox="1">
            <a:spLocks noGrp="1"/>
          </p:cNvSpPr>
          <p:nvPr>
            <p:ph type="body" idx="1"/>
          </p:nvPr>
        </p:nvSpPr>
        <p:spPr>
          <a:xfrm>
            <a:off x="825500" y="3263900"/>
            <a:ext cx="5111700" cy="2863800"/>
          </a:xfrm>
          <a:prstGeom prst="rect">
            <a:avLst/>
          </a:prstGeom>
          <a:noFill/>
          <a:ln>
            <a:noFill/>
          </a:ln>
        </p:spPr>
        <p:txBody>
          <a:bodyPr spcFirstLastPara="1" wrap="square" lIns="25400" tIns="25400" rIns="25400" bIns="25400" anchor="t" anchorCtr="0">
            <a:noAutofit/>
          </a:bodyPr>
          <a:lstStyle>
            <a:lvl1pPr marL="457200" lvl="0" indent="-228600" algn="ctr">
              <a:lnSpc>
                <a:spcPct val="100000"/>
              </a:lnSpc>
              <a:spcBef>
                <a:spcPts val="0"/>
              </a:spcBef>
              <a:spcAft>
                <a:spcPts val="0"/>
              </a:spcAft>
              <a:buClr>
                <a:srgbClr val="000000"/>
              </a:buClr>
              <a:buSzPts val="2700"/>
              <a:buFont typeface="Helvetica Neue"/>
              <a:buNone/>
              <a:defRPr sz="2700"/>
            </a:lvl1pPr>
            <a:lvl2pPr marL="914400" lvl="1" indent="-228600" algn="ctr">
              <a:lnSpc>
                <a:spcPct val="100000"/>
              </a:lnSpc>
              <a:spcBef>
                <a:spcPts val="0"/>
              </a:spcBef>
              <a:spcAft>
                <a:spcPts val="0"/>
              </a:spcAft>
              <a:buClr>
                <a:srgbClr val="000000"/>
              </a:buClr>
              <a:buSzPts val="2700"/>
              <a:buFont typeface="Helvetica Neue"/>
              <a:buNone/>
              <a:defRPr sz="2700"/>
            </a:lvl2pPr>
            <a:lvl3pPr marL="1371600" lvl="2" indent="-228600" algn="ctr">
              <a:lnSpc>
                <a:spcPct val="100000"/>
              </a:lnSpc>
              <a:spcBef>
                <a:spcPts val="0"/>
              </a:spcBef>
              <a:spcAft>
                <a:spcPts val="0"/>
              </a:spcAft>
              <a:buClr>
                <a:srgbClr val="000000"/>
              </a:buClr>
              <a:buSzPts val="2700"/>
              <a:buFont typeface="Helvetica Neue"/>
              <a:buNone/>
              <a:defRPr sz="2700"/>
            </a:lvl3pPr>
            <a:lvl4pPr marL="1828800" lvl="3" indent="-228600" algn="ctr">
              <a:lnSpc>
                <a:spcPct val="100000"/>
              </a:lnSpc>
              <a:spcBef>
                <a:spcPts val="0"/>
              </a:spcBef>
              <a:spcAft>
                <a:spcPts val="0"/>
              </a:spcAft>
              <a:buClr>
                <a:srgbClr val="000000"/>
              </a:buClr>
              <a:buSzPts val="2700"/>
              <a:buFont typeface="Helvetica Neue"/>
              <a:buNone/>
              <a:defRPr sz="2700"/>
            </a:lvl4pPr>
            <a:lvl5pPr marL="2286000" lvl="4" indent="-228600" algn="ctr">
              <a:lnSpc>
                <a:spcPct val="100000"/>
              </a:lnSpc>
              <a:spcBef>
                <a:spcPts val="0"/>
              </a:spcBef>
              <a:spcAft>
                <a:spcPts val="0"/>
              </a:spcAft>
              <a:buClr>
                <a:srgbClr val="000000"/>
              </a:buClr>
              <a:buSzPts val="2700"/>
              <a:buFont typeface="Helvetica Neue"/>
              <a:buNone/>
              <a:defRPr sz="27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55" name="Google Shape;2755;p35"/>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2756"/>
        <p:cNvGrpSpPr/>
        <p:nvPr/>
      </p:nvGrpSpPr>
      <p:grpSpPr>
        <a:xfrm>
          <a:off x="0" y="0"/>
          <a:ext cx="0" cy="0"/>
          <a:chOff x="0" y="0"/>
          <a:chExt cx="0" cy="0"/>
        </a:xfrm>
      </p:grpSpPr>
      <p:sp>
        <p:nvSpPr>
          <p:cNvPr id="2757" name="Google Shape;2757;p36"/>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58" name="Google Shape;2758;p36"/>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759"/>
        <p:cNvGrpSpPr/>
        <p:nvPr/>
      </p:nvGrpSpPr>
      <p:grpSpPr>
        <a:xfrm>
          <a:off x="0" y="0"/>
          <a:ext cx="0" cy="0"/>
          <a:chOff x="0" y="0"/>
          <a:chExt cx="0" cy="0"/>
        </a:xfrm>
      </p:grpSpPr>
      <p:sp>
        <p:nvSpPr>
          <p:cNvPr id="2760" name="Google Shape;2760;p37"/>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61" name="Google Shape;2761;p37"/>
          <p:cNvSpPr txBox="1">
            <a:spLocks noGrp="1"/>
          </p:cNvSpPr>
          <p:nvPr>
            <p:ph type="body" idx="1"/>
          </p:nvPr>
        </p:nvSpPr>
        <p:spPr>
          <a:xfrm>
            <a:off x="844550" y="1574800"/>
            <a:ext cx="10503000" cy="4648200"/>
          </a:xfrm>
          <a:prstGeom prst="rect">
            <a:avLst/>
          </a:prstGeom>
          <a:noFill/>
          <a:ln>
            <a:noFill/>
          </a:ln>
        </p:spPr>
        <p:txBody>
          <a:bodyPr spcFirstLastPara="1" wrap="square" lIns="25400" tIns="25400" rIns="25400" bIns="25400" anchor="ctr" anchorCtr="0">
            <a:noAutofit/>
          </a:bodyPr>
          <a:lstStyle>
            <a:lvl1pPr marL="457200" lvl="0" indent="-419100" algn="l">
              <a:lnSpc>
                <a:spcPct val="100000"/>
              </a:lnSpc>
              <a:spcBef>
                <a:spcPts val="3000"/>
              </a:spcBef>
              <a:spcAft>
                <a:spcPts val="0"/>
              </a:spcAft>
              <a:buClr>
                <a:srgbClr val="000000"/>
              </a:buClr>
              <a:buSzPts val="3000"/>
              <a:buFont typeface="Helvetica Neue"/>
              <a:buChar char="•"/>
              <a:defRPr sz="2400"/>
            </a:lvl1pPr>
            <a:lvl2pPr marL="914400" lvl="1" indent="-419100" algn="l">
              <a:lnSpc>
                <a:spcPct val="100000"/>
              </a:lnSpc>
              <a:spcBef>
                <a:spcPts val="3000"/>
              </a:spcBef>
              <a:spcAft>
                <a:spcPts val="0"/>
              </a:spcAft>
              <a:buClr>
                <a:srgbClr val="000000"/>
              </a:buClr>
              <a:buSzPts val="3000"/>
              <a:buFont typeface="Helvetica Neue"/>
              <a:buChar char="•"/>
              <a:defRPr sz="2400"/>
            </a:lvl2pPr>
            <a:lvl3pPr marL="1371600" lvl="2" indent="-419100" algn="l">
              <a:lnSpc>
                <a:spcPct val="100000"/>
              </a:lnSpc>
              <a:spcBef>
                <a:spcPts val="3000"/>
              </a:spcBef>
              <a:spcAft>
                <a:spcPts val="0"/>
              </a:spcAft>
              <a:buClr>
                <a:srgbClr val="000000"/>
              </a:buClr>
              <a:buSzPts val="3000"/>
              <a:buFont typeface="Helvetica Neue"/>
              <a:buChar char="•"/>
              <a:defRPr sz="2400"/>
            </a:lvl3pPr>
            <a:lvl4pPr marL="1828800" lvl="3" indent="-419100" algn="l">
              <a:lnSpc>
                <a:spcPct val="100000"/>
              </a:lnSpc>
              <a:spcBef>
                <a:spcPts val="3000"/>
              </a:spcBef>
              <a:spcAft>
                <a:spcPts val="0"/>
              </a:spcAft>
              <a:buClr>
                <a:srgbClr val="000000"/>
              </a:buClr>
              <a:buSzPts val="3000"/>
              <a:buFont typeface="Helvetica Neue"/>
              <a:buChar char="•"/>
              <a:defRPr sz="2400"/>
            </a:lvl4pPr>
            <a:lvl5pPr marL="2286000" lvl="4" indent="-419100" algn="l">
              <a:lnSpc>
                <a:spcPct val="100000"/>
              </a:lnSpc>
              <a:spcBef>
                <a:spcPts val="3000"/>
              </a:spcBef>
              <a:spcAft>
                <a:spcPts val="0"/>
              </a:spcAft>
              <a:buClr>
                <a:srgbClr val="000000"/>
              </a:buClr>
              <a:buSzPts val="3000"/>
              <a:buFont typeface="Helvetica Neue"/>
              <a:buChar char="•"/>
              <a:defRPr sz="24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62" name="Google Shape;2762;p37"/>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2763"/>
        <p:cNvGrpSpPr/>
        <p:nvPr/>
      </p:nvGrpSpPr>
      <p:grpSpPr>
        <a:xfrm>
          <a:off x="0" y="0"/>
          <a:ext cx="0" cy="0"/>
          <a:chOff x="0" y="0"/>
          <a:chExt cx="0" cy="0"/>
        </a:xfrm>
      </p:grpSpPr>
      <p:sp>
        <p:nvSpPr>
          <p:cNvPr id="2764" name="Google Shape;2764;p38"/>
          <p:cNvSpPr>
            <a:spLocks noGrp="1"/>
          </p:cNvSpPr>
          <p:nvPr>
            <p:ph type="pic" idx="2"/>
          </p:nvPr>
        </p:nvSpPr>
        <p:spPr>
          <a:xfrm>
            <a:off x="5480050" y="1574800"/>
            <a:ext cx="6972300" cy="46482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65" name="Google Shape;2765;p38"/>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lvl="0" algn="ctr">
              <a:lnSpc>
                <a:spcPct val="100000"/>
              </a:lnSpc>
              <a:spcBef>
                <a:spcPts val="0"/>
              </a:spcBef>
              <a:spcAft>
                <a:spcPts val="0"/>
              </a:spcAft>
              <a:buClr>
                <a:srgbClr val="000000"/>
              </a:buClr>
              <a:buSzPts val="900"/>
              <a:buNone/>
              <a:defRPr/>
            </a:lvl1pPr>
            <a:lvl2pPr lvl="1" algn="ctr">
              <a:lnSpc>
                <a:spcPct val="100000"/>
              </a:lnSpc>
              <a:spcBef>
                <a:spcPts val="0"/>
              </a:spcBef>
              <a:spcAft>
                <a:spcPts val="0"/>
              </a:spcAft>
              <a:buClr>
                <a:srgbClr val="000000"/>
              </a:buClr>
              <a:buSzPts val="900"/>
              <a:buNone/>
              <a:defRPr/>
            </a:lvl2pPr>
            <a:lvl3pPr lvl="2" algn="ctr">
              <a:lnSpc>
                <a:spcPct val="100000"/>
              </a:lnSpc>
              <a:spcBef>
                <a:spcPts val="0"/>
              </a:spcBef>
              <a:spcAft>
                <a:spcPts val="0"/>
              </a:spcAft>
              <a:buClr>
                <a:srgbClr val="000000"/>
              </a:buClr>
              <a:buSzPts val="900"/>
              <a:buNone/>
              <a:defRPr/>
            </a:lvl3pPr>
            <a:lvl4pPr lvl="3" algn="ctr">
              <a:lnSpc>
                <a:spcPct val="100000"/>
              </a:lnSpc>
              <a:spcBef>
                <a:spcPts val="0"/>
              </a:spcBef>
              <a:spcAft>
                <a:spcPts val="0"/>
              </a:spcAft>
              <a:buClr>
                <a:srgbClr val="000000"/>
              </a:buClr>
              <a:buSzPts val="900"/>
              <a:buNone/>
              <a:defRPr/>
            </a:lvl4pPr>
            <a:lvl5pPr lvl="4" algn="ctr">
              <a:lnSpc>
                <a:spcPct val="100000"/>
              </a:lnSpc>
              <a:spcBef>
                <a:spcPts val="0"/>
              </a:spcBef>
              <a:spcAft>
                <a:spcPts val="0"/>
              </a:spcAft>
              <a:buClr>
                <a:srgbClr val="000000"/>
              </a:buClr>
              <a:buSzPts val="900"/>
              <a:buNone/>
              <a:defRPr/>
            </a:lvl5pPr>
            <a:lvl6pPr lvl="5" algn="ctr">
              <a:lnSpc>
                <a:spcPct val="100000"/>
              </a:lnSpc>
              <a:spcBef>
                <a:spcPts val="0"/>
              </a:spcBef>
              <a:spcAft>
                <a:spcPts val="0"/>
              </a:spcAft>
              <a:buClr>
                <a:srgbClr val="000000"/>
              </a:buClr>
              <a:buSzPts val="900"/>
              <a:buNone/>
              <a:defRPr/>
            </a:lvl6pPr>
            <a:lvl7pPr lvl="6" algn="ctr">
              <a:lnSpc>
                <a:spcPct val="100000"/>
              </a:lnSpc>
              <a:spcBef>
                <a:spcPts val="0"/>
              </a:spcBef>
              <a:spcAft>
                <a:spcPts val="0"/>
              </a:spcAft>
              <a:buClr>
                <a:srgbClr val="000000"/>
              </a:buClr>
              <a:buSzPts val="900"/>
              <a:buNone/>
              <a:defRPr/>
            </a:lvl7pPr>
            <a:lvl8pPr lvl="7" algn="ctr">
              <a:lnSpc>
                <a:spcPct val="100000"/>
              </a:lnSpc>
              <a:spcBef>
                <a:spcPts val="0"/>
              </a:spcBef>
              <a:spcAft>
                <a:spcPts val="0"/>
              </a:spcAft>
              <a:buClr>
                <a:srgbClr val="000000"/>
              </a:buClr>
              <a:buSzPts val="900"/>
              <a:buNone/>
              <a:defRPr/>
            </a:lvl8pPr>
            <a:lvl9pPr lvl="8" algn="ctr">
              <a:lnSpc>
                <a:spcPct val="100000"/>
              </a:lnSpc>
              <a:spcBef>
                <a:spcPts val="0"/>
              </a:spcBef>
              <a:spcAft>
                <a:spcPts val="0"/>
              </a:spcAft>
              <a:buClr>
                <a:srgbClr val="000000"/>
              </a:buClr>
              <a:buSzPts val="900"/>
              <a:buNone/>
              <a:defRPr/>
            </a:lvl9pPr>
          </a:lstStyle>
          <a:p>
            <a:endParaRPr/>
          </a:p>
        </p:txBody>
      </p:sp>
      <p:sp>
        <p:nvSpPr>
          <p:cNvPr id="2766" name="Google Shape;2766;p38"/>
          <p:cNvSpPr txBox="1">
            <a:spLocks noGrp="1"/>
          </p:cNvSpPr>
          <p:nvPr>
            <p:ph type="body" idx="1"/>
          </p:nvPr>
        </p:nvSpPr>
        <p:spPr>
          <a:xfrm>
            <a:off x="844550" y="1574800"/>
            <a:ext cx="5111700" cy="4648200"/>
          </a:xfrm>
          <a:prstGeom prst="rect">
            <a:avLst/>
          </a:prstGeom>
          <a:noFill/>
          <a:ln>
            <a:noFill/>
          </a:ln>
        </p:spPr>
        <p:txBody>
          <a:bodyPr spcFirstLastPara="1" wrap="square" lIns="25400" tIns="25400" rIns="25400" bIns="25400" anchor="ctr" anchorCtr="0">
            <a:noAutofit/>
          </a:bodyPr>
          <a:lstStyle>
            <a:lvl1pPr marL="457200" lvl="0" indent="-381000" algn="l">
              <a:lnSpc>
                <a:spcPct val="100000"/>
              </a:lnSpc>
              <a:spcBef>
                <a:spcPts val="2300"/>
              </a:spcBef>
              <a:spcAft>
                <a:spcPts val="0"/>
              </a:spcAft>
              <a:buClr>
                <a:srgbClr val="000000"/>
              </a:buClr>
              <a:buSzPts val="2400"/>
              <a:buFont typeface="Helvetica Neue"/>
              <a:buChar char="•"/>
              <a:defRPr sz="1900"/>
            </a:lvl1pPr>
            <a:lvl2pPr marL="914400" lvl="1" indent="-381000" algn="l">
              <a:lnSpc>
                <a:spcPct val="100000"/>
              </a:lnSpc>
              <a:spcBef>
                <a:spcPts val="2300"/>
              </a:spcBef>
              <a:spcAft>
                <a:spcPts val="0"/>
              </a:spcAft>
              <a:buClr>
                <a:srgbClr val="000000"/>
              </a:buClr>
              <a:buSzPts val="2400"/>
              <a:buFont typeface="Helvetica Neue"/>
              <a:buChar char="•"/>
              <a:defRPr sz="1900"/>
            </a:lvl2pPr>
            <a:lvl3pPr marL="1371600" lvl="2" indent="-381000" algn="l">
              <a:lnSpc>
                <a:spcPct val="100000"/>
              </a:lnSpc>
              <a:spcBef>
                <a:spcPts val="2300"/>
              </a:spcBef>
              <a:spcAft>
                <a:spcPts val="0"/>
              </a:spcAft>
              <a:buClr>
                <a:srgbClr val="000000"/>
              </a:buClr>
              <a:buSzPts val="2400"/>
              <a:buFont typeface="Helvetica Neue"/>
              <a:buChar char="•"/>
              <a:defRPr sz="1900"/>
            </a:lvl3pPr>
            <a:lvl4pPr marL="1828800" lvl="3" indent="-381000" algn="l">
              <a:lnSpc>
                <a:spcPct val="100000"/>
              </a:lnSpc>
              <a:spcBef>
                <a:spcPts val="2300"/>
              </a:spcBef>
              <a:spcAft>
                <a:spcPts val="0"/>
              </a:spcAft>
              <a:buClr>
                <a:srgbClr val="000000"/>
              </a:buClr>
              <a:buSzPts val="2400"/>
              <a:buFont typeface="Helvetica Neue"/>
              <a:buChar char="•"/>
              <a:defRPr sz="1900"/>
            </a:lvl4pPr>
            <a:lvl5pPr marL="2286000" lvl="4" indent="-381000" algn="l">
              <a:lnSpc>
                <a:spcPct val="100000"/>
              </a:lnSpc>
              <a:spcBef>
                <a:spcPts val="2300"/>
              </a:spcBef>
              <a:spcAft>
                <a:spcPts val="0"/>
              </a:spcAft>
              <a:buClr>
                <a:srgbClr val="000000"/>
              </a:buClr>
              <a:buSzPts val="2400"/>
              <a:buFont typeface="Helvetica Neue"/>
              <a:buChar char="•"/>
              <a:defRPr sz="19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67" name="Google Shape;2767;p38"/>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768"/>
        <p:cNvGrpSpPr/>
        <p:nvPr/>
      </p:nvGrpSpPr>
      <p:grpSpPr>
        <a:xfrm>
          <a:off x="0" y="0"/>
          <a:ext cx="0" cy="0"/>
          <a:chOff x="0" y="0"/>
          <a:chExt cx="0" cy="0"/>
        </a:xfrm>
      </p:grpSpPr>
      <p:sp>
        <p:nvSpPr>
          <p:cNvPr id="2769" name="Google Shape;2769;p39"/>
          <p:cNvSpPr txBox="1">
            <a:spLocks noGrp="1"/>
          </p:cNvSpPr>
          <p:nvPr>
            <p:ph type="body" idx="1"/>
          </p:nvPr>
        </p:nvSpPr>
        <p:spPr>
          <a:xfrm>
            <a:off x="844550" y="889000"/>
            <a:ext cx="10503000" cy="5079900"/>
          </a:xfrm>
          <a:prstGeom prst="rect">
            <a:avLst/>
          </a:prstGeom>
          <a:noFill/>
          <a:ln>
            <a:noFill/>
          </a:ln>
        </p:spPr>
        <p:txBody>
          <a:bodyPr spcFirstLastPara="1" wrap="square" lIns="25400" tIns="25400" rIns="25400" bIns="25400" anchor="ctr" anchorCtr="0">
            <a:noAutofit/>
          </a:bodyPr>
          <a:lstStyle>
            <a:lvl1pPr marL="457200" lvl="0" indent="-419100" algn="l">
              <a:lnSpc>
                <a:spcPct val="100000"/>
              </a:lnSpc>
              <a:spcBef>
                <a:spcPts val="3000"/>
              </a:spcBef>
              <a:spcAft>
                <a:spcPts val="0"/>
              </a:spcAft>
              <a:buClr>
                <a:srgbClr val="000000"/>
              </a:buClr>
              <a:buSzPts val="3000"/>
              <a:buFont typeface="Helvetica Neue"/>
              <a:buChar char="•"/>
              <a:defRPr sz="2400"/>
            </a:lvl1pPr>
            <a:lvl2pPr marL="914400" lvl="1" indent="-419100" algn="l">
              <a:lnSpc>
                <a:spcPct val="100000"/>
              </a:lnSpc>
              <a:spcBef>
                <a:spcPts val="3000"/>
              </a:spcBef>
              <a:spcAft>
                <a:spcPts val="0"/>
              </a:spcAft>
              <a:buClr>
                <a:srgbClr val="000000"/>
              </a:buClr>
              <a:buSzPts val="3000"/>
              <a:buFont typeface="Helvetica Neue"/>
              <a:buChar char="•"/>
              <a:defRPr sz="2400"/>
            </a:lvl2pPr>
            <a:lvl3pPr marL="1371600" lvl="2" indent="-419100" algn="l">
              <a:lnSpc>
                <a:spcPct val="100000"/>
              </a:lnSpc>
              <a:spcBef>
                <a:spcPts val="3000"/>
              </a:spcBef>
              <a:spcAft>
                <a:spcPts val="0"/>
              </a:spcAft>
              <a:buClr>
                <a:srgbClr val="000000"/>
              </a:buClr>
              <a:buSzPts val="3000"/>
              <a:buFont typeface="Helvetica Neue"/>
              <a:buChar char="•"/>
              <a:defRPr sz="2400"/>
            </a:lvl3pPr>
            <a:lvl4pPr marL="1828800" lvl="3" indent="-419100" algn="l">
              <a:lnSpc>
                <a:spcPct val="100000"/>
              </a:lnSpc>
              <a:spcBef>
                <a:spcPts val="3000"/>
              </a:spcBef>
              <a:spcAft>
                <a:spcPts val="0"/>
              </a:spcAft>
              <a:buClr>
                <a:srgbClr val="000000"/>
              </a:buClr>
              <a:buSzPts val="3000"/>
              <a:buFont typeface="Helvetica Neue"/>
              <a:buChar char="•"/>
              <a:defRPr sz="2400"/>
            </a:lvl4pPr>
            <a:lvl5pPr marL="2286000" lvl="4" indent="-419100" algn="l">
              <a:lnSpc>
                <a:spcPct val="100000"/>
              </a:lnSpc>
              <a:spcBef>
                <a:spcPts val="3000"/>
              </a:spcBef>
              <a:spcAft>
                <a:spcPts val="0"/>
              </a:spcAft>
              <a:buClr>
                <a:srgbClr val="000000"/>
              </a:buClr>
              <a:buSzPts val="3000"/>
              <a:buFont typeface="Helvetica Neue"/>
              <a:buChar char="•"/>
              <a:defRPr sz="2400"/>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70" name="Google Shape;2770;p39"/>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2771"/>
        <p:cNvGrpSpPr/>
        <p:nvPr/>
      </p:nvGrpSpPr>
      <p:grpSpPr>
        <a:xfrm>
          <a:off x="0" y="0"/>
          <a:ext cx="0" cy="0"/>
          <a:chOff x="0" y="0"/>
          <a:chExt cx="0" cy="0"/>
        </a:xfrm>
      </p:grpSpPr>
      <p:sp>
        <p:nvSpPr>
          <p:cNvPr id="2772" name="Google Shape;2772;p40"/>
          <p:cNvSpPr>
            <a:spLocks noGrp="1"/>
          </p:cNvSpPr>
          <p:nvPr>
            <p:ph type="pic" idx="2"/>
          </p:nvPr>
        </p:nvSpPr>
        <p:spPr>
          <a:xfrm>
            <a:off x="7840670" y="3517900"/>
            <a:ext cx="4198500" cy="28005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73" name="Google Shape;2773;p40"/>
          <p:cNvSpPr>
            <a:spLocks noGrp="1"/>
          </p:cNvSpPr>
          <p:nvPr>
            <p:ph type="pic" idx="3"/>
          </p:nvPr>
        </p:nvSpPr>
        <p:spPr>
          <a:xfrm>
            <a:off x="7645400" y="565150"/>
            <a:ext cx="4165500" cy="27771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74" name="Google Shape;2774;p40"/>
          <p:cNvSpPr>
            <a:spLocks noGrp="1"/>
          </p:cNvSpPr>
          <p:nvPr>
            <p:ph type="pic" idx="4"/>
          </p:nvPr>
        </p:nvSpPr>
        <p:spPr>
          <a:xfrm>
            <a:off x="-152400" y="565150"/>
            <a:ext cx="8601000" cy="57342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75" name="Google Shape;2775;p40"/>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776"/>
        <p:cNvGrpSpPr/>
        <p:nvPr/>
      </p:nvGrpSpPr>
      <p:grpSpPr>
        <a:xfrm>
          <a:off x="0" y="0"/>
          <a:ext cx="0" cy="0"/>
          <a:chOff x="0" y="0"/>
          <a:chExt cx="0" cy="0"/>
        </a:xfrm>
      </p:grpSpPr>
      <p:sp>
        <p:nvSpPr>
          <p:cNvPr id="2777" name="Google Shape;2777;p41"/>
          <p:cNvSpPr txBox="1">
            <a:spLocks noGrp="1"/>
          </p:cNvSpPr>
          <p:nvPr>
            <p:ph type="body" idx="1"/>
          </p:nvPr>
        </p:nvSpPr>
        <p:spPr>
          <a:xfrm>
            <a:off x="1193800" y="4476750"/>
            <a:ext cx="9810600" cy="292800"/>
          </a:xfrm>
          <a:prstGeom prst="rect">
            <a:avLst/>
          </a:prstGeom>
          <a:noFill/>
          <a:ln>
            <a:noFill/>
          </a:ln>
        </p:spPr>
        <p:txBody>
          <a:bodyPr spcFirstLastPara="1" wrap="square" lIns="25400" tIns="25400" rIns="25400" bIns="25400" anchor="t" anchorCtr="0">
            <a:noAutofit/>
          </a:bodyPr>
          <a:lstStyle>
            <a:lvl1pPr marL="457200" lvl="0" indent="-228600" algn="ctr">
              <a:lnSpc>
                <a:spcPct val="100000"/>
              </a:lnSpc>
              <a:spcBef>
                <a:spcPts val="0"/>
              </a:spcBef>
              <a:spcAft>
                <a:spcPts val="0"/>
              </a:spcAft>
              <a:buClr>
                <a:srgbClr val="000000"/>
              </a:buClr>
              <a:buSzPts val="1600"/>
              <a:buFont typeface="Helvetica Neue"/>
              <a:buNone/>
              <a:defRPr sz="1600" i="1"/>
            </a:lvl1pPr>
            <a:lvl2pPr marL="914400" lvl="1" indent="-298450" algn="l">
              <a:lnSpc>
                <a:spcPct val="100000"/>
              </a:lnSpc>
              <a:spcBef>
                <a:spcPts val="3000"/>
              </a:spcBef>
              <a:spcAft>
                <a:spcPts val="0"/>
              </a:spcAft>
              <a:buClr>
                <a:srgbClr val="000000"/>
              </a:buClr>
              <a:buSzPts val="1100"/>
              <a:buChar char="•"/>
              <a:defRPr/>
            </a:lvl2pPr>
            <a:lvl3pPr marL="1371600" lvl="2" indent="-298450" algn="l">
              <a:lnSpc>
                <a:spcPct val="100000"/>
              </a:lnSpc>
              <a:spcBef>
                <a:spcPts val="3000"/>
              </a:spcBef>
              <a:spcAft>
                <a:spcPts val="0"/>
              </a:spcAft>
              <a:buClr>
                <a:srgbClr val="000000"/>
              </a:buClr>
              <a:buSzPts val="1100"/>
              <a:buChar char="•"/>
              <a:defRPr/>
            </a:lvl3pPr>
            <a:lvl4pPr marL="1828800" lvl="3" indent="-298450" algn="l">
              <a:lnSpc>
                <a:spcPct val="100000"/>
              </a:lnSpc>
              <a:spcBef>
                <a:spcPts val="3000"/>
              </a:spcBef>
              <a:spcAft>
                <a:spcPts val="0"/>
              </a:spcAft>
              <a:buClr>
                <a:srgbClr val="000000"/>
              </a:buClr>
              <a:buSzPts val="1100"/>
              <a:buChar char="•"/>
              <a:defRPr/>
            </a:lvl4pPr>
            <a:lvl5pPr marL="2286000" lvl="4" indent="-298450" algn="l">
              <a:lnSpc>
                <a:spcPct val="100000"/>
              </a:lnSpc>
              <a:spcBef>
                <a:spcPts val="3000"/>
              </a:spcBef>
              <a:spcAft>
                <a:spcPts val="0"/>
              </a:spcAft>
              <a:buClr>
                <a:srgbClr val="000000"/>
              </a:buClr>
              <a:buSzPts val="1100"/>
              <a:buChar char="•"/>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78" name="Google Shape;2778;p41"/>
          <p:cNvSpPr txBox="1">
            <a:spLocks noGrp="1"/>
          </p:cNvSpPr>
          <p:nvPr>
            <p:ph type="body" idx="2"/>
          </p:nvPr>
        </p:nvSpPr>
        <p:spPr>
          <a:xfrm>
            <a:off x="1193800" y="3038475"/>
            <a:ext cx="9810600" cy="412800"/>
          </a:xfrm>
          <a:prstGeom prst="rect">
            <a:avLst/>
          </a:prstGeom>
          <a:noFill/>
          <a:ln>
            <a:noFill/>
          </a:ln>
        </p:spPr>
        <p:txBody>
          <a:bodyPr spcFirstLastPara="1" wrap="square" lIns="25400" tIns="25400" rIns="25400" bIns="25400" anchor="ctr" anchorCtr="0">
            <a:noAutofit/>
          </a:bodyPr>
          <a:lstStyle>
            <a:lvl1pPr marL="457200" lvl="0" indent="-228600" algn="ctr">
              <a:lnSpc>
                <a:spcPct val="100000"/>
              </a:lnSpc>
              <a:spcBef>
                <a:spcPts val="0"/>
              </a:spcBef>
              <a:spcAft>
                <a:spcPts val="0"/>
              </a:spcAft>
              <a:buClr>
                <a:srgbClr val="000000"/>
              </a:buClr>
              <a:buSzPts val="2400"/>
              <a:buFont typeface="Helvetica Neue"/>
              <a:buNone/>
              <a:defRPr sz="2400">
                <a:latin typeface="Helvetica Neue"/>
                <a:ea typeface="Helvetica Neue"/>
                <a:cs typeface="Helvetica Neue"/>
                <a:sym typeface="Helvetica Neue"/>
              </a:defRPr>
            </a:lvl1pPr>
            <a:lvl2pPr marL="914400" lvl="1" indent="-298450" algn="l">
              <a:lnSpc>
                <a:spcPct val="100000"/>
              </a:lnSpc>
              <a:spcBef>
                <a:spcPts val="3000"/>
              </a:spcBef>
              <a:spcAft>
                <a:spcPts val="0"/>
              </a:spcAft>
              <a:buClr>
                <a:srgbClr val="000000"/>
              </a:buClr>
              <a:buSzPts val="1100"/>
              <a:buChar char="•"/>
              <a:defRPr/>
            </a:lvl2pPr>
            <a:lvl3pPr marL="1371600" lvl="2" indent="-298450" algn="l">
              <a:lnSpc>
                <a:spcPct val="100000"/>
              </a:lnSpc>
              <a:spcBef>
                <a:spcPts val="3000"/>
              </a:spcBef>
              <a:spcAft>
                <a:spcPts val="0"/>
              </a:spcAft>
              <a:buClr>
                <a:srgbClr val="000000"/>
              </a:buClr>
              <a:buSzPts val="1100"/>
              <a:buChar char="•"/>
              <a:defRPr/>
            </a:lvl3pPr>
            <a:lvl4pPr marL="1828800" lvl="3" indent="-298450" algn="l">
              <a:lnSpc>
                <a:spcPct val="100000"/>
              </a:lnSpc>
              <a:spcBef>
                <a:spcPts val="3000"/>
              </a:spcBef>
              <a:spcAft>
                <a:spcPts val="0"/>
              </a:spcAft>
              <a:buClr>
                <a:srgbClr val="000000"/>
              </a:buClr>
              <a:buSzPts val="1100"/>
              <a:buChar char="•"/>
              <a:defRPr/>
            </a:lvl4pPr>
            <a:lvl5pPr marL="2286000" lvl="4" indent="-298450" algn="l">
              <a:lnSpc>
                <a:spcPct val="100000"/>
              </a:lnSpc>
              <a:spcBef>
                <a:spcPts val="3000"/>
              </a:spcBef>
              <a:spcAft>
                <a:spcPts val="0"/>
              </a:spcAft>
              <a:buClr>
                <a:srgbClr val="000000"/>
              </a:buClr>
              <a:buSzPts val="1100"/>
              <a:buChar char="•"/>
              <a:defRPr/>
            </a:lvl5pPr>
            <a:lvl6pPr marL="2743200" lvl="5" indent="-298450" algn="l">
              <a:lnSpc>
                <a:spcPct val="100000"/>
              </a:lnSpc>
              <a:spcBef>
                <a:spcPts val="3000"/>
              </a:spcBef>
              <a:spcAft>
                <a:spcPts val="0"/>
              </a:spcAft>
              <a:buClr>
                <a:srgbClr val="000000"/>
              </a:buClr>
              <a:buSzPts val="1100"/>
              <a:buChar char="•"/>
              <a:defRPr/>
            </a:lvl6pPr>
            <a:lvl7pPr marL="3200400" lvl="6" indent="-298450" algn="l">
              <a:lnSpc>
                <a:spcPct val="100000"/>
              </a:lnSpc>
              <a:spcBef>
                <a:spcPts val="3000"/>
              </a:spcBef>
              <a:spcAft>
                <a:spcPts val="0"/>
              </a:spcAft>
              <a:buClr>
                <a:srgbClr val="000000"/>
              </a:buClr>
              <a:buSzPts val="1100"/>
              <a:buChar char="•"/>
              <a:defRPr/>
            </a:lvl7pPr>
            <a:lvl8pPr marL="3657600" lvl="7" indent="-298450" algn="l">
              <a:lnSpc>
                <a:spcPct val="100000"/>
              </a:lnSpc>
              <a:spcBef>
                <a:spcPts val="3000"/>
              </a:spcBef>
              <a:spcAft>
                <a:spcPts val="0"/>
              </a:spcAft>
              <a:buClr>
                <a:srgbClr val="000000"/>
              </a:buClr>
              <a:buSzPts val="1100"/>
              <a:buChar char="•"/>
              <a:defRPr/>
            </a:lvl8pPr>
            <a:lvl9pPr marL="4114800" lvl="8" indent="-298450" algn="l">
              <a:lnSpc>
                <a:spcPct val="100000"/>
              </a:lnSpc>
              <a:spcBef>
                <a:spcPts val="3000"/>
              </a:spcBef>
              <a:spcAft>
                <a:spcPts val="0"/>
              </a:spcAft>
              <a:buClr>
                <a:srgbClr val="000000"/>
              </a:buClr>
              <a:buSzPts val="1100"/>
              <a:buChar char="•"/>
              <a:defRPr/>
            </a:lvl9pPr>
          </a:lstStyle>
          <a:p>
            <a:endParaRPr/>
          </a:p>
        </p:txBody>
      </p:sp>
      <p:sp>
        <p:nvSpPr>
          <p:cNvPr id="2779" name="Google Shape;2779;p41"/>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2780"/>
        <p:cNvGrpSpPr/>
        <p:nvPr/>
      </p:nvGrpSpPr>
      <p:grpSpPr>
        <a:xfrm>
          <a:off x="0" y="0"/>
          <a:ext cx="0" cy="0"/>
          <a:chOff x="0" y="0"/>
          <a:chExt cx="0" cy="0"/>
        </a:xfrm>
      </p:grpSpPr>
      <p:sp>
        <p:nvSpPr>
          <p:cNvPr id="2781" name="Google Shape;2781;p42"/>
          <p:cNvSpPr>
            <a:spLocks noGrp="1"/>
          </p:cNvSpPr>
          <p:nvPr>
            <p:ph type="pic" idx="2"/>
          </p:nvPr>
        </p:nvSpPr>
        <p:spPr>
          <a:xfrm>
            <a:off x="0" y="0"/>
            <a:ext cx="12192000" cy="8132100"/>
          </a:xfrm>
          <a:prstGeom prst="rect">
            <a:avLst/>
          </a:prstGeom>
          <a:noFill/>
          <a:ln>
            <a:noFill/>
          </a:ln>
        </p:spPr>
        <p:txBody>
          <a:bodyPr spcFirstLastPara="1" wrap="square" lIns="45725" tIns="22850" rIns="45725" bIns="22850" anchor="t" anchorCtr="0">
            <a:noAutofit/>
          </a:bodyPr>
          <a:lstStyle>
            <a:lvl1pPr marR="0" lvl="0"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3000"/>
              </a:spcBef>
              <a:spcAft>
                <a:spcPts val="0"/>
              </a:spcAft>
              <a:buClr>
                <a:srgbClr val="000000"/>
              </a:buClr>
              <a:buSzPts val="3300"/>
              <a:buFont typeface="Helvetica Neue"/>
              <a:buChar char="•"/>
              <a:defRPr sz="2600" b="0" i="0" u="none" strike="noStrike" cap="none">
                <a:solidFill>
                  <a:srgbClr val="000000"/>
                </a:solidFill>
                <a:latin typeface="Helvetica Neue"/>
                <a:ea typeface="Helvetica Neue"/>
                <a:cs typeface="Helvetica Neue"/>
                <a:sym typeface="Helvetica Neue"/>
              </a:defRPr>
            </a:lvl9pPr>
          </a:lstStyle>
          <a:p>
            <a:endParaRPr/>
          </a:p>
        </p:txBody>
      </p:sp>
      <p:sp>
        <p:nvSpPr>
          <p:cNvPr id="2782" name="Google Shape;2782;p42"/>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783"/>
        <p:cNvGrpSpPr/>
        <p:nvPr/>
      </p:nvGrpSpPr>
      <p:grpSpPr>
        <a:xfrm>
          <a:off x="0" y="0"/>
          <a:ext cx="0" cy="0"/>
          <a:chOff x="0" y="0"/>
          <a:chExt cx="0" cy="0"/>
        </a:xfrm>
      </p:grpSpPr>
      <p:sp>
        <p:nvSpPr>
          <p:cNvPr id="2784" name="Google Shape;2784;p43"/>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256"/>
        <p:cNvGrpSpPr/>
        <p:nvPr/>
      </p:nvGrpSpPr>
      <p:grpSpPr>
        <a:xfrm>
          <a:off x="0" y="0"/>
          <a:ext cx="0" cy="0"/>
          <a:chOff x="0" y="0"/>
          <a:chExt cx="0" cy="0"/>
        </a:xfrm>
      </p:grpSpPr>
      <p:sp>
        <p:nvSpPr>
          <p:cNvPr id="257" name="Google Shape;257;p5"/>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5"/>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59" name="Google Shape;259;p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0" name="Google Shape;260;p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1" name="Google Shape;261;p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62" name="Google Shape;262;p5"/>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63" name="Google Shape;263;p5"/>
          <p:cNvGrpSpPr/>
          <p:nvPr/>
        </p:nvGrpSpPr>
        <p:grpSpPr>
          <a:xfrm>
            <a:off x="-2040904" y="3988723"/>
            <a:ext cx="1872208" cy="2902681"/>
            <a:chOff x="6195941" y="562596"/>
            <a:chExt cx="1872208" cy="2902681"/>
          </a:xfrm>
        </p:grpSpPr>
        <p:grpSp>
          <p:nvGrpSpPr>
            <p:cNvPr id="264" name="Google Shape;264;p5"/>
            <p:cNvGrpSpPr/>
            <p:nvPr/>
          </p:nvGrpSpPr>
          <p:grpSpPr>
            <a:xfrm>
              <a:off x="6195941" y="832626"/>
              <a:ext cx="1872208" cy="2632651"/>
              <a:chOff x="-1872716" y="660661"/>
              <a:chExt cx="1872208" cy="1974490"/>
            </a:xfrm>
          </p:grpSpPr>
          <p:sp>
            <p:nvSpPr>
              <p:cNvPr id="265" name="Google Shape;265;p5"/>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266" name="Google Shape;266;p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67" name="Google Shape;267;p5"/>
            <p:cNvGrpSpPr/>
            <p:nvPr/>
          </p:nvGrpSpPr>
          <p:grpSpPr>
            <a:xfrm>
              <a:off x="6303954" y="562596"/>
              <a:ext cx="540060" cy="540060"/>
              <a:chOff x="6303954" y="562596"/>
              <a:chExt cx="540060" cy="540060"/>
            </a:xfrm>
          </p:grpSpPr>
          <p:sp>
            <p:nvSpPr>
              <p:cNvPr id="268" name="Google Shape;268;p5"/>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69" name="Google Shape;269;p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70" name="Google Shape;270;p5"/>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71" name="Google Shape;271;p5"/>
          <p:cNvGrpSpPr/>
          <p:nvPr/>
        </p:nvGrpSpPr>
        <p:grpSpPr>
          <a:xfrm>
            <a:off x="10555200" y="295200"/>
            <a:ext cx="1192705" cy="478800"/>
            <a:chOff x="1899" y="899"/>
            <a:chExt cx="4165" cy="1672"/>
          </a:xfrm>
        </p:grpSpPr>
        <p:sp>
          <p:nvSpPr>
            <p:cNvPr id="272" name="Google Shape;272;p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3" name="Google Shape;273;p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4" name="Google Shape;274;p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5" name="Google Shape;275;p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6" name="Google Shape;276;p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7" name="Google Shape;277;p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8" name="Google Shape;278;p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9" name="Google Shape;279;p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0" name="Google Shape;280;p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1" name="Google Shape;281;p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2" name="Google Shape;282;p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3" name="Google Shape;283;p5"/>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4" name="Google Shape;284;p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5" name="Google Shape;285;p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6" name="Google Shape;286;p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7" name="Google Shape;287;p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8" name="Google Shape;288;p5"/>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9" name="Google Shape;289;p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0" name="Google Shape;290;p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1" name="Google Shape;291;p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2" name="Google Shape;292;p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3" name="Google Shape;293;p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4" name="Google Shape;294;p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5" name="Google Shape;295;p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6" name="Google Shape;296;p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7" name="Google Shape;297;p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8" name="Google Shape;298;p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9" name="Google Shape;299;p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0" name="Google Shape;300;p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1" name="Google Shape;301;p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2" name="Google Shape;302;p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3" name="Google Shape;303;p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4" name="Google Shape;304;p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5" name="Google Shape;305;p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6" name="Google Shape;306;p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7" name="Google Shape;307;p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8" name="Google Shape;308;p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9" name="Google Shape;309;p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0" name="Google Shape;310;p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 name="Google Shape;312;p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 name="Google Shape;313;p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 name="Google Shape;314;p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 name="Google Shape;315;p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 name="Google Shape;318;p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 name="Google Shape;319;p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 name="Google Shape;323;p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4" name="Google Shape;324;p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5" name="Google Shape;325;p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6" name="Google Shape;326;p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7" name="Google Shape;327;p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8" name="Google Shape;328;p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9" name="Google Shape;329;p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0" name="Google Shape;330;p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1" name="Google Shape;331;p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2" name="Google Shape;332;p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3" name="Google Shape;333;p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4" name="Google Shape;334;p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5" name="Google Shape;335;p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6" name="Google Shape;336;p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7" name="Google Shape;337;p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8" name="Google Shape;338;p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39" name="Google Shape;339;p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1" name="Google Shape;341;p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2" name="Google Shape;342;p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3" name="Google Shape;343;p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4" name="Google Shape;344;p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5" name="Google Shape;345;p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6" name="Google Shape;346;p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 name="Google Shape;347;p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8" name="Google Shape;348;p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9" name="Google Shape;349;p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0" name="Google Shape;350;p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1" name="Google Shape;351;p5"/>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2" name="Google Shape;352;p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3" name="Google Shape;353;p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4" name="Google Shape;354;p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5" name="Google Shape;355;p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6" name="Google Shape;356;p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7" name="Google Shape;357;p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8" name="Google Shape;358;p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p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0" name="Google Shape;360;p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1" name="Google Shape;361;p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2" name="Google Shape;362;p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3" name="Google Shape;363;p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64" name="Google Shape;364;p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65" name="Google Shape;365;p5"/>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2791"/>
        <p:cNvGrpSpPr/>
        <p:nvPr/>
      </p:nvGrpSpPr>
      <p:grpSpPr>
        <a:xfrm>
          <a:off x="0" y="0"/>
          <a:ext cx="0" cy="0"/>
          <a:chOff x="0" y="0"/>
          <a:chExt cx="0" cy="0"/>
        </a:xfrm>
      </p:grpSpPr>
      <p:sp>
        <p:nvSpPr>
          <p:cNvPr id="2792" name="Google Shape;2792;p4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3" name="Google Shape;2793;p4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4" name="Google Shape;2794;p4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795" name="Google Shape;2795;p45"/>
          <p:cNvGrpSpPr/>
          <p:nvPr/>
        </p:nvGrpSpPr>
        <p:grpSpPr>
          <a:xfrm>
            <a:off x="6961787" y="1092812"/>
            <a:ext cx="2482931" cy="996927"/>
            <a:chOff x="1899" y="899"/>
            <a:chExt cx="4163" cy="1671"/>
          </a:xfrm>
        </p:grpSpPr>
        <p:sp>
          <p:nvSpPr>
            <p:cNvPr id="2796" name="Google Shape;2796;p4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7" name="Google Shape;2797;p4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8" name="Google Shape;2798;p4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9" name="Google Shape;2799;p4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0" name="Google Shape;2800;p4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1" name="Google Shape;2801;p4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2" name="Google Shape;2802;p4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3" name="Google Shape;2803;p4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4" name="Google Shape;2804;p4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5" name="Google Shape;2805;p4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6" name="Google Shape;2806;p4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7" name="Google Shape;2807;p45"/>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8" name="Google Shape;2808;p4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9" name="Google Shape;2809;p4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0" name="Google Shape;2810;p4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1" name="Google Shape;2811;p4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2" name="Google Shape;2812;p45"/>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3" name="Google Shape;2813;p4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4" name="Google Shape;2814;p4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5" name="Google Shape;2815;p4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6" name="Google Shape;2816;p4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7" name="Google Shape;2817;p4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8" name="Google Shape;2818;p4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9" name="Google Shape;2819;p4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0" name="Google Shape;2820;p4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1" name="Google Shape;2821;p4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2" name="Google Shape;2822;p4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3" name="Google Shape;2823;p4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4" name="Google Shape;2824;p4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5" name="Google Shape;2825;p4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6" name="Google Shape;2826;p4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7" name="Google Shape;2827;p4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8" name="Google Shape;2828;p4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9" name="Google Shape;2829;p4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0" name="Google Shape;2830;p4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1" name="Google Shape;2831;p4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2" name="Google Shape;2832;p4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3" name="Google Shape;2833;p4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4" name="Google Shape;2834;p4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5" name="Google Shape;2835;p4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6" name="Google Shape;2836;p4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7" name="Google Shape;2837;p4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8" name="Google Shape;2838;p4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9" name="Google Shape;2839;p4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0" name="Google Shape;2840;p4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1" name="Google Shape;2841;p4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2" name="Google Shape;2842;p4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3" name="Google Shape;2843;p4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4" name="Google Shape;2844;p4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5" name="Google Shape;2845;p4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6" name="Google Shape;2846;p4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7" name="Google Shape;2847;p4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8" name="Google Shape;2848;p4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9" name="Google Shape;2849;p4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0" name="Google Shape;2850;p4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1" name="Google Shape;2851;p4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2" name="Google Shape;2852;p4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3" name="Google Shape;2853;p4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4" name="Google Shape;2854;p4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5" name="Google Shape;2855;p4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6" name="Google Shape;2856;p4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7" name="Google Shape;2857;p4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8" name="Google Shape;2858;p4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9" name="Google Shape;2859;p4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0" name="Google Shape;2860;p4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1" name="Google Shape;2861;p4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2" name="Google Shape;2862;p4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3" name="Google Shape;2863;p4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4" name="Google Shape;2864;p4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5" name="Google Shape;2865;p4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6" name="Google Shape;2866;p4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7" name="Google Shape;2867;p4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8" name="Google Shape;2868;p4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9" name="Google Shape;2869;p4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0" name="Google Shape;2870;p4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1" name="Google Shape;2871;p4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2" name="Google Shape;2872;p4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3" name="Google Shape;2873;p4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4" name="Google Shape;2874;p4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5" name="Google Shape;2875;p45"/>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6" name="Google Shape;2876;p4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7" name="Google Shape;2877;p4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8" name="Google Shape;2878;p4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9" name="Google Shape;2879;p4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0" name="Google Shape;2880;p4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1" name="Google Shape;2881;p4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2" name="Google Shape;2882;p4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3" name="Google Shape;2883;p4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4" name="Google Shape;2884;p4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5" name="Google Shape;2885;p4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6" name="Google Shape;2886;p4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7" name="Google Shape;2887;p4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8" name="Google Shape;2888;p4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889" name="Google Shape;2889;p4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890" name="Google Shape;2890;p45"/>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891" name="Google Shape;2891;p45"/>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92" name="Google Shape;2892;p45"/>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893" name="Google Shape;2893;p45"/>
          <p:cNvGrpSpPr/>
          <p:nvPr/>
        </p:nvGrpSpPr>
        <p:grpSpPr>
          <a:xfrm>
            <a:off x="-1932891" y="195833"/>
            <a:ext cx="1368300" cy="2725739"/>
            <a:chOff x="-1555624" y="1196393"/>
            <a:chExt cx="1368300" cy="2725739"/>
          </a:xfrm>
        </p:grpSpPr>
        <p:grpSp>
          <p:nvGrpSpPr>
            <p:cNvPr id="2894" name="Google Shape;2894;p45"/>
            <p:cNvGrpSpPr/>
            <p:nvPr/>
          </p:nvGrpSpPr>
          <p:grpSpPr>
            <a:xfrm>
              <a:off x="-1555624" y="1488707"/>
              <a:ext cx="1368300" cy="2433425"/>
              <a:chOff x="-1836712" y="3275837"/>
              <a:chExt cx="1368300" cy="2433425"/>
            </a:xfrm>
          </p:grpSpPr>
          <p:sp>
            <p:nvSpPr>
              <p:cNvPr id="2895" name="Google Shape;2895;p45"/>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2896" name="Google Shape;2896;p45"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897" name="Google Shape;2897;p45"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2898" name="Google Shape;2898;p45"/>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92"/>
                                        </p:tgtEl>
                                        <p:attrNameLst>
                                          <p:attrName>style.visibility</p:attrName>
                                        </p:attrNameLst>
                                      </p:cBhvr>
                                      <p:to>
                                        <p:strVal val="visible"/>
                                      </p:to>
                                    </p:set>
                                    <p:animEffect transition="in" filter="fade">
                                      <p:cBhvr>
                                        <p:cTn id="7" dur="500"/>
                                        <p:tgtEl>
                                          <p:spTgt spid="289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95"/>
                                        </p:tgtEl>
                                        <p:attrNameLst>
                                          <p:attrName>style.visibility</p:attrName>
                                        </p:attrNameLst>
                                      </p:cBhvr>
                                      <p:to>
                                        <p:strVal val="visible"/>
                                      </p:to>
                                    </p:set>
                                    <p:animEffect transition="in" filter="fade">
                                      <p:cBhvr>
                                        <p:cTn id="11" dur="500"/>
                                        <p:tgtEl>
                                          <p:spTgt spid="2795"/>
                                        </p:tgtEl>
                                      </p:cBhvr>
                                    </p:animEffect>
                                  </p:childTnLst>
                                </p:cTn>
                              </p:par>
                              <p:par>
                                <p:cTn id="12" presetID="10" presetClass="entr" presetSubtype="0" fill="hold" nodeType="withEffect">
                                  <p:stCondLst>
                                    <p:cond delay="0"/>
                                  </p:stCondLst>
                                  <p:childTnLst>
                                    <p:set>
                                      <p:cBhvr>
                                        <p:cTn id="13" dur="1" fill="hold">
                                          <p:stCondLst>
                                            <p:cond delay="0"/>
                                          </p:stCondLst>
                                        </p:cTn>
                                        <p:tgtEl>
                                          <p:spTgt spid="2890"/>
                                        </p:tgtEl>
                                        <p:attrNameLst>
                                          <p:attrName>style.visibility</p:attrName>
                                        </p:attrNameLst>
                                      </p:cBhvr>
                                      <p:to>
                                        <p:strVal val="visible"/>
                                      </p:to>
                                    </p:set>
                                    <p:animEffect transition="in" filter="fade">
                                      <p:cBhvr>
                                        <p:cTn id="14" dur="500"/>
                                        <p:tgtEl>
                                          <p:spTgt spid="2890"/>
                                        </p:tgtEl>
                                      </p:cBhvr>
                                    </p:animEffect>
                                  </p:childTnLst>
                                </p:cTn>
                              </p:par>
                              <p:par>
                                <p:cTn id="15" presetID="10" presetClass="entr" presetSubtype="0" fill="hold" nodeType="withEffect">
                                  <p:stCondLst>
                                    <p:cond delay="0"/>
                                  </p:stCondLst>
                                  <p:childTnLst>
                                    <p:set>
                                      <p:cBhvr>
                                        <p:cTn id="16" dur="1" fill="hold">
                                          <p:stCondLst>
                                            <p:cond delay="0"/>
                                          </p:stCondLst>
                                        </p:cTn>
                                        <p:tgtEl>
                                          <p:spTgt spid="2891">
                                            <p:txEl>
                                              <p:pRg st="0" end="0"/>
                                            </p:txEl>
                                          </p:spTgt>
                                        </p:tgtEl>
                                        <p:attrNameLst>
                                          <p:attrName>style.visibility</p:attrName>
                                        </p:attrNameLst>
                                      </p:cBhvr>
                                      <p:to>
                                        <p:strVal val="visible"/>
                                      </p:to>
                                    </p:set>
                                    <p:animEffect transition="in" filter="fade">
                                      <p:cBhvr>
                                        <p:cTn id="17" dur="500"/>
                                        <p:tgtEl>
                                          <p:spTgt spid="289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91">
                                            <p:txEl>
                                              <p:pRg st="1" end="1"/>
                                            </p:txEl>
                                          </p:spTgt>
                                        </p:tgtEl>
                                        <p:attrNameLst>
                                          <p:attrName>style.visibility</p:attrName>
                                        </p:attrNameLst>
                                      </p:cBhvr>
                                      <p:to>
                                        <p:strVal val="visible"/>
                                      </p:to>
                                    </p:set>
                                    <p:animEffect transition="in" filter="fade">
                                      <p:cBhvr>
                                        <p:cTn id="20" dur="500"/>
                                        <p:tgtEl>
                                          <p:spTgt spid="289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91">
                                            <p:txEl>
                                              <p:pRg st="2" end="2"/>
                                            </p:txEl>
                                          </p:spTgt>
                                        </p:tgtEl>
                                        <p:attrNameLst>
                                          <p:attrName>style.visibility</p:attrName>
                                        </p:attrNameLst>
                                      </p:cBhvr>
                                      <p:to>
                                        <p:strVal val="visible"/>
                                      </p:to>
                                    </p:set>
                                    <p:animEffect transition="in" filter="fade">
                                      <p:cBhvr>
                                        <p:cTn id="23" dur="500"/>
                                        <p:tgtEl>
                                          <p:spTgt spid="289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891">
                                            <p:txEl>
                                              <p:pRg st="3" end="3"/>
                                            </p:txEl>
                                          </p:spTgt>
                                        </p:tgtEl>
                                        <p:attrNameLst>
                                          <p:attrName>style.visibility</p:attrName>
                                        </p:attrNameLst>
                                      </p:cBhvr>
                                      <p:to>
                                        <p:strVal val="visible"/>
                                      </p:to>
                                    </p:set>
                                    <p:animEffect transition="in" filter="fade">
                                      <p:cBhvr>
                                        <p:cTn id="26" dur="500"/>
                                        <p:tgtEl>
                                          <p:spTgt spid="289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891">
                                            <p:txEl>
                                              <p:pRg st="4" end="4"/>
                                            </p:txEl>
                                          </p:spTgt>
                                        </p:tgtEl>
                                        <p:attrNameLst>
                                          <p:attrName>style.visibility</p:attrName>
                                        </p:attrNameLst>
                                      </p:cBhvr>
                                      <p:to>
                                        <p:strVal val="visible"/>
                                      </p:to>
                                    </p:set>
                                    <p:animEffect transition="in" filter="fade">
                                      <p:cBhvr>
                                        <p:cTn id="29" dur="500"/>
                                        <p:tgtEl>
                                          <p:spTgt spid="2891">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891">
                                            <p:txEl>
                                              <p:pRg st="5" end="5"/>
                                            </p:txEl>
                                          </p:spTgt>
                                        </p:tgtEl>
                                        <p:attrNameLst>
                                          <p:attrName>style.visibility</p:attrName>
                                        </p:attrNameLst>
                                      </p:cBhvr>
                                      <p:to>
                                        <p:strVal val="visible"/>
                                      </p:to>
                                    </p:set>
                                    <p:animEffect transition="in" filter="fade">
                                      <p:cBhvr>
                                        <p:cTn id="32" dur="500"/>
                                        <p:tgtEl>
                                          <p:spTgt spid="2891">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91">
                                            <p:txEl>
                                              <p:pRg st="6" end="6"/>
                                            </p:txEl>
                                          </p:spTgt>
                                        </p:tgtEl>
                                        <p:attrNameLst>
                                          <p:attrName>style.visibility</p:attrName>
                                        </p:attrNameLst>
                                      </p:cBhvr>
                                      <p:to>
                                        <p:strVal val="visible"/>
                                      </p:to>
                                    </p:set>
                                    <p:animEffect transition="in" filter="fade">
                                      <p:cBhvr>
                                        <p:cTn id="35" dur="500"/>
                                        <p:tgtEl>
                                          <p:spTgt spid="2891">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891">
                                            <p:txEl>
                                              <p:pRg st="7" end="7"/>
                                            </p:txEl>
                                          </p:spTgt>
                                        </p:tgtEl>
                                        <p:attrNameLst>
                                          <p:attrName>style.visibility</p:attrName>
                                        </p:attrNameLst>
                                      </p:cBhvr>
                                      <p:to>
                                        <p:strVal val="visible"/>
                                      </p:to>
                                    </p:set>
                                    <p:animEffect transition="in" filter="fade">
                                      <p:cBhvr>
                                        <p:cTn id="38" dur="500"/>
                                        <p:tgtEl>
                                          <p:spTgt spid="2891">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891">
                                            <p:txEl>
                                              <p:pRg st="8" end="8"/>
                                            </p:txEl>
                                          </p:spTgt>
                                        </p:tgtEl>
                                        <p:attrNameLst>
                                          <p:attrName>style.visibility</p:attrName>
                                        </p:attrNameLst>
                                      </p:cBhvr>
                                      <p:to>
                                        <p:strVal val="visible"/>
                                      </p:to>
                                    </p:set>
                                    <p:animEffect transition="in" filter="fade">
                                      <p:cBhvr>
                                        <p:cTn id="41" dur="500"/>
                                        <p:tgtEl>
                                          <p:spTgt spid="289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2899"/>
        <p:cNvGrpSpPr/>
        <p:nvPr/>
      </p:nvGrpSpPr>
      <p:grpSpPr>
        <a:xfrm>
          <a:off x="0" y="0"/>
          <a:ext cx="0" cy="0"/>
          <a:chOff x="0" y="0"/>
          <a:chExt cx="0" cy="0"/>
        </a:xfrm>
      </p:grpSpPr>
      <p:sp>
        <p:nvSpPr>
          <p:cNvPr id="2900" name="Google Shape;2900;p46"/>
          <p:cNvSpPr/>
          <p:nvPr/>
        </p:nvSpPr>
        <p:spPr>
          <a:xfrm rot="-5400000">
            <a:off x="3736361" y="-1600801"/>
            <a:ext cx="6858000" cy="100596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01" name="Google Shape;2901;p4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02" name="Google Shape;2902;p4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03" name="Google Shape;2903;p4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904" name="Google Shape;2904;p46"/>
          <p:cNvGrpSpPr/>
          <p:nvPr/>
        </p:nvGrpSpPr>
        <p:grpSpPr>
          <a:xfrm>
            <a:off x="6961787" y="1092812"/>
            <a:ext cx="2482931" cy="996927"/>
            <a:chOff x="1899" y="899"/>
            <a:chExt cx="4163" cy="1671"/>
          </a:xfrm>
        </p:grpSpPr>
        <p:sp>
          <p:nvSpPr>
            <p:cNvPr id="2905" name="Google Shape;2905;p4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6" name="Google Shape;2906;p4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7" name="Google Shape;2907;p4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8" name="Google Shape;2908;p4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9" name="Google Shape;2909;p4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0" name="Google Shape;2910;p4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1" name="Google Shape;2911;p4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2" name="Google Shape;2912;p4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3" name="Google Shape;2913;p4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4" name="Google Shape;2914;p4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5" name="Google Shape;2915;p4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6" name="Google Shape;2916;p46"/>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7" name="Google Shape;2917;p4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8" name="Google Shape;2918;p4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9" name="Google Shape;2919;p4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0" name="Google Shape;2920;p4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1" name="Google Shape;2921;p46"/>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2" name="Google Shape;2922;p4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3" name="Google Shape;2923;p4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4" name="Google Shape;2924;p4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5" name="Google Shape;2925;p4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6" name="Google Shape;2926;p4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7" name="Google Shape;2927;p4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8" name="Google Shape;2928;p4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9" name="Google Shape;2929;p4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0" name="Google Shape;2930;p4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1" name="Google Shape;2931;p4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2" name="Google Shape;2932;p4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3" name="Google Shape;2933;p4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4" name="Google Shape;2934;p4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5" name="Google Shape;2935;p4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6" name="Google Shape;2936;p4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7" name="Google Shape;2937;p4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8" name="Google Shape;2938;p4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9" name="Google Shape;2939;p4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0" name="Google Shape;2940;p4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1" name="Google Shape;2941;p4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2" name="Google Shape;2942;p4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3" name="Google Shape;2943;p4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4" name="Google Shape;2944;p4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5" name="Google Shape;2945;p4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6" name="Google Shape;2946;p4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7" name="Google Shape;2947;p4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8" name="Google Shape;2948;p4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9" name="Google Shape;2949;p4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0" name="Google Shape;2950;p4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1" name="Google Shape;2951;p4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2" name="Google Shape;2952;p4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3" name="Google Shape;2953;p4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4" name="Google Shape;2954;p4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5" name="Google Shape;2955;p4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6" name="Google Shape;2956;p4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7" name="Google Shape;2957;p4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8" name="Google Shape;2958;p4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9" name="Google Shape;2959;p4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0" name="Google Shape;2960;p4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1" name="Google Shape;2961;p4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2" name="Google Shape;2962;p4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3" name="Google Shape;2963;p4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4" name="Google Shape;2964;p4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5" name="Google Shape;2965;p4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6" name="Google Shape;2966;p4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7" name="Google Shape;2967;p4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8" name="Google Shape;2968;p4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9" name="Google Shape;2969;p4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0" name="Google Shape;2970;p4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1" name="Google Shape;2971;p4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2" name="Google Shape;2972;p4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3" name="Google Shape;2973;p4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4" name="Google Shape;2974;p4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5" name="Google Shape;2975;p4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6" name="Google Shape;2976;p4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7" name="Google Shape;2977;p4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8" name="Google Shape;2978;p4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9" name="Google Shape;2979;p4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0" name="Google Shape;2980;p4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1" name="Google Shape;2981;p4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2" name="Google Shape;2982;p4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3" name="Google Shape;2983;p4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4" name="Google Shape;2984;p46"/>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5" name="Google Shape;2985;p4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6" name="Google Shape;2986;p4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7" name="Google Shape;2987;p4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8" name="Google Shape;2988;p4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9" name="Google Shape;2989;p4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0" name="Google Shape;2990;p4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1" name="Google Shape;2991;p4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2" name="Google Shape;2992;p4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3" name="Google Shape;2993;p4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4" name="Google Shape;2994;p4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5" name="Google Shape;2995;p4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6" name="Google Shape;2996;p4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7" name="Google Shape;2997;p4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998" name="Google Shape;2998;p4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999" name="Google Shape;2999;p46"/>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000" name="Google Shape;3000;p46"/>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01" name="Google Shape;3001;p46"/>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002" name="Google Shape;3002;p46"/>
          <p:cNvPicPr preferRelativeResize="0"/>
          <p:nvPr/>
        </p:nvPicPr>
        <p:blipFill rotWithShape="1">
          <a:blip r:embed="rId3">
            <a:alphaModFix/>
          </a:blip>
          <a:srcRect/>
          <a:stretch/>
        </p:blipFill>
        <p:spPr>
          <a:xfrm>
            <a:off x="10174590" y="1236568"/>
            <a:ext cx="1620179" cy="821234"/>
          </a:xfrm>
          <a:prstGeom prst="rect">
            <a:avLst/>
          </a:prstGeom>
          <a:noFill/>
          <a:ln>
            <a:noFill/>
          </a:ln>
        </p:spPr>
      </p:pic>
      <p:grpSp>
        <p:nvGrpSpPr>
          <p:cNvPr id="3003" name="Google Shape;3003;p46"/>
          <p:cNvGrpSpPr/>
          <p:nvPr/>
        </p:nvGrpSpPr>
        <p:grpSpPr>
          <a:xfrm>
            <a:off x="-2040904" y="871532"/>
            <a:ext cx="1368300" cy="2264171"/>
            <a:chOff x="-1836712" y="2937191"/>
            <a:chExt cx="1368300" cy="2264171"/>
          </a:xfrm>
        </p:grpSpPr>
        <p:pic>
          <p:nvPicPr>
            <p:cNvPr id="3004" name="Google Shape;3004;p46"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3005" name="Google Shape;3005;p46"/>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006" name="Google Shape;3006;p46"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01"/>
                                        </p:tgtEl>
                                        <p:attrNameLst>
                                          <p:attrName>style.visibility</p:attrName>
                                        </p:attrNameLst>
                                      </p:cBhvr>
                                      <p:to>
                                        <p:strVal val="visible"/>
                                      </p:to>
                                    </p:set>
                                    <p:animEffect transition="in" filter="fade">
                                      <p:cBhvr>
                                        <p:cTn id="7" dur="500"/>
                                        <p:tgtEl>
                                          <p:spTgt spid="300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04"/>
                                        </p:tgtEl>
                                        <p:attrNameLst>
                                          <p:attrName>style.visibility</p:attrName>
                                        </p:attrNameLst>
                                      </p:cBhvr>
                                      <p:to>
                                        <p:strVal val="visible"/>
                                      </p:to>
                                    </p:set>
                                    <p:animEffect transition="in" filter="fade">
                                      <p:cBhvr>
                                        <p:cTn id="11" dur="500"/>
                                        <p:tgtEl>
                                          <p:spTgt spid="2904"/>
                                        </p:tgtEl>
                                      </p:cBhvr>
                                    </p:animEffect>
                                  </p:childTnLst>
                                </p:cTn>
                              </p:par>
                              <p:par>
                                <p:cTn id="12" presetID="10" presetClass="entr" presetSubtype="0" fill="hold" nodeType="withEffect">
                                  <p:stCondLst>
                                    <p:cond delay="0"/>
                                  </p:stCondLst>
                                  <p:childTnLst>
                                    <p:set>
                                      <p:cBhvr>
                                        <p:cTn id="13" dur="1" fill="hold">
                                          <p:stCondLst>
                                            <p:cond delay="0"/>
                                          </p:stCondLst>
                                        </p:cTn>
                                        <p:tgtEl>
                                          <p:spTgt spid="2999"/>
                                        </p:tgtEl>
                                        <p:attrNameLst>
                                          <p:attrName>style.visibility</p:attrName>
                                        </p:attrNameLst>
                                      </p:cBhvr>
                                      <p:to>
                                        <p:strVal val="visible"/>
                                      </p:to>
                                    </p:set>
                                    <p:animEffect transition="in" filter="fade">
                                      <p:cBhvr>
                                        <p:cTn id="14" dur="500"/>
                                        <p:tgtEl>
                                          <p:spTgt spid="2999"/>
                                        </p:tgtEl>
                                      </p:cBhvr>
                                    </p:animEffect>
                                  </p:childTnLst>
                                </p:cTn>
                              </p:par>
                              <p:par>
                                <p:cTn id="15" presetID="10" presetClass="entr" presetSubtype="0" fill="hold" nodeType="withEffect">
                                  <p:stCondLst>
                                    <p:cond delay="0"/>
                                  </p:stCondLst>
                                  <p:childTnLst>
                                    <p:set>
                                      <p:cBhvr>
                                        <p:cTn id="16" dur="1" fill="hold">
                                          <p:stCondLst>
                                            <p:cond delay="0"/>
                                          </p:stCondLst>
                                        </p:cTn>
                                        <p:tgtEl>
                                          <p:spTgt spid="3000">
                                            <p:txEl>
                                              <p:pRg st="0" end="0"/>
                                            </p:txEl>
                                          </p:spTgt>
                                        </p:tgtEl>
                                        <p:attrNameLst>
                                          <p:attrName>style.visibility</p:attrName>
                                        </p:attrNameLst>
                                      </p:cBhvr>
                                      <p:to>
                                        <p:strVal val="visible"/>
                                      </p:to>
                                    </p:set>
                                    <p:animEffect transition="in" filter="fade">
                                      <p:cBhvr>
                                        <p:cTn id="17" dur="500"/>
                                        <p:tgtEl>
                                          <p:spTgt spid="300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000">
                                            <p:txEl>
                                              <p:pRg st="1" end="1"/>
                                            </p:txEl>
                                          </p:spTgt>
                                        </p:tgtEl>
                                        <p:attrNameLst>
                                          <p:attrName>style.visibility</p:attrName>
                                        </p:attrNameLst>
                                      </p:cBhvr>
                                      <p:to>
                                        <p:strVal val="visible"/>
                                      </p:to>
                                    </p:set>
                                    <p:animEffect transition="in" filter="fade">
                                      <p:cBhvr>
                                        <p:cTn id="20" dur="500"/>
                                        <p:tgtEl>
                                          <p:spTgt spid="300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000">
                                            <p:txEl>
                                              <p:pRg st="2" end="2"/>
                                            </p:txEl>
                                          </p:spTgt>
                                        </p:tgtEl>
                                        <p:attrNameLst>
                                          <p:attrName>style.visibility</p:attrName>
                                        </p:attrNameLst>
                                      </p:cBhvr>
                                      <p:to>
                                        <p:strVal val="visible"/>
                                      </p:to>
                                    </p:set>
                                    <p:animEffect transition="in" filter="fade">
                                      <p:cBhvr>
                                        <p:cTn id="23" dur="500"/>
                                        <p:tgtEl>
                                          <p:spTgt spid="300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000">
                                            <p:txEl>
                                              <p:pRg st="3" end="3"/>
                                            </p:txEl>
                                          </p:spTgt>
                                        </p:tgtEl>
                                        <p:attrNameLst>
                                          <p:attrName>style.visibility</p:attrName>
                                        </p:attrNameLst>
                                      </p:cBhvr>
                                      <p:to>
                                        <p:strVal val="visible"/>
                                      </p:to>
                                    </p:set>
                                    <p:animEffect transition="in" filter="fade">
                                      <p:cBhvr>
                                        <p:cTn id="26" dur="500"/>
                                        <p:tgtEl>
                                          <p:spTgt spid="3000">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000">
                                            <p:txEl>
                                              <p:pRg st="4" end="4"/>
                                            </p:txEl>
                                          </p:spTgt>
                                        </p:tgtEl>
                                        <p:attrNameLst>
                                          <p:attrName>style.visibility</p:attrName>
                                        </p:attrNameLst>
                                      </p:cBhvr>
                                      <p:to>
                                        <p:strVal val="visible"/>
                                      </p:to>
                                    </p:set>
                                    <p:animEffect transition="in" filter="fade">
                                      <p:cBhvr>
                                        <p:cTn id="29" dur="500"/>
                                        <p:tgtEl>
                                          <p:spTgt spid="300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000">
                                            <p:txEl>
                                              <p:pRg st="5" end="5"/>
                                            </p:txEl>
                                          </p:spTgt>
                                        </p:tgtEl>
                                        <p:attrNameLst>
                                          <p:attrName>style.visibility</p:attrName>
                                        </p:attrNameLst>
                                      </p:cBhvr>
                                      <p:to>
                                        <p:strVal val="visible"/>
                                      </p:to>
                                    </p:set>
                                    <p:animEffect transition="in" filter="fade">
                                      <p:cBhvr>
                                        <p:cTn id="32" dur="500"/>
                                        <p:tgtEl>
                                          <p:spTgt spid="3000">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000">
                                            <p:txEl>
                                              <p:pRg st="6" end="6"/>
                                            </p:txEl>
                                          </p:spTgt>
                                        </p:tgtEl>
                                        <p:attrNameLst>
                                          <p:attrName>style.visibility</p:attrName>
                                        </p:attrNameLst>
                                      </p:cBhvr>
                                      <p:to>
                                        <p:strVal val="visible"/>
                                      </p:to>
                                    </p:set>
                                    <p:animEffect transition="in" filter="fade">
                                      <p:cBhvr>
                                        <p:cTn id="35" dur="500"/>
                                        <p:tgtEl>
                                          <p:spTgt spid="3000">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000">
                                            <p:txEl>
                                              <p:pRg st="7" end="7"/>
                                            </p:txEl>
                                          </p:spTgt>
                                        </p:tgtEl>
                                        <p:attrNameLst>
                                          <p:attrName>style.visibility</p:attrName>
                                        </p:attrNameLst>
                                      </p:cBhvr>
                                      <p:to>
                                        <p:strVal val="visible"/>
                                      </p:to>
                                    </p:set>
                                    <p:animEffect transition="in" filter="fade">
                                      <p:cBhvr>
                                        <p:cTn id="38" dur="500"/>
                                        <p:tgtEl>
                                          <p:spTgt spid="3000">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000">
                                            <p:txEl>
                                              <p:pRg st="8" end="8"/>
                                            </p:txEl>
                                          </p:spTgt>
                                        </p:tgtEl>
                                        <p:attrNameLst>
                                          <p:attrName>style.visibility</p:attrName>
                                        </p:attrNameLst>
                                      </p:cBhvr>
                                      <p:to>
                                        <p:strVal val="visible"/>
                                      </p:to>
                                    </p:set>
                                    <p:animEffect transition="in" filter="fade">
                                      <p:cBhvr>
                                        <p:cTn id="41" dur="500"/>
                                        <p:tgtEl>
                                          <p:spTgt spid="3000">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002"/>
                                        </p:tgtEl>
                                        <p:attrNameLst>
                                          <p:attrName>style.visibility</p:attrName>
                                        </p:attrNameLst>
                                      </p:cBhvr>
                                      <p:to>
                                        <p:strVal val="visible"/>
                                      </p:to>
                                    </p:set>
                                    <p:animEffect transition="in" filter="fade">
                                      <p:cBhvr>
                                        <p:cTn id="45" dur="1000"/>
                                        <p:tgtEl>
                                          <p:spTgt spid="3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3007"/>
        <p:cNvGrpSpPr/>
        <p:nvPr/>
      </p:nvGrpSpPr>
      <p:grpSpPr>
        <a:xfrm>
          <a:off x="0" y="0"/>
          <a:ext cx="0" cy="0"/>
          <a:chOff x="0" y="0"/>
          <a:chExt cx="0" cy="0"/>
        </a:xfrm>
      </p:grpSpPr>
      <p:sp>
        <p:nvSpPr>
          <p:cNvPr id="3008" name="Google Shape;3008;p47"/>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09" name="Google Shape;3009;p47"/>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10" name="Google Shape;3010;p4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11" name="Google Shape;3011;p4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012" name="Google Shape;3012;p47"/>
          <p:cNvGrpSpPr/>
          <p:nvPr/>
        </p:nvGrpSpPr>
        <p:grpSpPr>
          <a:xfrm>
            <a:off x="10553375" y="296652"/>
            <a:ext cx="1194613" cy="479652"/>
            <a:chOff x="1899" y="899"/>
            <a:chExt cx="4163" cy="1671"/>
          </a:xfrm>
        </p:grpSpPr>
        <p:sp>
          <p:nvSpPr>
            <p:cNvPr id="3013" name="Google Shape;3013;p4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4" name="Google Shape;3014;p4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5" name="Google Shape;3015;p4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6" name="Google Shape;3016;p4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7" name="Google Shape;3017;p4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8" name="Google Shape;3018;p4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9" name="Google Shape;3019;p4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0" name="Google Shape;3020;p4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1" name="Google Shape;3021;p4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2" name="Google Shape;3022;p4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3" name="Google Shape;3023;p4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4" name="Google Shape;3024;p47"/>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5" name="Google Shape;3025;p4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6" name="Google Shape;3026;p4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7" name="Google Shape;3027;p4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8" name="Google Shape;3028;p4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9" name="Google Shape;3029;p47"/>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0" name="Google Shape;3030;p4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1" name="Google Shape;3031;p4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2" name="Google Shape;3032;p4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3" name="Google Shape;3033;p4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4" name="Google Shape;3034;p4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5" name="Google Shape;3035;p4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6" name="Google Shape;3036;p4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7" name="Google Shape;3037;p4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8" name="Google Shape;3038;p4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9" name="Google Shape;3039;p4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0" name="Google Shape;3040;p4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1" name="Google Shape;3041;p4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2" name="Google Shape;3042;p4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3" name="Google Shape;3043;p4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4" name="Google Shape;3044;p4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5" name="Google Shape;3045;p4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6" name="Google Shape;3046;p4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7" name="Google Shape;3047;p4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8" name="Google Shape;3048;p4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9" name="Google Shape;3049;p4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0" name="Google Shape;3050;p4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1" name="Google Shape;3051;p4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2" name="Google Shape;3052;p4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3" name="Google Shape;3053;p4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4" name="Google Shape;3054;p4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5" name="Google Shape;3055;p4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6" name="Google Shape;3056;p4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7" name="Google Shape;3057;p4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8" name="Google Shape;3058;p4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9" name="Google Shape;3059;p4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0" name="Google Shape;3060;p4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1" name="Google Shape;3061;p4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2" name="Google Shape;3062;p4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3" name="Google Shape;3063;p4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4" name="Google Shape;3064;p4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5" name="Google Shape;3065;p4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6" name="Google Shape;3066;p4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7" name="Google Shape;3067;p4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8" name="Google Shape;3068;p4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9" name="Google Shape;3069;p4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0" name="Google Shape;3070;p4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1" name="Google Shape;3071;p4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2" name="Google Shape;3072;p4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3" name="Google Shape;3073;p4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4" name="Google Shape;3074;p4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5" name="Google Shape;3075;p4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6" name="Google Shape;3076;p4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7" name="Google Shape;3077;p4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8" name="Google Shape;3078;p4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9" name="Google Shape;3079;p4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0" name="Google Shape;3080;p4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1" name="Google Shape;3081;p4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2" name="Google Shape;3082;p4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3" name="Google Shape;3083;p4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4" name="Google Shape;3084;p4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5" name="Google Shape;3085;p4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6" name="Google Shape;3086;p4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7" name="Google Shape;3087;p4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8" name="Google Shape;3088;p4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9" name="Google Shape;3089;p4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0" name="Google Shape;3090;p4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1" name="Google Shape;3091;p4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2" name="Google Shape;3092;p47"/>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3" name="Google Shape;3093;p4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4" name="Google Shape;3094;p4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5" name="Google Shape;3095;p4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6" name="Google Shape;3096;p4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7" name="Google Shape;3097;p4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8" name="Google Shape;3098;p4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9" name="Google Shape;3099;p4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0" name="Google Shape;3100;p4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1" name="Google Shape;3101;p4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2" name="Google Shape;3102;p4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3" name="Google Shape;3103;p4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4" name="Google Shape;3104;p4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5" name="Google Shape;3105;p4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106" name="Google Shape;3106;p4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107" name="Google Shape;3107;p47"/>
          <p:cNvGrpSpPr/>
          <p:nvPr/>
        </p:nvGrpSpPr>
        <p:grpSpPr>
          <a:xfrm>
            <a:off x="-2040904" y="3988723"/>
            <a:ext cx="1872300" cy="2902792"/>
            <a:chOff x="6195941" y="562596"/>
            <a:chExt cx="1872300" cy="2902792"/>
          </a:xfrm>
        </p:grpSpPr>
        <p:grpSp>
          <p:nvGrpSpPr>
            <p:cNvPr id="3108" name="Google Shape;3108;p47"/>
            <p:cNvGrpSpPr/>
            <p:nvPr/>
          </p:nvGrpSpPr>
          <p:grpSpPr>
            <a:xfrm>
              <a:off x="6195941" y="832605"/>
              <a:ext cx="1872300" cy="2632784"/>
              <a:chOff x="-1872716" y="660661"/>
              <a:chExt cx="1872300" cy="1974637"/>
            </a:xfrm>
          </p:grpSpPr>
          <p:sp>
            <p:nvSpPr>
              <p:cNvPr id="3109" name="Google Shape;3109;p4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110" name="Google Shape;3110;p47"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111" name="Google Shape;3111;p47"/>
            <p:cNvGrpSpPr/>
            <p:nvPr/>
          </p:nvGrpSpPr>
          <p:grpSpPr>
            <a:xfrm>
              <a:off x="6303954" y="562596"/>
              <a:ext cx="540000" cy="540000"/>
              <a:chOff x="6303954" y="562596"/>
              <a:chExt cx="540000" cy="540000"/>
            </a:xfrm>
          </p:grpSpPr>
          <p:sp>
            <p:nvSpPr>
              <p:cNvPr id="3112" name="Google Shape;3112;p4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113" name="Google Shape;3113;p47"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114" name="Google Shape;3114;p47"/>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5" name="Google Shape;3115;p47"/>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6" name="Google Shape;3116;p47"/>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117" name="Google Shape;3117;p4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18" name="Google Shape;3118;p47"/>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119" name="Google Shape;3119;p47"/>
          <p:cNvGrpSpPr/>
          <p:nvPr/>
        </p:nvGrpSpPr>
        <p:grpSpPr>
          <a:xfrm>
            <a:off x="-2040904" y="871532"/>
            <a:ext cx="1368300" cy="2264171"/>
            <a:chOff x="-1836712" y="2937191"/>
            <a:chExt cx="1368300" cy="2264171"/>
          </a:xfrm>
        </p:grpSpPr>
        <p:pic>
          <p:nvPicPr>
            <p:cNvPr id="3120" name="Google Shape;3120;p47"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121" name="Google Shape;3121;p47"/>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122" name="Google Shape;3122;p47"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3123"/>
        <p:cNvGrpSpPr/>
        <p:nvPr/>
      </p:nvGrpSpPr>
      <p:grpSpPr>
        <a:xfrm>
          <a:off x="0" y="0"/>
          <a:ext cx="0" cy="0"/>
          <a:chOff x="0" y="0"/>
          <a:chExt cx="0" cy="0"/>
        </a:xfrm>
      </p:grpSpPr>
      <p:sp>
        <p:nvSpPr>
          <p:cNvPr id="3124" name="Google Shape;3124;p48"/>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5" name="Google Shape;3125;p48"/>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26" name="Google Shape;3126;p4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127" name="Google Shape;3127;p48"/>
          <p:cNvGrpSpPr/>
          <p:nvPr/>
        </p:nvGrpSpPr>
        <p:grpSpPr>
          <a:xfrm>
            <a:off x="6231333" y="1276582"/>
            <a:ext cx="2025429" cy="813234"/>
            <a:chOff x="1899" y="899"/>
            <a:chExt cx="4163" cy="1671"/>
          </a:xfrm>
        </p:grpSpPr>
        <p:sp>
          <p:nvSpPr>
            <p:cNvPr id="3128" name="Google Shape;3128;p4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9" name="Google Shape;3129;p4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0" name="Google Shape;3130;p4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1" name="Google Shape;3131;p4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2" name="Google Shape;3132;p4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3" name="Google Shape;3133;p4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4" name="Google Shape;3134;p4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5" name="Google Shape;3135;p4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6" name="Google Shape;3136;p4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7" name="Google Shape;3137;p4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8" name="Google Shape;3138;p4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9" name="Google Shape;3139;p48"/>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0" name="Google Shape;3140;p4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1" name="Google Shape;3141;p4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2" name="Google Shape;3142;p4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3" name="Google Shape;3143;p4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4" name="Google Shape;3144;p48"/>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5" name="Google Shape;3145;p4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6" name="Google Shape;3146;p4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7" name="Google Shape;3147;p4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8" name="Google Shape;3148;p4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9" name="Google Shape;3149;p4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0" name="Google Shape;3150;p4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1" name="Google Shape;3151;p4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2" name="Google Shape;3152;p4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3" name="Google Shape;3153;p4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4" name="Google Shape;3154;p4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5" name="Google Shape;3155;p4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6" name="Google Shape;3156;p4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7" name="Google Shape;3157;p4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8" name="Google Shape;3158;p4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9" name="Google Shape;3159;p4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0" name="Google Shape;3160;p4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1" name="Google Shape;3161;p4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2" name="Google Shape;3162;p4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3" name="Google Shape;3163;p4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4" name="Google Shape;3164;p4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5" name="Google Shape;3165;p4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6" name="Google Shape;3166;p4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7" name="Google Shape;3167;p4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8" name="Google Shape;3168;p4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9" name="Google Shape;3169;p4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0" name="Google Shape;3170;p4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1" name="Google Shape;3171;p4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2" name="Google Shape;3172;p4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3" name="Google Shape;3173;p4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4" name="Google Shape;3174;p4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5" name="Google Shape;3175;p4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6" name="Google Shape;3176;p4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7" name="Google Shape;3177;p4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8" name="Google Shape;3178;p4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9" name="Google Shape;3179;p4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0" name="Google Shape;3180;p4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1" name="Google Shape;3181;p4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2" name="Google Shape;3182;p4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3" name="Google Shape;3183;p4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4" name="Google Shape;3184;p4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5" name="Google Shape;3185;p4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6" name="Google Shape;3186;p4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7" name="Google Shape;3187;p4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8" name="Google Shape;3188;p4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9" name="Google Shape;3189;p4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0" name="Google Shape;3190;p4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1" name="Google Shape;3191;p4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2" name="Google Shape;3192;p4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3" name="Google Shape;3193;p4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4" name="Google Shape;3194;p4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5" name="Google Shape;3195;p4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6" name="Google Shape;3196;p4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7" name="Google Shape;3197;p4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8" name="Google Shape;3198;p4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9" name="Google Shape;3199;p4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0" name="Google Shape;3200;p4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1" name="Google Shape;3201;p4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2" name="Google Shape;3202;p4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3" name="Google Shape;3203;p4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4" name="Google Shape;3204;p4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5" name="Google Shape;3205;p4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6" name="Google Shape;3206;p4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7" name="Google Shape;3207;p48"/>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8" name="Google Shape;3208;p4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9" name="Google Shape;3209;p4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0" name="Google Shape;3210;p4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1" name="Google Shape;3211;p4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2" name="Google Shape;3212;p4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3" name="Google Shape;3213;p4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4" name="Google Shape;3214;p4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5" name="Google Shape;3215;p4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6" name="Google Shape;3216;p4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7" name="Google Shape;3217;p4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8" name="Google Shape;3218;p4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9" name="Google Shape;3219;p4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0" name="Google Shape;3220;p4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221" name="Google Shape;3221;p4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222" name="Google Shape;3222;p48"/>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23" name="Google Shape;3223;p48"/>
          <p:cNvSpPr txBox="1">
            <a:spLocks noGrp="1"/>
          </p:cNvSpPr>
          <p:nvPr>
            <p:ph type="body" idx="1"/>
          </p:nvPr>
        </p:nvSpPr>
        <p:spPr>
          <a:xfrm>
            <a:off x="6231333" y="4092463"/>
            <a:ext cx="4624500" cy="87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224" name="Google Shape;3224;p48"/>
          <p:cNvGrpSpPr/>
          <p:nvPr/>
        </p:nvGrpSpPr>
        <p:grpSpPr>
          <a:xfrm>
            <a:off x="-1932891" y="195833"/>
            <a:ext cx="1368300" cy="2725739"/>
            <a:chOff x="-1555624" y="1196393"/>
            <a:chExt cx="1368300" cy="2725739"/>
          </a:xfrm>
        </p:grpSpPr>
        <p:grpSp>
          <p:nvGrpSpPr>
            <p:cNvPr id="3225" name="Google Shape;3225;p48"/>
            <p:cNvGrpSpPr/>
            <p:nvPr/>
          </p:nvGrpSpPr>
          <p:grpSpPr>
            <a:xfrm>
              <a:off x="-1555624" y="1488707"/>
              <a:ext cx="1368300" cy="2433425"/>
              <a:chOff x="-1836712" y="3275837"/>
              <a:chExt cx="1368300" cy="2433425"/>
            </a:xfrm>
          </p:grpSpPr>
          <p:sp>
            <p:nvSpPr>
              <p:cNvPr id="3226" name="Google Shape;3226;p48"/>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3227" name="Google Shape;3227;p48"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228" name="Google Shape;3228;p48"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3229" name="Google Shape;3229;p48"/>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230" name="Google Shape;3230;p48"/>
          <p:cNvSpPr/>
          <p:nvPr/>
        </p:nvSpPr>
        <p:spPr>
          <a:xfrm>
            <a:off x="19653" y="1204484"/>
            <a:ext cx="6588735" cy="5653515"/>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3231"/>
        <p:cNvGrpSpPr/>
        <p:nvPr/>
      </p:nvGrpSpPr>
      <p:grpSpPr>
        <a:xfrm>
          <a:off x="0" y="0"/>
          <a:ext cx="0" cy="0"/>
          <a:chOff x="0" y="0"/>
          <a:chExt cx="0" cy="0"/>
        </a:xfrm>
      </p:grpSpPr>
      <p:sp>
        <p:nvSpPr>
          <p:cNvPr id="3232" name="Google Shape;3232;p49"/>
          <p:cNvSpPr txBox="1">
            <a:spLocks noGrp="1"/>
          </p:cNvSpPr>
          <p:nvPr>
            <p:ph type="title"/>
          </p:nvPr>
        </p:nvSpPr>
        <p:spPr>
          <a:xfrm>
            <a:off x="6456039"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233" name="Google Shape;3233;p49"/>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4" name="Google Shape;3234;p49"/>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35" name="Google Shape;3235;p4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236" name="Google Shape;3236;p49"/>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37" name="Google Shape;3237;p49"/>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238" name="Google Shape;3238;p49"/>
          <p:cNvGrpSpPr/>
          <p:nvPr/>
        </p:nvGrpSpPr>
        <p:grpSpPr>
          <a:xfrm>
            <a:off x="-2040904" y="3988723"/>
            <a:ext cx="1872300" cy="2902792"/>
            <a:chOff x="6195941" y="562596"/>
            <a:chExt cx="1872300" cy="2902792"/>
          </a:xfrm>
        </p:grpSpPr>
        <p:grpSp>
          <p:nvGrpSpPr>
            <p:cNvPr id="3239" name="Google Shape;3239;p49"/>
            <p:cNvGrpSpPr/>
            <p:nvPr/>
          </p:nvGrpSpPr>
          <p:grpSpPr>
            <a:xfrm>
              <a:off x="6195941" y="832605"/>
              <a:ext cx="1872300" cy="2632784"/>
              <a:chOff x="-1872716" y="660661"/>
              <a:chExt cx="1872300" cy="1974637"/>
            </a:xfrm>
          </p:grpSpPr>
          <p:sp>
            <p:nvSpPr>
              <p:cNvPr id="3240" name="Google Shape;3240;p4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241" name="Google Shape;3241;p49"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242" name="Google Shape;3242;p49"/>
            <p:cNvGrpSpPr/>
            <p:nvPr/>
          </p:nvGrpSpPr>
          <p:grpSpPr>
            <a:xfrm>
              <a:off x="6303954" y="562596"/>
              <a:ext cx="540000" cy="540000"/>
              <a:chOff x="6303954" y="562596"/>
              <a:chExt cx="540000" cy="540000"/>
            </a:xfrm>
          </p:grpSpPr>
          <p:sp>
            <p:nvSpPr>
              <p:cNvPr id="3243" name="Google Shape;3243;p49"/>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244" name="Google Shape;3244;p49"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3245" name="Google Shape;3245;p49"/>
          <p:cNvGrpSpPr/>
          <p:nvPr/>
        </p:nvGrpSpPr>
        <p:grpSpPr>
          <a:xfrm>
            <a:off x="-1932891" y="195833"/>
            <a:ext cx="1368300" cy="2725739"/>
            <a:chOff x="-1555624" y="1196393"/>
            <a:chExt cx="1368300" cy="2725739"/>
          </a:xfrm>
        </p:grpSpPr>
        <p:grpSp>
          <p:nvGrpSpPr>
            <p:cNvPr id="3246" name="Google Shape;3246;p49"/>
            <p:cNvGrpSpPr/>
            <p:nvPr/>
          </p:nvGrpSpPr>
          <p:grpSpPr>
            <a:xfrm>
              <a:off x="-1555624" y="1488707"/>
              <a:ext cx="1368300" cy="2433425"/>
              <a:chOff x="-1836712" y="3275837"/>
              <a:chExt cx="1368300" cy="2433425"/>
            </a:xfrm>
          </p:grpSpPr>
          <p:sp>
            <p:nvSpPr>
              <p:cNvPr id="3247" name="Google Shape;3247;p49"/>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3248" name="Google Shape;3248;p49"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249" name="Google Shape;3249;p49"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250" name="Google Shape;3250;p49"/>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3251" name="Google Shape;3251;p49"/>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252" name="Google Shape;3252;p49"/>
          <p:cNvGrpSpPr/>
          <p:nvPr/>
        </p:nvGrpSpPr>
        <p:grpSpPr>
          <a:xfrm>
            <a:off x="10553375" y="296652"/>
            <a:ext cx="1194613" cy="479652"/>
            <a:chOff x="1899" y="899"/>
            <a:chExt cx="4163" cy="1671"/>
          </a:xfrm>
        </p:grpSpPr>
        <p:sp>
          <p:nvSpPr>
            <p:cNvPr id="3253" name="Google Shape;3253;p4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4" name="Google Shape;3254;p4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5" name="Google Shape;3255;p4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6" name="Google Shape;3256;p4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7" name="Google Shape;3257;p4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8" name="Google Shape;3258;p4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9" name="Google Shape;3259;p4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0" name="Google Shape;3260;p4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1" name="Google Shape;3261;p4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2" name="Google Shape;3262;p4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3" name="Google Shape;3263;p4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4" name="Google Shape;3264;p49"/>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5" name="Google Shape;3265;p4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6" name="Google Shape;3266;p4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7" name="Google Shape;3267;p4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8" name="Google Shape;3268;p4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9" name="Google Shape;3269;p49"/>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0" name="Google Shape;3270;p4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1" name="Google Shape;3271;p4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2" name="Google Shape;3272;p4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3" name="Google Shape;3273;p4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4" name="Google Shape;3274;p4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5" name="Google Shape;3275;p4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6" name="Google Shape;3276;p4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7" name="Google Shape;3277;p4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8" name="Google Shape;3278;p4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9" name="Google Shape;3279;p4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0" name="Google Shape;3280;p4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1" name="Google Shape;3281;p4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2" name="Google Shape;3282;p4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3" name="Google Shape;3283;p4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4" name="Google Shape;3284;p4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5" name="Google Shape;3285;p4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6" name="Google Shape;3286;p4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7" name="Google Shape;3287;p4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8" name="Google Shape;3288;p4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9" name="Google Shape;3289;p4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0" name="Google Shape;3290;p4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1" name="Google Shape;3291;p4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2" name="Google Shape;3292;p4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3" name="Google Shape;3293;p4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4" name="Google Shape;3294;p4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5" name="Google Shape;3295;p4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6" name="Google Shape;3296;p4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7" name="Google Shape;3297;p4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8" name="Google Shape;3298;p4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9" name="Google Shape;3299;p4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0" name="Google Shape;3300;p4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1" name="Google Shape;3301;p4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2" name="Google Shape;3302;p4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3" name="Google Shape;3303;p4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4" name="Google Shape;3304;p4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5" name="Google Shape;3305;p4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6" name="Google Shape;3306;p4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7" name="Google Shape;3307;p4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8" name="Google Shape;3308;p4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09" name="Google Shape;3309;p4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0" name="Google Shape;3310;p4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1" name="Google Shape;3311;p4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2" name="Google Shape;3312;p4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3" name="Google Shape;3313;p4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4" name="Google Shape;3314;p4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5" name="Google Shape;3315;p4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6" name="Google Shape;3316;p4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7" name="Google Shape;3317;p4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8" name="Google Shape;3318;p4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19" name="Google Shape;3319;p4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0" name="Google Shape;3320;p4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1" name="Google Shape;3321;p4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2" name="Google Shape;3322;p4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3" name="Google Shape;3323;p4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4" name="Google Shape;3324;p4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5" name="Google Shape;3325;p4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6" name="Google Shape;3326;p4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7" name="Google Shape;3327;p4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8" name="Google Shape;3328;p4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29" name="Google Shape;3329;p4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0" name="Google Shape;3330;p4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1" name="Google Shape;3331;p4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2" name="Google Shape;3332;p49"/>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3" name="Google Shape;3333;p4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4" name="Google Shape;3334;p4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5" name="Google Shape;3335;p4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6" name="Google Shape;3336;p4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7" name="Google Shape;3337;p4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8" name="Google Shape;3338;p4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39" name="Google Shape;3339;p4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0" name="Google Shape;3340;p4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1" name="Google Shape;3341;p4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2" name="Google Shape;3342;p4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3" name="Google Shape;3343;p4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4" name="Google Shape;3344;p4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5" name="Google Shape;3345;p4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46" name="Google Shape;3346;p49"/>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dk2"/>
        </a:solidFill>
        <a:effectLst/>
      </p:bgPr>
    </p:bg>
    <p:spTree>
      <p:nvGrpSpPr>
        <p:cNvPr id="1" name="Shape 3347"/>
        <p:cNvGrpSpPr/>
        <p:nvPr/>
      </p:nvGrpSpPr>
      <p:grpSpPr>
        <a:xfrm>
          <a:off x="0" y="0"/>
          <a:ext cx="0" cy="0"/>
          <a:chOff x="0" y="0"/>
          <a:chExt cx="0" cy="0"/>
        </a:xfrm>
      </p:grpSpPr>
      <p:sp>
        <p:nvSpPr>
          <p:cNvPr id="3348" name="Google Shape;3348;p50"/>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49" name="Google Shape;3349;p50"/>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50" name="Google Shape;3350;p50"/>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51" name="Google Shape;3351;p5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352" name="Google Shape;3352;p50"/>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353" name="Google Shape;3353;p50"/>
          <p:cNvGrpSpPr/>
          <p:nvPr/>
        </p:nvGrpSpPr>
        <p:grpSpPr>
          <a:xfrm>
            <a:off x="10553375" y="296652"/>
            <a:ext cx="1194613" cy="479652"/>
            <a:chOff x="1899" y="899"/>
            <a:chExt cx="4163" cy="1671"/>
          </a:xfrm>
        </p:grpSpPr>
        <p:sp>
          <p:nvSpPr>
            <p:cNvPr id="3354" name="Google Shape;3354;p5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5" name="Google Shape;3355;p5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6" name="Google Shape;3356;p5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7" name="Google Shape;3357;p5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8" name="Google Shape;3358;p5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59" name="Google Shape;3359;p5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0" name="Google Shape;3360;p5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1" name="Google Shape;3361;p5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2" name="Google Shape;3362;p5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3" name="Google Shape;3363;p5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4" name="Google Shape;3364;p5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5" name="Google Shape;3365;p50"/>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6" name="Google Shape;3366;p5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7" name="Google Shape;3367;p5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8" name="Google Shape;3368;p5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69" name="Google Shape;3369;p5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0" name="Google Shape;3370;p50"/>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1" name="Google Shape;3371;p5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2" name="Google Shape;3372;p5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3" name="Google Shape;3373;p5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4" name="Google Shape;3374;p5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5" name="Google Shape;3375;p5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6" name="Google Shape;3376;p5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7" name="Google Shape;3377;p5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8" name="Google Shape;3378;p5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79" name="Google Shape;3379;p5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0" name="Google Shape;3380;p5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1" name="Google Shape;3381;p5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2" name="Google Shape;3382;p5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3" name="Google Shape;3383;p5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4" name="Google Shape;3384;p5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5" name="Google Shape;3385;p5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6" name="Google Shape;3386;p5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7" name="Google Shape;3387;p5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8" name="Google Shape;3388;p5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89" name="Google Shape;3389;p5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0" name="Google Shape;3390;p5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1" name="Google Shape;3391;p5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2" name="Google Shape;3392;p5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3" name="Google Shape;3393;p5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4" name="Google Shape;3394;p5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5" name="Google Shape;3395;p5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6" name="Google Shape;3396;p5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7" name="Google Shape;3397;p5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8" name="Google Shape;3398;p5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9" name="Google Shape;3399;p5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0" name="Google Shape;3400;p5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1" name="Google Shape;3401;p5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2" name="Google Shape;3402;p5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3" name="Google Shape;3403;p5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4" name="Google Shape;3404;p5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5" name="Google Shape;3405;p5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6" name="Google Shape;3406;p5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7" name="Google Shape;3407;p5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8" name="Google Shape;3408;p5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9" name="Google Shape;3409;p5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0" name="Google Shape;3410;p5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1" name="Google Shape;3411;p5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2" name="Google Shape;3412;p5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3" name="Google Shape;3413;p5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4" name="Google Shape;3414;p5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5" name="Google Shape;3415;p5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6" name="Google Shape;3416;p5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7" name="Google Shape;3417;p5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8" name="Google Shape;3418;p5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19" name="Google Shape;3419;p5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0" name="Google Shape;3420;p5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1" name="Google Shape;3421;p5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2" name="Google Shape;3422;p5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3" name="Google Shape;3423;p5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4" name="Google Shape;3424;p5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5" name="Google Shape;3425;p5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6" name="Google Shape;3426;p5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7" name="Google Shape;3427;p5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8" name="Google Shape;3428;p5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9" name="Google Shape;3429;p5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0" name="Google Shape;3430;p5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1" name="Google Shape;3431;p5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2" name="Google Shape;3432;p5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3" name="Google Shape;3433;p50"/>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4" name="Google Shape;3434;p5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5" name="Google Shape;3435;p5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6" name="Google Shape;3436;p5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7" name="Google Shape;3437;p5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8" name="Google Shape;3438;p5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9" name="Google Shape;3439;p5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0" name="Google Shape;3440;p5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1" name="Google Shape;3441;p5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2" name="Google Shape;3442;p5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3" name="Google Shape;3443;p5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4" name="Google Shape;3444;p5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5" name="Google Shape;3445;p5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6" name="Google Shape;3446;p5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447" name="Google Shape;3447;p5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448" name="Google Shape;3448;p50"/>
          <p:cNvSpPr txBox="1">
            <a:spLocks noGrp="1"/>
          </p:cNvSpPr>
          <p:nvPr>
            <p:ph type="title"/>
          </p:nvPr>
        </p:nvSpPr>
        <p:spPr>
          <a:xfrm>
            <a:off x="895571" y="855051"/>
            <a:ext cx="9658800" cy="1255800"/>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3449" name="Google Shape;3449;p50"/>
          <p:cNvGrpSpPr/>
          <p:nvPr/>
        </p:nvGrpSpPr>
        <p:grpSpPr>
          <a:xfrm>
            <a:off x="-2040904" y="3988723"/>
            <a:ext cx="1872300" cy="2902792"/>
            <a:chOff x="6195941" y="562596"/>
            <a:chExt cx="1872300" cy="2902792"/>
          </a:xfrm>
        </p:grpSpPr>
        <p:grpSp>
          <p:nvGrpSpPr>
            <p:cNvPr id="3450" name="Google Shape;3450;p50"/>
            <p:cNvGrpSpPr/>
            <p:nvPr/>
          </p:nvGrpSpPr>
          <p:grpSpPr>
            <a:xfrm>
              <a:off x="6195941" y="832605"/>
              <a:ext cx="1872300" cy="2632784"/>
              <a:chOff x="-1872716" y="660661"/>
              <a:chExt cx="1872300" cy="1974637"/>
            </a:xfrm>
          </p:grpSpPr>
          <p:sp>
            <p:nvSpPr>
              <p:cNvPr id="3451" name="Google Shape;3451;p5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452" name="Google Shape;3452;p5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453" name="Google Shape;3453;p50"/>
            <p:cNvGrpSpPr/>
            <p:nvPr/>
          </p:nvGrpSpPr>
          <p:grpSpPr>
            <a:xfrm>
              <a:off x="6303954" y="562596"/>
              <a:ext cx="540000" cy="540000"/>
              <a:chOff x="6303954" y="562596"/>
              <a:chExt cx="540000" cy="540000"/>
            </a:xfrm>
          </p:grpSpPr>
          <p:sp>
            <p:nvSpPr>
              <p:cNvPr id="3454" name="Google Shape;3454;p5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455" name="Google Shape;3455;p5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456" name="Google Shape;3456;p50"/>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7" name="Google Shape;3457;p50"/>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8" name="Google Shape;3458;p50"/>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459" name="Google Shape;3459;p50"/>
          <p:cNvGrpSpPr/>
          <p:nvPr/>
        </p:nvGrpSpPr>
        <p:grpSpPr>
          <a:xfrm>
            <a:off x="-1932891" y="195833"/>
            <a:ext cx="1368300" cy="2725739"/>
            <a:chOff x="-1555624" y="1196393"/>
            <a:chExt cx="1368300" cy="2725739"/>
          </a:xfrm>
        </p:grpSpPr>
        <p:grpSp>
          <p:nvGrpSpPr>
            <p:cNvPr id="3460" name="Google Shape;3460;p50"/>
            <p:cNvGrpSpPr/>
            <p:nvPr/>
          </p:nvGrpSpPr>
          <p:grpSpPr>
            <a:xfrm>
              <a:off x="-1555624" y="1488707"/>
              <a:ext cx="1368300" cy="2433425"/>
              <a:chOff x="-1836712" y="3275837"/>
              <a:chExt cx="1368300" cy="2433425"/>
            </a:xfrm>
          </p:grpSpPr>
          <p:sp>
            <p:nvSpPr>
              <p:cNvPr id="3461" name="Google Shape;3461;p50"/>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3462" name="Google Shape;3462;p50"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463" name="Google Shape;3463;p50"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464" name="Google Shape;3464;p50"/>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3465"/>
        <p:cNvGrpSpPr/>
        <p:nvPr/>
      </p:nvGrpSpPr>
      <p:grpSpPr>
        <a:xfrm>
          <a:off x="0" y="0"/>
          <a:ext cx="0" cy="0"/>
          <a:chOff x="0" y="0"/>
          <a:chExt cx="0" cy="0"/>
        </a:xfrm>
      </p:grpSpPr>
      <p:sp>
        <p:nvSpPr>
          <p:cNvPr id="3466" name="Google Shape;3466;p51"/>
          <p:cNvSpPr/>
          <p:nvPr/>
        </p:nvSpPr>
        <p:spPr>
          <a:xfrm>
            <a:off x="0" y="0"/>
            <a:ext cx="12192000" cy="6858000"/>
          </a:xfrm>
          <a:prstGeom prst="rect">
            <a:avLst/>
          </a:prstGeom>
          <a:solidFill>
            <a:srgbClr val="000000">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7" name="Google Shape;3467;p51"/>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468" name="Google Shape;3468;p51"/>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69" name="Google Shape;3469;p51"/>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70" name="Google Shape;3470;p5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471" name="Google Shape;3471;p51"/>
          <p:cNvSpPr txBox="1">
            <a:spLocks noGrp="1"/>
          </p:cNvSpPr>
          <p:nvPr>
            <p:ph type="body" idx="1"/>
          </p:nvPr>
        </p:nvSpPr>
        <p:spPr>
          <a:xfrm>
            <a:off x="514800" y="2263939"/>
            <a:ext cx="44715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472" name="Google Shape;3472;p51"/>
          <p:cNvGrpSpPr/>
          <p:nvPr/>
        </p:nvGrpSpPr>
        <p:grpSpPr>
          <a:xfrm>
            <a:off x="-2040904" y="3988723"/>
            <a:ext cx="1872300" cy="2902792"/>
            <a:chOff x="6195941" y="562596"/>
            <a:chExt cx="1872300" cy="2902792"/>
          </a:xfrm>
        </p:grpSpPr>
        <p:grpSp>
          <p:nvGrpSpPr>
            <p:cNvPr id="3473" name="Google Shape;3473;p51"/>
            <p:cNvGrpSpPr/>
            <p:nvPr/>
          </p:nvGrpSpPr>
          <p:grpSpPr>
            <a:xfrm>
              <a:off x="6195941" y="832605"/>
              <a:ext cx="1872300" cy="2632784"/>
              <a:chOff x="-1872716" y="660661"/>
              <a:chExt cx="1872300" cy="1974637"/>
            </a:xfrm>
          </p:grpSpPr>
          <p:sp>
            <p:nvSpPr>
              <p:cNvPr id="3474" name="Google Shape;3474;p5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475" name="Google Shape;3475;p5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476" name="Google Shape;3476;p51"/>
            <p:cNvGrpSpPr/>
            <p:nvPr/>
          </p:nvGrpSpPr>
          <p:grpSpPr>
            <a:xfrm>
              <a:off x="6303954" y="562596"/>
              <a:ext cx="540000" cy="540000"/>
              <a:chOff x="6303954" y="562596"/>
              <a:chExt cx="540000" cy="540000"/>
            </a:xfrm>
          </p:grpSpPr>
          <p:sp>
            <p:nvSpPr>
              <p:cNvPr id="3477" name="Google Shape;3477;p5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478" name="Google Shape;3478;p5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479" name="Google Shape;3479;p51"/>
          <p:cNvSpPr/>
          <p:nvPr/>
        </p:nvSpPr>
        <p:spPr>
          <a:xfrm>
            <a:off x="-3680045" y="312461"/>
            <a:ext cx="8746251" cy="612492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480" name="Google Shape;3480;p51"/>
          <p:cNvGrpSpPr/>
          <p:nvPr/>
        </p:nvGrpSpPr>
        <p:grpSpPr>
          <a:xfrm>
            <a:off x="10553375" y="296652"/>
            <a:ext cx="1194613" cy="479652"/>
            <a:chOff x="1899" y="899"/>
            <a:chExt cx="4163" cy="1671"/>
          </a:xfrm>
        </p:grpSpPr>
        <p:sp>
          <p:nvSpPr>
            <p:cNvPr id="3481" name="Google Shape;3481;p5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2" name="Google Shape;3482;p5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3" name="Google Shape;3483;p5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4" name="Google Shape;3484;p5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5" name="Google Shape;3485;p5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6" name="Google Shape;3486;p5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7" name="Google Shape;3487;p5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8" name="Google Shape;3488;p5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9" name="Google Shape;3489;p5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0" name="Google Shape;3490;p5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1" name="Google Shape;3491;p5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2" name="Google Shape;3492;p51"/>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3" name="Google Shape;3493;p5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4" name="Google Shape;3494;p5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5" name="Google Shape;3495;p5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6" name="Google Shape;3496;p5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7" name="Google Shape;3497;p51"/>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8" name="Google Shape;3498;p5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99" name="Google Shape;3499;p5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0" name="Google Shape;3500;p5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1" name="Google Shape;3501;p5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2" name="Google Shape;3502;p5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3" name="Google Shape;3503;p5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4" name="Google Shape;3504;p5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5" name="Google Shape;3505;p5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6" name="Google Shape;3506;p5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7" name="Google Shape;3507;p5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8" name="Google Shape;3508;p5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9" name="Google Shape;3509;p5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0" name="Google Shape;3510;p5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1" name="Google Shape;3511;p5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2" name="Google Shape;3512;p5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3" name="Google Shape;3513;p5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4" name="Google Shape;3514;p5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5" name="Google Shape;3515;p5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6" name="Google Shape;3516;p5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7" name="Google Shape;3517;p5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8" name="Google Shape;3518;p5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19" name="Google Shape;3519;p5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0" name="Google Shape;3520;p5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1" name="Google Shape;3521;p5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2" name="Google Shape;3522;p5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3" name="Google Shape;3523;p5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4" name="Google Shape;3524;p5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5" name="Google Shape;3525;p5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6" name="Google Shape;3526;p5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7" name="Google Shape;3527;p5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8" name="Google Shape;3528;p5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29" name="Google Shape;3529;p5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0" name="Google Shape;3530;p5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1" name="Google Shape;3531;p5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2" name="Google Shape;3532;p5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3" name="Google Shape;3533;p5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4" name="Google Shape;3534;p5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5" name="Google Shape;3535;p5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6" name="Google Shape;3536;p5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7" name="Google Shape;3537;p5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8" name="Google Shape;3538;p5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9" name="Google Shape;3539;p5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0" name="Google Shape;3540;p5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1" name="Google Shape;3541;p5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2" name="Google Shape;3542;p5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3" name="Google Shape;3543;p5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4" name="Google Shape;3544;p5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5" name="Google Shape;3545;p5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6" name="Google Shape;3546;p5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7" name="Google Shape;3547;p5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8" name="Google Shape;3548;p5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9" name="Google Shape;3549;p5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0" name="Google Shape;3550;p5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1" name="Google Shape;3551;p5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2" name="Google Shape;3552;p5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3" name="Google Shape;3553;p5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4" name="Google Shape;3554;p5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5" name="Google Shape;3555;p5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6" name="Google Shape;3556;p5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7" name="Google Shape;3557;p5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8" name="Google Shape;3558;p5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9" name="Google Shape;3559;p5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0" name="Google Shape;3560;p51"/>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1" name="Google Shape;3561;p5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2" name="Google Shape;3562;p5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3" name="Google Shape;3563;p5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4" name="Google Shape;3564;p5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5" name="Google Shape;3565;p5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6" name="Google Shape;3566;p5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7" name="Google Shape;3567;p5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8" name="Google Shape;3568;p5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9" name="Google Shape;3569;p5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0" name="Google Shape;3570;p5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1" name="Google Shape;3571;p5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2" name="Google Shape;3572;p5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3" name="Google Shape;3573;p5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574" name="Google Shape;3574;p5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575" name="Google Shape;3575;p51"/>
          <p:cNvSpPr txBox="1">
            <a:spLocks noGrp="1"/>
          </p:cNvSpPr>
          <p:nvPr>
            <p:ph type="body" idx="2"/>
          </p:nvPr>
        </p:nvSpPr>
        <p:spPr>
          <a:xfrm>
            <a:off x="5522201" y="2263939"/>
            <a:ext cx="44715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576" name="Google Shape;3576;p51"/>
          <p:cNvGrpSpPr/>
          <p:nvPr/>
        </p:nvGrpSpPr>
        <p:grpSpPr>
          <a:xfrm>
            <a:off x="-2040904" y="871532"/>
            <a:ext cx="1368300" cy="2264171"/>
            <a:chOff x="-1836712" y="2937191"/>
            <a:chExt cx="1368300" cy="2264171"/>
          </a:xfrm>
        </p:grpSpPr>
        <p:pic>
          <p:nvPicPr>
            <p:cNvPr id="3577" name="Google Shape;3577;p5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578" name="Google Shape;3578;p5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579" name="Google Shape;3579;p5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3580"/>
        <p:cNvGrpSpPr/>
        <p:nvPr/>
      </p:nvGrpSpPr>
      <p:grpSpPr>
        <a:xfrm>
          <a:off x="0" y="0"/>
          <a:ext cx="0" cy="0"/>
          <a:chOff x="0" y="0"/>
          <a:chExt cx="0" cy="0"/>
        </a:xfrm>
      </p:grpSpPr>
      <p:sp>
        <p:nvSpPr>
          <p:cNvPr id="3581" name="Google Shape;3581;p52"/>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2" name="Google Shape;3582;p52"/>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83" name="Google Shape;3583;p52"/>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84" name="Google Shape;3584;p5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585" name="Google Shape;3585;p52"/>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586" name="Google Shape;3586;p52"/>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587" name="Google Shape;3587;p52"/>
          <p:cNvGrpSpPr/>
          <p:nvPr/>
        </p:nvGrpSpPr>
        <p:grpSpPr>
          <a:xfrm>
            <a:off x="6961787" y="1092957"/>
            <a:ext cx="2482571" cy="996783"/>
            <a:chOff x="1899" y="899"/>
            <a:chExt cx="4163" cy="1671"/>
          </a:xfrm>
        </p:grpSpPr>
        <p:sp>
          <p:nvSpPr>
            <p:cNvPr id="3588" name="Google Shape;3588;p5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9" name="Google Shape;3589;p5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0" name="Google Shape;3590;p5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1" name="Google Shape;3591;p5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2" name="Google Shape;3592;p5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3" name="Google Shape;3593;p5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4" name="Google Shape;3594;p5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5" name="Google Shape;3595;p5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6" name="Google Shape;3596;p5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7" name="Google Shape;3597;p5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8" name="Google Shape;3598;p5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9" name="Google Shape;3599;p52"/>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0" name="Google Shape;3600;p5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1" name="Google Shape;3601;p5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2" name="Google Shape;3602;p5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3" name="Google Shape;3603;p5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4" name="Google Shape;3604;p52"/>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5" name="Google Shape;3605;p5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6" name="Google Shape;3606;p5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7" name="Google Shape;3607;p5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8" name="Google Shape;3608;p5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9" name="Google Shape;3609;p5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0" name="Google Shape;3610;p5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1" name="Google Shape;3611;p5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2" name="Google Shape;3612;p5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3" name="Google Shape;3613;p5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4" name="Google Shape;3614;p5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5" name="Google Shape;3615;p5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6" name="Google Shape;3616;p5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7" name="Google Shape;3617;p5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8" name="Google Shape;3618;p5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9" name="Google Shape;3619;p5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0" name="Google Shape;3620;p5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1" name="Google Shape;3621;p5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2" name="Google Shape;3622;p5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3" name="Google Shape;3623;p5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4" name="Google Shape;3624;p5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5" name="Google Shape;3625;p5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6" name="Google Shape;3626;p5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7" name="Google Shape;3627;p5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8" name="Google Shape;3628;p5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9" name="Google Shape;3629;p5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0" name="Google Shape;3630;p5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1" name="Google Shape;3631;p5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2" name="Google Shape;3632;p5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3" name="Google Shape;3633;p5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4" name="Google Shape;3634;p5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5" name="Google Shape;3635;p5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6" name="Google Shape;3636;p5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7" name="Google Shape;3637;p5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8" name="Google Shape;3638;p5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9" name="Google Shape;3639;p5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0" name="Google Shape;3640;p5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1" name="Google Shape;3641;p5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2" name="Google Shape;3642;p5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3" name="Google Shape;3643;p5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4" name="Google Shape;3644;p5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5" name="Google Shape;3645;p5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6" name="Google Shape;3646;p5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7" name="Google Shape;3647;p5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8" name="Google Shape;3648;p5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9" name="Google Shape;3649;p5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0" name="Google Shape;3650;p5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1" name="Google Shape;3651;p5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2" name="Google Shape;3652;p5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3" name="Google Shape;3653;p5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4" name="Google Shape;3654;p5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5" name="Google Shape;3655;p5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6" name="Google Shape;3656;p5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7" name="Google Shape;3657;p5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8" name="Google Shape;3658;p5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9" name="Google Shape;3659;p5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0" name="Google Shape;3660;p5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1" name="Google Shape;3661;p5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2" name="Google Shape;3662;p5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3" name="Google Shape;3663;p5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4" name="Google Shape;3664;p5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5" name="Google Shape;3665;p5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6" name="Google Shape;3666;p5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7" name="Google Shape;3667;p52"/>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8" name="Google Shape;3668;p5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9" name="Google Shape;3669;p5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0" name="Google Shape;3670;p5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1" name="Google Shape;3671;p5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2" name="Google Shape;3672;p5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3" name="Google Shape;3673;p5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4" name="Google Shape;3674;p5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5" name="Google Shape;3675;p5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6" name="Google Shape;3676;p5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7" name="Google Shape;3677;p5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8" name="Google Shape;3678;p5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9" name="Google Shape;3679;p5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0" name="Google Shape;3680;p5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681" name="Google Shape;3681;p52"/>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grpSp>
        <p:nvGrpSpPr>
          <p:cNvPr id="3682" name="Google Shape;3682;p52"/>
          <p:cNvGrpSpPr/>
          <p:nvPr/>
        </p:nvGrpSpPr>
        <p:grpSpPr>
          <a:xfrm>
            <a:off x="-2330787" y="180519"/>
            <a:ext cx="8882381" cy="6220794"/>
            <a:chOff x="8589113" y="1245357"/>
            <a:chExt cx="1009132" cy="706748"/>
          </a:xfrm>
        </p:grpSpPr>
        <p:sp>
          <p:nvSpPr>
            <p:cNvPr id="3683" name="Google Shape;3683;p52"/>
            <p:cNvSpPr/>
            <p:nvPr/>
          </p:nvSpPr>
          <p:spPr>
            <a:xfrm>
              <a:off x="8589113" y="1491079"/>
              <a:ext cx="1009132" cy="425839"/>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4" name="Google Shape;3684;p52"/>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5" name="Google Shape;3685;p52"/>
            <p:cNvSpPr/>
            <p:nvPr/>
          </p:nvSpPr>
          <p:spPr>
            <a:xfrm>
              <a:off x="8881355" y="1764831"/>
              <a:ext cx="688855" cy="18727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3686" name="Google Shape;3686;p52"/>
          <p:cNvPicPr preferRelativeResize="0"/>
          <p:nvPr/>
        </p:nvPicPr>
        <p:blipFill>
          <a:blip r:embed="rId2">
            <a:alphaModFix/>
          </a:blip>
          <a:stretch>
            <a:fillRect/>
          </a:stretch>
        </p:blipFill>
        <p:spPr>
          <a:xfrm>
            <a:off x="9856050" y="1131532"/>
            <a:ext cx="2335948" cy="946143"/>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82"/>
                                        </p:tgtEl>
                                        <p:attrNameLst>
                                          <p:attrName>style.visibility</p:attrName>
                                        </p:attrNameLst>
                                      </p:cBhvr>
                                      <p:to>
                                        <p:strVal val="visible"/>
                                      </p:to>
                                    </p:set>
                                    <p:animEffect transition="in" filter="fade">
                                      <p:cBhvr>
                                        <p:cTn id="7" dur="500"/>
                                        <p:tgtEl>
                                          <p:spTgt spid="368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87"/>
                                        </p:tgtEl>
                                        <p:attrNameLst>
                                          <p:attrName>style.visibility</p:attrName>
                                        </p:attrNameLst>
                                      </p:cBhvr>
                                      <p:to>
                                        <p:strVal val="visible"/>
                                      </p:to>
                                    </p:set>
                                    <p:animEffect transition="in" filter="fade">
                                      <p:cBhvr>
                                        <p:cTn id="11" dur="500"/>
                                        <p:tgtEl>
                                          <p:spTgt spid="3587"/>
                                        </p:tgtEl>
                                      </p:cBhvr>
                                    </p:animEffect>
                                  </p:childTnLst>
                                </p:cTn>
                              </p:par>
                              <p:par>
                                <p:cTn id="12" presetID="10" presetClass="entr" presetSubtype="0" fill="hold" nodeType="withEffect">
                                  <p:stCondLst>
                                    <p:cond delay="0"/>
                                  </p:stCondLst>
                                  <p:childTnLst>
                                    <p:set>
                                      <p:cBhvr>
                                        <p:cTn id="13" dur="1" fill="hold">
                                          <p:stCondLst>
                                            <p:cond delay="0"/>
                                          </p:stCondLst>
                                        </p:cTn>
                                        <p:tgtEl>
                                          <p:spTgt spid="3585"/>
                                        </p:tgtEl>
                                        <p:attrNameLst>
                                          <p:attrName>style.visibility</p:attrName>
                                        </p:attrNameLst>
                                      </p:cBhvr>
                                      <p:to>
                                        <p:strVal val="visible"/>
                                      </p:to>
                                    </p:set>
                                    <p:animEffect transition="in" filter="fade">
                                      <p:cBhvr>
                                        <p:cTn id="14" dur="500"/>
                                        <p:tgtEl>
                                          <p:spTgt spid="3585"/>
                                        </p:tgtEl>
                                      </p:cBhvr>
                                    </p:animEffect>
                                  </p:childTnLst>
                                </p:cTn>
                              </p:par>
                              <p:par>
                                <p:cTn id="15" presetID="10" presetClass="entr" presetSubtype="0" fill="hold" nodeType="withEffect">
                                  <p:stCondLst>
                                    <p:cond delay="0"/>
                                  </p:stCondLst>
                                  <p:childTnLst>
                                    <p:set>
                                      <p:cBhvr>
                                        <p:cTn id="16" dur="1" fill="hold">
                                          <p:stCondLst>
                                            <p:cond delay="0"/>
                                          </p:stCondLst>
                                        </p:cTn>
                                        <p:tgtEl>
                                          <p:spTgt spid="3586">
                                            <p:txEl>
                                              <p:pRg st="0" end="0"/>
                                            </p:txEl>
                                          </p:spTgt>
                                        </p:tgtEl>
                                        <p:attrNameLst>
                                          <p:attrName>style.visibility</p:attrName>
                                        </p:attrNameLst>
                                      </p:cBhvr>
                                      <p:to>
                                        <p:strVal val="visible"/>
                                      </p:to>
                                    </p:set>
                                    <p:animEffect transition="in" filter="fade">
                                      <p:cBhvr>
                                        <p:cTn id="17" dur="500"/>
                                        <p:tgtEl>
                                          <p:spTgt spid="358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86">
                                            <p:txEl>
                                              <p:pRg st="1" end="1"/>
                                            </p:txEl>
                                          </p:spTgt>
                                        </p:tgtEl>
                                        <p:attrNameLst>
                                          <p:attrName>style.visibility</p:attrName>
                                        </p:attrNameLst>
                                      </p:cBhvr>
                                      <p:to>
                                        <p:strVal val="visible"/>
                                      </p:to>
                                    </p:set>
                                    <p:animEffect transition="in" filter="fade">
                                      <p:cBhvr>
                                        <p:cTn id="20" dur="500"/>
                                        <p:tgtEl>
                                          <p:spTgt spid="358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86">
                                            <p:txEl>
                                              <p:pRg st="2" end="2"/>
                                            </p:txEl>
                                          </p:spTgt>
                                        </p:tgtEl>
                                        <p:attrNameLst>
                                          <p:attrName>style.visibility</p:attrName>
                                        </p:attrNameLst>
                                      </p:cBhvr>
                                      <p:to>
                                        <p:strVal val="visible"/>
                                      </p:to>
                                    </p:set>
                                    <p:animEffect transition="in" filter="fade">
                                      <p:cBhvr>
                                        <p:cTn id="23" dur="500"/>
                                        <p:tgtEl>
                                          <p:spTgt spid="358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586">
                                            <p:txEl>
                                              <p:pRg st="3" end="3"/>
                                            </p:txEl>
                                          </p:spTgt>
                                        </p:tgtEl>
                                        <p:attrNameLst>
                                          <p:attrName>style.visibility</p:attrName>
                                        </p:attrNameLst>
                                      </p:cBhvr>
                                      <p:to>
                                        <p:strVal val="visible"/>
                                      </p:to>
                                    </p:set>
                                    <p:animEffect transition="in" filter="fade">
                                      <p:cBhvr>
                                        <p:cTn id="26" dur="500"/>
                                        <p:tgtEl>
                                          <p:spTgt spid="358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586">
                                            <p:txEl>
                                              <p:pRg st="4" end="4"/>
                                            </p:txEl>
                                          </p:spTgt>
                                        </p:tgtEl>
                                        <p:attrNameLst>
                                          <p:attrName>style.visibility</p:attrName>
                                        </p:attrNameLst>
                                      </p:cBhvr>
                                      <p:to>
                                        <p:strVal val="visible"/>
                                      </p:to>
                                    </p:set>
                                    <p:animEffect transition="in" filter="fade">
                                      <p:cBhvr>
                                        <p:cTn id="29" dur="500"/>
                                        <p:tgtEl>
                                          <p:spTgt spid="358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586">
                                            <p:txEl>
                                              <p:pRg st="5" end="5"/>
                                            </p:txEl>
                                          </p:spTgt>
                                        </p:tgtEl>
                                        <p:attrNameLst>
                                          <p:attrName>style.visibility</p:attrName>
                                        </p:attrNameLst>
                                      </p:cBhvr>
                                      <p:to>
                                        <p:strVal val="visible"/>
                                      </p:to>
                                    </p:set>
                                    <p:animEffect transition="in" filter="fade">
                                      <p:cBhvr>
                                        <p:cTn id="32" dur="500"/>
                                        <p:tgtEl>
                                          <p:spTgt spid="358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586">
                                            <p:txEl>
                                              <p:pRg st="6" end="6"/>
                                            </p:txEl>
                                          </p:spTgt>
                                        </p:tgtEl>
                                        <p:attrNameLst>
                                          <p:attrName>style.visibility</p:attrName>
                                        </p:attrNameLst>
                                      </p:cBhvr>
                                      <p:to>
                                        <p:strVal val="visible"/>
                                      </p:to>
                                    </p:set>
                                    <p:animEffect transition="in" filter="fade">
                                      <p:cBhvr>
                                        <p:cTn id="35" dur="500"/>
                                        <p:tgtEl>
                                          <p:spTgt spid="358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586">
                                            <p:txEl>
                                              <p:pRg st="7" end="7"/>
                                            </p:txEl>
                                          </p:spTgt>
                                        </p:tgtEl>
                                        <p:attrNameLst>
                                          <p:attrName>style.visibility</p:attrName>
                                        </p:attrNameLst>
                                      </p:cBhvr>
                                      <p:to>
                                        <p:strVal val="visible"/>
                                      </p:to>
                                    </p:set>
                                    <p:animEffect transition="in" filter="fade">
                                      <p:cBhvr>
                                        <p:cTn id="38" dur="500"/>
                                        <p:tgtEl>
                                          <p:spTgt spid="3586">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586">
                                            <p:txEl>
                                              <p:pRg st="8" end="8"/>
                                            </p:txEl>
                                          </p:spTgt>
                                        </p:tgtEl>
                                        <p:attrNameLst>
                                          <p:attrName>style.visibility</p:attrName>
                                        </p:attrNameLst>
                                      </p:cBhvr>
                                      <p:to>
                                        <p:strVal val="visible"/>
                                      </p:to>
                                    </p:set>
                                    <p:animEffect transition="in" filter="fade">
                                      <p:cBhvr>
                                        <p:cTn id="41" dur="500"/>
                                        <p:tgtEl>
                                          <p:spTgt spid="358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3687"/>
        <p:cNvGrpSpPr/>
        <p:nvPr/>
      </p:nvGrpSpPr>
      <p:grpSpPr>
        <a:xfrm>
          <a:off x="0" y="0"/>
          <a:ext cx="0" cy="0"/>
          <a:chOff x="0" y="0"/>
          <a:chExt cx="0" cy="0"/>
        </a:xfrm>
      </p:grpSpPr>
      <p:sp>
        <p:nvSpPr>
          <p:cNvPr id="3688" name="Google Shape;3688;p53"/>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9" name="Google Shape;3689;p53"/>
          <p:cNvSpPr txBox="1">
            <a:spLocks noGrp="1"/>
          </p:cNvSpPr>
          <p:nvPr>
            <p:ph type="title"/>
          </p:nvPr>
        </p:nvSpPr>
        <p:spPr>
          <a:xfrm>
            <a:off x="6456039"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690" name="Google Shape;3690;p53"/>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1" name="Google Shape;3691;p53"/>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92" name="Google Shape;3692;p5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693" name="Google Shape;3693;p53"/>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94" name="Google Shape;3694;p53"/>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695" name="Google Shape;3695;p53"/>
          <p:cNvGrpSpPr/>
          <p:nvPr/>
        </p:nvGrpSpPr>
        <p:grpSpPr>
          <a:xfrm>
            <a:off x="-2040904" y="3988723"/>
            <a:ext cx="1872300" cy="2902792"/>
            <a:chOff x="6195941" y="562596"/>
            <a:chExt cx="1872300" cy="2902792"/>
          </a:xfrm>
        </p:grpSpPr>
        <p:grpSp>
          <p:nvGrpSpPr>
            <p:cNvPr id="3696" name="Google Shape;3696;p53"/>
            <p:cNvGrpSpPr/>
            <p:nvPr/>
          </p:nvGrpSpPr>
          <p:grpSpPr>
            <a:xfrm>
              <a:off x="6195941" y="832605"/>
              <a:ext cx="1872300" cy="2632784"/>
              <a:chOff x="-1872716" y="660661"/>
              <a:chExt cx="1872300" cy="1974637"/>
            </a:xfrm>
          </p:grpSpPr>
          <p:sp>
            <p:nvSpPr>
              <p:cNvPr id="3697" name="Google Shape;3697;p5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698" name="Google Shape;3698;p5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699" name="Google Shape;3699;p53"/>
            <p:cNvGrpSpPr/>
            <p:nvPr/>
          </p:nvGrpSpPr>
          <p:grpSpPr>
            <a:xfrm>
              <a:off x="6303954" y="562596"/>
              <a:ext cx="540000" cy="540000"/>
              <a:chOff x="6303954" y="562596"/>
              <a:chExt cx="540000" cy="540000"/>
            </a:xfrm>
          </p:grpSpPr>
          <p:sp>
            <p:nvSpPr>
              <p:cNvPr id="3700" name="Google Shape;3700;p5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701" name="Google Shape;3701;p5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702" name="Google Shape;3702;p53"/>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703" name="Google Shape;3703;p53"/>
          <p:cNvGrpSpPr/>
          <p:nvPr/>
        </p:nvGrpSpPr>
        <p:grpSpPr>
          <a:xfrm>
            <a:off x="10555200" y="295200"/>
            <a:ext cx="1191992" cy="478599"/>
            <a:chOff x="1899" y="899"/>
            <a:chExt cx="4163" cy="1671"/>
          </a:xfrm>
        </p:grpSpPr>
        <p:sp>
          <p:nvSpPr>
            <p:cNvPr id="3704" name="Google Shape;3704;p5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5" name="Google Shape;3705;p5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6" name="Google Shape;3706;p5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7" name="Google Shape;3707;p5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8" name="Google Shape;3708;p5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9" name="Google Shape;3709;p5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0" name="Google Shape;3710;p5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1" name="Google Shape;3711;p5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2" name="Google Shape;3712;p5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3" name="Google Shape;3713;p5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4" name="Google Shape;3714;p5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5" name="Google Shape;3715;p53"/>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6" name="Google Shape;3716;p5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7" name="Google Shape;3717;p5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8" name="Google Shape;3718;p5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9" name="Google Shape;3719;p5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0" name="Google Shape;3720;p53"/>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1" name="Google Shape;3721;p5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2" name="Google Shape;3722;p5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3" name="Google Shape;3723;p5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4" name="Google Shape;3724;p5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5" name="Google Shape;3725;p5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6" name="Google Shape;3726;p5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7" name="Google Shape;3727;p5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8" name="Google Shape;3728;p5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9" name="Google Shape;3729;p5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0" name="Google Shape;3730;p5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1" name="Google Shape;3731;p5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2" name="Google Shape;3732;p5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3" name="Google Shape;3733;p5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4" name="Google Shape;3734;p5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5" name="Google Shape;3735;p5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6" name="Google Shape;3736;p5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7" name="Google Shape;3737;p5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8" name="Google Shape;3738;p5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9" name="Google Shape;3739;p5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0" name="Google Shape;3740;p5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1" name="Google Shape;3741;p5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2" name="Google Shape;3742;p5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3" name="Google Shape;3743;p5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4" name="Google Shape;3744;p5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5" name="Google Shape;3745;p5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6" name="Google Shape;3746;p5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7" name="Google Shape;3747;p5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8" name="Google Shape;3748;p5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9" name="Google Shape;3749;p5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0" name="Google Shape;3750;p5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1" name="Google Shape;3751;p5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2" name="Google Shape;3752;p5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3" name="Google Shape;3753;p5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4" name="Google Shape;3754;p5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5" name="Google Shape;3755;p5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6" name="Google Shape;3756;p5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7" name="Google Shape;3757;p5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8" name="Google Shape;3758;p5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9" name="Google Shape;3759;p5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0" name="Google Shape;3760;p5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1" name="Google Shape;3761;p5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2" name="Google Shape;3762;p5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3" name="Google Shape;3763;p5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4" name="Google Shape;3764;p5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5" name="Google Shape;3765;p5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6" name="Google Shape;3766;p5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7" name="Google Shape;3767;p5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8" name="Google Shape;3768;p5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9" name="Google Shape;3769;p5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0" name="Google Shape;3770;p5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1" name="Google Shape;3771;p5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2" name="Google Shape;3772;p5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3" name="Google Shape;3773;p5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4" name="Google Shape;3774;p5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5" name="Google Shape;3775;p5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6" name="Google Shape;3776;p5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7" name="Google Shape;3777;p5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8" name="Google Shape;3778;p5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9" name="Google Shape;3779;p5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0" name="Google Shape;3780;p5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1" name="Google Shape;3781;p5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2" name="Google Shape;3782;p5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3" name="Google Shape;3783;p53"/>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4" name="Google Shape;3784;p5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5" name="Google Shape;3785;p5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6" name="Google Shape;3786;p5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7" name="Google Shape;3787;p5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8" name="Google Shape;3788;p5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9" name="Google Shape;3789;p5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0" name="Google Shape;3790;p5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1" name="Google Shape;3791;p5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2" name="Google Shape;3792;p5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3" name="Google Shape;3793;p5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4" name="Google Shape;3794;p5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5" name="Google Shape;3795;p5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6" name="Google Shape;3796;p5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797" name="Google Shape;3797;p53"/>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3798"/>
        <p:cNvGrpSpPr/>
        <p:nvPr/>
      </p:nvGrpSpPr>
      <p:grpSpPr>
        <a:xfrm>
          <a:off x="0" y="0"/>
          <a:ext cx="0" cy="0"/>
          <a:chOff x="0" y="0"/>
          <a:chExt cx="0" cy="0"/>
        </a:xfrm>
      </p:grpSpPr>
      <p:sp>
        <p:nvSpPr>
          <p:cNvPr id="3799" name="Google Shape;3799;p54"/>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0" name="Google Shape;3800;p54"/>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01" name="Google Shape;3801;p54"/>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02" name="Google Shape;3802;p5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803" name="Google Shape;3803;p54"/>
          <p:cNvGrpSpPr/>
          <p:nvPr/>
        </p:nvGrpSpPr>
        <p:grpSpPr>
          <a:xfrm>
            <a:off x="10553375" y="296652"/>
            <a:ext cx="1194613" cy="479652"/>
            <a:chOff x="1899" y="899"/>
            <a:chExt cx="4163" cy="1671"/>
          </a:xfrm>
        </p:grpSpPr>
        <p:sp>
          <p:nvSpPr>
            <p:cNvPr id="3804" name="Google Shape;3804;p5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5" name="Google Shape;3805;p5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6" name="Google Shape;3806;p5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7" name="Google Shape;3807;p5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8" name="Google Shape;3808;p5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9" name="Google Shape;3809;p5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0" name="Google Shape;3810;p5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1" name="Google Shape;3811;p5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2" name="Google Shape;3812;p5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3" name="Google Shape;3813;p5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4" name="Google Shape;3814;p5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5" name="Google Shape;3815;p54"/>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6" name="Google Shape;3816;p5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7" name="Google Shape;3817;p5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8" name="Google Shape;3818;p5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9" name="Google Shape;3819;p5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0" name="Google Shape;3820;p54"/>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1" name="Google Shape;3821;p5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2" name="Google Shape;3822;p5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3" name="Google Shape;3823;p5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4" name="Google Shape;3824;p5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5" name="Google Shape;3825;p5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6" name="Google Shape;3826;p5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7" name="Google Shape;3827;p5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8" name="Google Shape;3828;p5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9" name="Google Shape;3829;p5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0" name="Google Shape;3830;p5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1" name="Google Shape;3831;p5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2" name="Google Shape;3832;p5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3" name="Google Shape;3833;p5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4" name="Google Shape;3834;p5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5" name="Google Shape;3835;p5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6" name="Google Shape;3836;p5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7" name="Google Shape;3837;p5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8" name="Google Shape;3838;p5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9" name="Google Shape;3839;p5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0" name="Google Shape;3840;p5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1" name="Google Shape;3841;p5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2" name="Google Shape;3842;p5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3" name="Google Shape;3843;p5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4" name="Google Shape;3844;p5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5" name="Google Shape;3845;p5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6" name="Google Shape;3846;p5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7" name="Google Shape;3847;p5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8" name="Google Shape;3848;p5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9" name="Google Shape;3849;p5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0" name="Google Shape;3850;p5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1" name="Google Shape;3851;p5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2" name="Google Shape;3852;p5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3" name="Google Shape;3853;p5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4" name="Google Shape;3854;p5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5" name="Google Shape;3855;p5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6" name="Google Shape;3856;p5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7" name="Google Shape;3857;p5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8" name="Google Shape;3858;p5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9" name="Google Shape;3859;p5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0" name="Google Shape;3860;p5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1" name="Google Shape;3861;p5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2" name="Google Shape;3862;p5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3" name="Google Shape;3863;p5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4" name="Google Shape;3864;p5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5" name="Google Shape;3865;p5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6" name="Google Shape;3866;p5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7" name="Google Shape;3867;p5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8" name="Google Shape;3868;p5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9" name="Google Shape;3869;p5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0" name="Google Shape;3870;p5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1" name="Google Shape;3871;p5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2" name="Google Shape;3872;p5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3" name="Google Shape;3873;p5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4" name="Google Shape;3874;p5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5" name="Google Shape;3875;p5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6" name="Google Shape;3876;p5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7" name="Google Shape;3877;p5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8" name="Google Shape;3878;p5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9" name="Google Shape;3879;p5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0" name="Google Shape;3880;p5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1" name="Google Shape;3881;p5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2" name="Google Shape;3882;p5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3" name="Google Shape;3883;p54"/>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4" name="Google Shape;3884;p5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5" name="Google Shape;3885;p5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6" name="Google Shape;3886;p5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7" name="Google Shape;3887;p5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8" name="Google Shape;3888;p5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9" name="Google Shape;3889;p5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0" name="Google Shape;3890;p5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1" name="Google Shape;3891;p5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2" name="Google Shape;3892;p5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3" name="Google Shape;3893;p5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4" name="Google Shape;3894;p5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5" name="Google Shape;3895;p5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6" name="Google Shape;3896;p5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897" name="Google Shape;3897;p5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898" name="Google Shape;3898;p54"/>
          <p:cNvGrpSpPr/>
          <p:nvPr/>
        </p:nvGrpSpPr>
        <p:grpSpPr>
          <a:xfrm>
            <a:off x="-2040904" y="3988723"/>
            <a:ext cx="1872300" cy="2902792"/>
            <a:chOff x="6195941" y="562596"/>
            <a:chExt cx="1872300" cy="2902792"/>
          </a:xfrm>
        </p:grpSpPr>
        <p:grpSp>
          <p:nvGrpSpPr>
            <p:cNvPr id="3899" name="Google Shape;3899;p54"/>
            <p:cNvGrpSpPr/>
            <p:nvPr/>
          </p:nvGrpSpPr>
          <p:grpSpPr>
            <a:xfrm>
              <a:off x="6195941" y="832605"/>
              <a:ext cx="1872300" cy="2632784"/>
              <a:chOff x="-1872716" y="660661"/>
              <a:chExt cx="1872300" cy="1974637"/>
            </a:xfrm>
          </p:grpSpPr>
          <p:sp>
            <p:nvSpPr>
              <p:cNvPr id="3900" name="Google Shape;3900;p5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901" name="Google Shape;3901;p5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902" name="Google Shape;3902;p54"/>
            <p:cNvGrpSpPr/>
            <p:nvPr/>
          </p:nvGrpSpPr>
          <p:grpSpPr>
            <a:xfrm>
              <a:off x="6303954" y="562596"/>
              <a:ext cx="540000" cy="540000"/>
              <a:chOff x="6303954" y="562596"/>
              <a:chExt cx="540000" cy="540000"/>
            </a:xfrm>
          </p:grpSpPr>
          <p:sp>
            <p:nvSpPr>
              <p:cNvPr id="3903" name="Google Shape;3903;p54"/>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904" name="Google Shape;3904;p5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905" name="Google Shape;3905;p54"/>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6" name="Google Shape;3906;p54"/>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7" name="Google Shape;3907;p54"/>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908" name="Google Shape;3908;p54"/>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09" name="Google Shape;3909;p54"/>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910" name="Google Shape;3910;p54"/>
          <p:cNvGrpSpPr/>
          <p:nvPr/>
        </p:nvGrpSpPr>
        <p:grpSpPr>
          <a:xfrm>
            <a:off x="-2040904" y="871532"/>
            <a:ext cx="1368300" cy="2264171"/>
            <a:chOff x="-1836712" y="2937191"/>
            <a:chExt cx="1368300" cy="2264171"/>
          </a:xfrm>
        </p:grpSpPr>
        <p:pic>
          <p:nvPicPr>
            <p:cNvPr id="3911" name="Google Shape;3911;p5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912" name="Google Shape;3912;p54"/>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913" name="Google Shape;3913;p5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366"/>
        <p:cNvGrpSpPr/>
        <p:nvPr/>
      </p:nvGrpSpPr>
      <p:grpSpPr>
        <a:xfrm>
          <a:off x="0" y="0"/>
          <a:ext cx="0" cy="0"/>
          <a:chOff x="0" y="0"/>
          <a:chExt cx="0" cy="0"/>
        </a:xfrm>
      </p:grpSpPr>
      <p:sp>
        <p:nvSpPr>
          <p:cNvPr id="367" name="Google Shape;367;p6"/>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8" name="Google Shape;368;p6"/>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rgbClr val="418763"/>
              </a:buClr>
              <a:buSzPts val="2800"/>
              <a:buFont typeface="Calibri"/>
              <a:buNone/>
              <a:defRPr sz="2800" b="1" i="0" u="none" strike="noStrike" cap="none">
                <a:solidFill>
                  <a:srgbClr val="418763"/>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69" name="Google Shape;369;p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rgbClr val="41876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70" name="Google Shape;370;p6"/>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rgbClr val="262262"/>
              </a:buClr>
              <a:buSzPts val="2000"/>
              <a:buFont typeface="Arial"/>
              <a:buNone/>
              <a:defRPr b="0" i="0" u="none" strike="noStrike" cap="none">
                <a:solidFill>
                  <a:srgbClr val="262262"/>
                </a:solidFill>
                <a:latin typeface="Calibri"/>
                <a:ea typeface="Calibri"/>
                <a:cs typeface="Calibri"/>
                <a:sym typeface="Calibri"/>
              </a:defRPr>
            </a:lvl1pPr>
            <a:lvl2pPr marL="914400" marR="0" lvl="1" indent="-228600" algn="l">
              <a:lnSpc>
                <a:spcPct val="90000"/>
              </a:lnSpc>
              <a:spcBef>
                <a:spcPts val="400"/>
              </a:spcBef>
              <a:spcAft>
                <a:spcPts val="0"/>
              </a:spcAft>
              <a:buClr>
                <a:srgbClr val="262262"/>
              </a:buClr>
              <a:buSzPts val="2000"/>
              <a:buFont typeface="Arial"/>
              <a:buNone/>
              <a:defRPr sz="2000" b="0" i="0" u="none" strike="noStrike" cap="none">
                <a:solidFill>
                  <a:srgbClr val="262262"/>
                </a:solidFill>
                <a:latin typeface="Calibri"/>
                <a:ea typeface="Calibri"/>
                <a:cs typeface="Calibri"/>
                <a:sym typeface="Calibri"/>
              </a:defRPr>
            </a:lvl2pPr>
            <a:lvl3pPr marL="1371600" marR="0" lvl="2" indent="-355600" algn="l">
              <a:lnSpc>
                <a:spcPct val="90000"/>
              </a:lnSpc>
              <a:spcBef>
                <a:spcPts val="400"/>
              </a:spcBef>
              <a:spcAft>
                <a:spcPts val="0"/>
              </a:spcAft>
              <a:buClr>
                <a:srgbClr val="262262"/>
              </a:buClr>
              <a:buSzPts val="2000"/>
              <a:buFont typeface="Arial"/>
              <a:buChar char="•"/>
              <a:defRPr sz="2000" b="1" i="0" u="none" strike="noStrike" cap="none">
                <a:solidFill>
                  <a:srgbClr val="262262"/>
                </a:solidFill>
                <a:latin typeface="Calibri"/>
                <a:ea typeface="Calibri"/>
                <a:cs typeface="Calibri"/>
                <a:sym typeface="Calibri"/>
              </a:defRPr>
            </a:lvl3pPr>
            <a:lvl4pPr marL="1828800" marR="0" lvl="3" indent="-355600" algn="l">
              <a:lnSpc>
                <a:spcPct val="90000"/>
              </a:lnSpc>
              <a:spcBef>
                <a:spcPts val="400"/>
              </a:spcBef>
              <a:spcAft>
                <a:spcPts val="0"/>
              </a:spcAft>
              <a:buClr>
                <a:srgbClr val="262262"/>
              </a:buClr>
              <a:buSzPts val="2000"/>
              <a:buFont typeface="Arial"/>
              <a:buChar char="•"/>
              <a:defRPr sz="2000" b="0" i="0" u="none" strike="noStrike" cap="none">
                <a:solidFill>
                  <a:srgbClr val="262262"/>
                </a:solidFill>
                <a:latin typeface="Calibri"/>
                <a:ea typeface="Calibri"/>
                <a:cs typeface="Calibri"/>
                <a:sym typeface="Calibri"/>
              </a:defRPr>
            </a:lvl4pPr>
            <a:lvl5pPr marL="2286000" marR="0" lvl="4" indent="-228600" algn="l">
              <a:lnSpc>
                <a:spcPct val="90000"/>
              </a:lnSpc>
              <a:spcBef>
                <a:spcPts val="800"/>
              </a:spcBef>
              <a:spcAft>
                <a:spcPts val="0"/>
              </a:spcAft>
              <a:buClr>
                <a:srgbClr val="262262"/>
              </a:buClr>
              <a:buSzPts val="2000"/>
              <a:buFont typeface="Arial"/>
              <a:buNone/>
              <a:defRPr b="1" i="0" u="none" strike="noStrike" cap="none">
                <a:solidFill>
                  <a:srgbClr val="262262"/>
                </a:solidFill>
                <a:latin typeface="Calibri"/>
                <a:ea typeface="Calibri"/>
                <a:cs typeface="Calibri"/>
                <a:sym typeface="Calibri"/>
              </a:defRPr>
            </a:lvl5pPr>
            <a:lvl6pPr marL="2743200" marR="0" lvl="5" indent="-355600" algn="l">
              <a:lnSpc>
                <a:spcPct val="90000"/>
              </a:lnSpc>
              <a:spcBef>
                <a:spcPts val="500"/>
              </a:spcBef>
              <a:spcAft>
                <a:spcPts val="0"/>
              </a:spcAft>
              <a:buClr>
                <a:srgbClr val="262262"/>
              </a:buClr>
              <a:buSzPts val="2000"/>
              <a:buFont typeface="Arial"/>
              <a:buChar char="•"/>
              <a:defRPr sz="2000" b="0" i="0" u="none" strike="noStrike" cap="none">
                <a:solidFill>
                  <a:srgbClr val="262262"/>
                </a:solidFill>
                <a:latin typeface="Calibri"/>
                <a:ea typeface="Calibri"/>
                <a:cs typeface="Calibri"/>
                <a:sym typeface="Calibri"/>
              </a:defRPr>
            </a:lvl6pPr>
            <a:lvl7pPr marL="3200400" marR="0" lvl="6" indent="-355600" algn="l">
              <a:lnSpc>
                <a:spcPct val="90000"/>
              </a:lnSpc>
              <a:spcBef>
                <a:spcPts val="500"/>
              </a:spcBef>
              <a:spcAft>
                <a:spcPts val="0"/>
              </a:spcAft>
              <a:buClr>
                <a:srgbClr val="262262"/>
              </a:buClr>
              <a:buSzPts val="2000"/>
              <a:buFont typeface="Arial"/>
              <a:buChar char="•"/>
              <a:defRPr sz="2000" b="0" i="0" u="none" strike="noStrike" cap="none">
                <a:solidFill>
                  <a:srgbClr val="262262"/>
                </a:solidFill>
                <a:latin typeface="Calibri"/>
                <a:ea typeface="Calibri"/>
                <a:cs typeface="Calibri"/>
                <a:sym typeface="Calibri"/>
              </a:defRPr>
            </a:lvl7pPr>
            <a:lvl8pPr marL="3657600" marR="0" lvl="7" indent="-355600" algn="l">
              <a:lnSpc>
                <a:spcPct val="90000"/>
              </a:lnSpc>
              <a:spcBef>
                <a:spcPts val="500"/>
              </a:spcBef>
              <a:spcAft>
                <a:spcPts val="0"/>
              </a:spcAft>
              <a:buClr>
                <a:srgbClr val="262262"/>
              </a:buClr>
              <a:buSzPts val="2000"/>
              <a:buFont typeface="Arial"/>
              <a:buChar char="•"/>
              <a:defRPr sz="2000" b="0" i="0" u="none" strike="noStrike" cap="none">
                <a:solidFill>
                  <a:srgbClr val="262262"/>
                </a:solidFill>
                <a:latin typeface="Calibri"/>
                <a:ea typeface="Calibri"/>
                <a:cs typeface="Calibri"/>
                <a:sym typeface="Calibri"/>
              </a:defRPr>
            </a:lvl8pPr>
            <a:lvl9pPr marL="4114800" marR="0" lvl="8" indent="-355600" algn="l">
              <a:lnSpc>
                <a:spcPct val="90000"/>
              </a:lnSpc>
              <a:spcBef>
                <a:spcPts val="500"/>
              </a:spcBef>
              <a:spcAft>
                <a:spcPts val="0"/>
              </a:spcAft>
              <a:buClr>
                <a:srgbClr val="262262"/>
              </a:buClr>
              <a:buSzPts val="2000"/>
              <a:buFont typeface="Arial"/>
              <a:buChar char="•"/>
              <a:defRPr sz="2000" b="0" i="0" u="none" strike="noStrike" cap="none">
                <a:solidFill>
                  <a:srgbClr val="262262"/>
                </a:solidFill>
                <a:latin typeface="Calibri"/>
                <a:ea typeface="Calibri"/>
                <a:cs typeface="Calibri"/>
                <a:sym typeface="Calibri"/>
              </a:defRPr>
            </a:lvl9pPr>
          </a:lstStyle>
          <a:p>
            <a:endParaRPr/>
          </a:p>
        </p:txBody>
      </p:sp>
      <p:grpSp>
        <p:nvGrpSpPr>
          <p:cNvPr id="371" name="Google Shape;371;p6"/>
          <p:cNvGrpSpPr/>
          <p:nvPr/>
        </p:nvGrpSpPr>
        <p:grpSpPr>
          <a:xfrm>
            <a:off x="-2040904" y="3988723"/>
            <a:ext cx="1872208" cy="2902681"/>
            <a:chOff x="6195941" y="562596"/>
            <a:chExt cx="1872208" cy="2902681"/>
          </a:xfrm>
        </p:grpSpPr>
        <p:grpSp>
          <p:nvGrpSpPr>
            <p:cNvPr id="372" name="Google Shape;372;p6"/>
            <p:cNvGrpSpPr/>
            <p:nvPr/>
          </p:nvGrpSpPr>
          <p:grpSpPr>
            <a:xfrm>
              <a:off x="6195941" y="832626"/>
              <a:ext cx="1872208" cy="2632651"/>
              <a:chOff x="-1872716" y="660661"/>
              <a:chExt cx="1872208" cy="1974490"/>
            </a:xfrm>
          </p:grpSpPr>
          <p:sp>
            <p:nvSpPr>
              <p:cNvPr id="373" name="Google Shape;373;p6"/>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374" name="Google Shape;374;p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75" name="Google Shape;375;p6"/>
            <p:cNvGrpSpPr/>
            <p:nvPr/>
          </p:nvGrpSpPr>
          <p:grpSpPr>
            <a:xfrm>
              <a:off x="6303954" y="562596"/>
              <a:ext cx="540060" cy="540060"/>
              <a:chOff x="6303954" y="562596"/>
              <a:chExt cx="540060" cy="540060"/>
            </a:xfrm>
          </p:grpSpPr>
          <p:sp>
            <p:nvSpPr>
              <p:cNvPr id="376" name="Google Shape;376;p6"/>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77" name="Google Shape;377;p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78" name="Google Shape;378;p6"/>
          <p:cNvSpPr/>
          <p:nvPr/>
        </p:nvSpPr>
        <p:spPr>
          <a:xfrm>
            <a:off x="2336747" y="-1615423"/>
            <a:ext cx="17131051" cy="1199672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8627"/>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379" name="Google Shape;379;p6"/>
          <p:cNvGrpSpPr/>
          <p:nvPr/>
        </p:nvGrpSpPr>
        <p:grpSpPr>
          <a:xfrm>
            <a:off x="10555200" y="295200"/>
            <a:ext cx="1192705" cy="478800"/>
            <a:chOff x="1899" y="899"/>
            <a:chExt cx="4165" cy="1672"/>
          </a:xfrm>
        </p:grpSpPr>
        <p:sp>
          <p:nvSpPr>
            <p:cNvPr id="380" name="Google Shape;380;p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1" name="Google Shape;381;p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2" name="Google Shape;382;p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4" name="Google Shape;384;p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5" name="Google Shape;385;p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6" name="Google Shape;386;p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7" name="Google Shape;387;p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8" name="Google Shape;388;p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9" name="Google Shape;389;p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0" name="Google Shape;390;p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1" name="Google Shape;391;p6"/>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2" name="Google Shape;392;p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3" name="Google Shape;393;p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4" name="Google Shape;394;p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5" name="Google Shape;395;p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6" name="Google Shape;396;p6"/>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7" name="Google Shape;397;p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8" name="Google Shape;398;p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9" name="Google Shape;399;p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0" name="Google Shape;400;p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2" name="Google Shape;402;p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3" name="Google Shape;403;p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4" name="Google Shape;404;p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5" name="Google Shape;405;p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6" name="Google Shape;406;p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7" name="Google Shape;407;p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8" name="Google Shape;408;p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9" name="Google Shape;409;p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0" name="Google Shape;410;p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1" name="Google Shape;411;p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2" name="Google Shape;412;p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3" name="Google Shape;413;p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4" name="Google Shape;414;p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5" name="Google Shape;415;p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6" name="Google Shape;416;p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7" name="Google Shape;417;p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8" name="Google Shape;418;p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19" name="Google Shape;419;p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0" name="Google Shape;420;p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1" name="Google Shape;421;p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2" name="Google Shape;422;p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3" name="Google Shape;423;p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4" name="Google Shape;424;p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5" name="Google Shape;425;p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6" name="Google Shape;426;p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7" name="Google Shape;427;p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8" name="Google Shape;428;p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29" name="Google Shape;429;p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0" name="Google Shape;430;p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1" name="Google Shape;431;p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2" name="Google Shape;432;p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3" name="Google Shape;433;p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4" name="Google Shape;434;p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5" name="Google Shape;435;p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6" name="Google Shape;436;p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7" name="Google Shape;437;p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8" name="Google Shape;438;p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39" name="Google Shape;439;p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0" name="Google Shape;440;p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1" name="Google Shape;441;p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2" name="Google Shape;442;p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3" name="Google Shape;443;p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4" name="Google Shape;444;p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5" name="Google Shape;445;p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p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7" name="Google Shape;447;p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8" name="Google Shape;448;p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9" name="Google Shape;449;p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0" name="Google Shape;450;p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1" name="Google Shape;451;p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2" name="Google Shape;452;p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3" name="Google Shape;453;p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4" name="Google Shape;454;p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5" name="Google Shape;455;p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p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7" name="Google Shape;457;p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8" name="Google Shape;458;p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p6"/>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p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p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p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p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p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p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p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p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p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p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p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2" name="Google Shape;472;p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473" name="Google Shape;473;p6"/>
            <p:cNvCxnSpPr/>
            <p:nvPr/>
          </p:nvCxnSpPr>
          <p:spPr>
            <a:xfrm>
              <a:off x="3964" y="2205"/>
              <a:ext cx="0" cy="366"/>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3914"/>
        <p:cNvGrpSpPr/>
        <p:nvPr/>
      </p:nvGrpSpPr>
      <p:grpSpPr>
        <a:xfrm>
          <a:off x="0" y="0"/>
          <a:ext cx="0" cy="0"/>
          <a:chOff x="0" y="0"/>
          <a:chExt cx="0" cy="0"/>
        </a:xfrm>
      </p:grpSpPr>
      <p:sp>
        <p:nvSpPr>
          <p:cNvPr id="3915" name="Google Shape;3915;p55"/>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916" name="Google Shape;3916;p55"/>
          <p:cNvGrpSpPr/>
          <p:nvPr/>
        </p:nvGrpSpPr>
        <p:grpSpPr>
          <a:xfrm>
            <a:off x="10555200" y="295200"/>
            <a:ext cx="1191992" cy="478599"/>
            <a:chOff x="1899" y="899"/>
            <a:chExt cx="4163" cy="1671"/>
          </a:xfrm>
        </p:grpSpPr>
        <p:sp>
          <p:nvSpPr>
            <p:cNvPr id="3917" name="Google Shape;3917;p5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8" name="Google Shape;3918;p5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9" name="Google Shape;3919;p5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0" name="Google Shape;3920;p5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1" name="Google Shape;3921;p5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2" name="Google Shape;3922;p5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3" name="Google Shape;3923;p5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4" name="Google Shape;3924;p5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5" name="Google Shape;3925;p5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6" name="Google Shape;3926;p5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7" name="Google Shape;3927;p5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8" name="Google Shape;3928;p55"/>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9" name="Google Shape;3929;p5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0" name="Google Shape;3930;p5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1" name="Google Shape;3931;p5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2" name="Google Shape;3932;p5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3" name="Google Shape;3933;p55"/>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4" name="Google Shape;3934;p5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5" name="Google Shape;3935;p5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6" name="Google Shape;3936;p5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7" name="Google Shape;3937;p5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8" name="Google Shape;3938;p5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9" name="Google Shape;3939;p5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0" name="Google Shape;3940;p5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1" name="Google Shape;3941;p5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2" name="Google Shape;3942;p5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3" name="Google Shape;3943;p5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4" name="Google Shape;3944;p5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5" name="Google Shape;3945;p5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6" name="Google Shape;3946;p5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7" name="Google Shape;3947;p5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8" name="Google Shape;3948;p5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9" name="Google Shape;3949;p5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0" name="Google Shape;3950;p5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1" name="Google Shape;3951;p5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2" name="Google Shape;3952;p5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3" name="Google Shape;3953;p5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4" name="Google Shape;3954;p5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5" name="Google Shape;3955;p5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6" name="Google Shape;3956;p5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7" name="Google Shape;3957;p5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8" name="Google Shape;3958;p5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9" name="Google Shape;3959;p5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0" name="Google Shape;3960;p5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1" name="Google Shape;3961;p5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2" name="Google Shape;3962;p5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3" name="Google Shape;3963;p5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4" name="Google Shape;3964;p5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5" name="Google Shape;3965;p5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6" name="Google Shape;3966;p5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7" name="Google Shape;3967;p5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8" name="Google Shape;3968;p5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9" name="Google Shape;3969;p5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0" name="Google Shape;3970;p5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1" name="Google Shape;3971;p5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2" name="Google Shape;3972;p5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3" name="Google Shape;3973;p5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4" name="Google Shape;3974;p5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5" name="Google Shape;3975;p5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6" name="Google Shape;3976;p5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7" name="Google Shape;3977;p5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8" name="Google Shape;3978;p5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9" name="Google Shape;3979;p5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0" name="Google Shape;3980;p5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1" name="Google Shape;3981;p5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2" name="Google Shape;3982;p5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3" name="Google Shape;3983;p5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4" name="Google Shape;3984;p5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5" name="Google Shape;3985;p5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6" name="Google Shape;3986;p5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7" name="Google Shape;3987;p5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8" name="Google Shape;3988;p5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9" name="Google Shape;3989;p5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0" name="Google Shape;3990;p5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1" name="Google Shape;3991;p5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2" name="Google Shape;3992;p5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3" name="Google Shape;3993;p5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4" name="Google Shape;3994;p5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5" name="Google Shape;3995;p5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6" name="Google Shape;3996;p55"/>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7" name="Google Shape;3997;p5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8" name="Google Shape;3998;p5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9" name="Google Shape;3999;p5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0" name="Google Shape;4000;p5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1" name="Google Shape;4001;p5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2" name="Google Shape;4002;p5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3" name="Google Shape;4003;p5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4" name="Google Shape;4004;p5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5" name="Google Shape;4005;p5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6" name="Google Shape;4006;p5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7" name="Google Shape;4007;p5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8" name="Google Shape;4008;p5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9" name="Google Shape;4009;p5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010" name="Google Shape;4010;p55"/>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4011" name="Google Shape;4011;p55"/>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2" name="Google Shape;4012;p5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13" name="Google Shape;4013;p5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14" name="Google Shape;4014;p5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015" name="Google Shape;4015;p55"/>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16" name="Google Shape;4016;p55"/>
          <p:cNvSpPr txBox="1">
            <a:spLocks noGrp="1"/>
          </p:cNvSpPr>
          <p:nvPr>
            <p:ph type="title"/>
          </p:nvPr>
        </p:nvSpPr>
        <p:spPr>
          <a:xfrm>
            <a:off x="895571" y="855051"/>
            <a:ext cx="9658800" cy="1255800"/>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grpSp>
        <p:nvGrpSpPr>
          <p:cNvPr id="4017" name="Google Shape;4017;p55"/>
          <p:cNvGrpSpPr/>
          <p:nvPr/>
        </p:nvGrpSpPr>
        <p:grpSpPr>
          <a:xfrm>
            <a:off x="-2040904" y="3988723"/>
            <a:ext cx="1872300" cy="2902792"/>
            <a:chOff x="6195941" y="562596"/>
            <a:chExt cx="1872300" cy="2902792"/>
          </a:xfrm>
        </p:grpSpPr>
        <p:grpSp>
          <p:nvGrpSpPr>
            <p:cNvPr id="4018" name="Google Shape;4018;p55"/>
            <p:cNvGrpSpPr/>
            <p:nvPr/>
          </p:nvGrpSpPr>
          <p:grpSpPr>
            <a:xfrm>
              <a:off x="6195941" y="832605"/>
              <a:ext cx="1872300" cy="2632784"/>
              <a:chOff x="-1872716" y="660661"/>
              <a:chExt cx="1872300" cy="1974637"/>
            </a:xfrm>
          </p:grpSpPr>
          <p:sp>
            <p:nvSpPr>
              <p:cNvPr id="4019" name="Google Shape;4019;p5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020" name="Google Shape;4020;p5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021" name="Google Shape;4021;p55"/>
            <p:cNvGrpSpPr/>
            <p:nvPr/>
          </p:nvGrpSpPr>
          <p:grpSpPr>
            <a:xfrm>
              <a:off x="6303954" y="562596"/>
              <a:ext cx="540000" cy="540000"/>
              <a:chOff x="6303954" y="562596"/>
              <a:chExt cx="540000" cy="540000"/>
            </a:xfrm>
          </p:grpSpPr>
          <p:sp>
            <p:nvSpPr>
              <p:cNvPr id="4022" name="Google Shape;4022;p5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023" name="Google Shape;4023;p5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024" name="Google Shape;4024;p55"/>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5" name="Google Shape;4025;p55"/>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26" name="Google Shape;4026;p55"/>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4027"/>
        <p:cNvGrpSpPr/>
        <p:nvPr/>
      </p:nvGrpSpPr>
      <p:grpSpPr>
        <a:xfrm>
          <a:off x="0" y="0"/>
          <a:ext cx="0" cy="0"/>
          <a:chOff x="0" y="0"/>
          <a:chExt cx="0" cy="0"/>
        </a:xfrm>
      </p:grpSpPr>
      <p:sp>
        <p:nvSpPr>
          <p:cNvPr id="4028" name="Google Shape;4028;p56"/>
          <p:cNvSpPr/>
          <p:nvPr/>
        </p:nvSpPr>
        <p:spPr>
          <a:xfrm>
            <a:off x="-3600" y="0"/>
            <a:ext cx="122046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29" name="Google Shape;4029;p56"/>
          <p:cNvSpPr/>
          <p:nvPr/>
        </p:nvSpPr>
        <p:spPr>
          <a:xfrm>
            <a:off x="19653" y="1204484"/>
            <a:ext cx="6588735" cy="5653515"/>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0" name="Google Shape;4030;p5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31" name="Google Shape;4031;p5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32" name="Google Shape;4032;p5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1"/>
                </a:solidFill>
                <a:latin typeface="Calibri"/>
                <a:ea typeface="Calibri"/>
                <a:cs typeface="Calibri"/>
                <a:sym typeface="Calibri"/>
              </a:defRPr>
            </a:lvl1pPr>
            <a:lvl2pPr marL="0" marR="0" lvl="1" indent="0" algn="r" rtl="0">
              <a:spcBef>
                <a:spcPts val="0"/>
              </a:spcBef>
              <a:buNone/>
              <a:defRPr sz="1600" b="1">
                <a:solidFill>
                  <a:schemeClr val="dk1"/>
                </a:solidFill>
                <a:latin typeface="Calibri"/>
                <a:ea typeface="Calibri"/>
                <a:cs typeface="Calibri"/>
                <a:sym typeface="Calibri"/>
              </a:defRPr>
            </a:lvl2pPr>
            <a:lvl3pPr marL="0" marR="0" lvl="2" indent="0" algn="r" rtl="0">
              <a:spcBef>
                <a:spcPts val="0"/>
              </a:spcBef>
              <a:buNone/>
              <a:defRPr sz="1600" b="1">
                <a:solidFill>
                  <a:schemeClr val="dk1"/>
                </a:solidFill>
                <a:latin typeface="Calibri"/>
                <a:ea typeface="Calibri"/>
                <a:cs typeface="Calibri"/>
                <a:sym typeface="Calibri"/>
              </a:defRPr>
            </a:lvl3pPr>
            <a:lvl4pPr marL="0" marR="0" lvl="3" indent="0" algn="r" rtl="0">
              <a:spcBef>
                <a:spcPts val="0"/>
              </a:spcBef>
              <a:buNone/>
              <a:defRPr sz="1600" b="1">
                <a:solidFill>
                  <a:schemeClr val="dk1"/>
                </a:solidFill>
                <a:latin typeface="Calibri"/>
                <a:ea typeface="Calibri"/>
                <a:cs typeface="Calibri"/>
                <a:sym typeface="Calibri"/>
              </a:defRPr>
            </a:lvl4pPr>
            <a:lvl5pPr marL="0" marR="0" lvl="4" indent="0" algn="r" rtl="0">
              <a:spcBef>
                <a:spcPts val="0"/>
              </a:spcBef>
              <a:buNone/>
              <a:defRPr sz="1600" b="1">
                <a:solidFill>
                  <a:schemeClr val="dk1"/>
                </a:solidFill>
                <a:latin typeface="Calibri"/>
                <a:ea typeface="Calibri"/>
                <a:cs typeface="Calibri"/>
                <a:sym typeface="Calibri"/>
              </a:defRPr>
            </a:lvl5pPr>
            <a:lvl6pPr marL="0" marR="0" lvl="5" indent="0" algn="r" rtl="0">
              <a:spcBef>
                <a:spcPts val="0"/>
              </a:spcBef>
              <a:buNone/>
              <a:defRPr sz="1600" b="1">
                <a:solidFill>
                  <a:schemeClr val="dk1"/>
                </a:solidFill>
                <a:latin typeface="Calibri"/>
                <a:ea typeface="Calibri"/>
                <a:cs typeface="Calibri"/>
                <a:sym typeface="Calibri"/>
              </a:defRPr>
            </a:lvl6pPr>
            <a:lvl7pPr marL="0" marR="0" lvl="6" indent="0" algn="r" rtl="0">
              <a:spcBef>
                <a:spcPts val="0"/>
              </a:spcBef>
              <a:buNone/>
              <a:defRPr sz="1600" b="1">
                <a:solidFill>
                  <a:schemeClr val="dk1"/>
                </a:solidFill>
                <a:latin typeface="Calibri"/>
                <a:ea typeface="Calibri"/>
                <a:cs typeface="Calibri"/>
                <a:sym typeface="Calibri"/>
              </a:defRPr>
            </a:lvl7pPr>
            <a:lvl8pPr marL="0" marR="0" lvl="7" indent="0" algn="r" rtl="0">
              <a:spcBef>
                <a:spcPts val="0"/>
              </a:spcBef>
              <a:buNone/>
              <a:defRPr sz="1600" b="1">
                <a:solidFill>
                  <a:schemeClr val="dk1"/>
                </a:solidFill>
                <a:latin typeface="Calibri"/>
                <a:ea typeface="Calibri"/>
                <a:cs typeface="Calibri"/>
                <a:sym typeface="Calibri"/>
              </a:defRPr>
            </a:lvl8pPr>
            <a:lvl9pPr marL="0" marR="0" lvl="8" indent="0" algn="r" rtl="0">
              <a:spcBef>
                <a:spcPts val="0"/>
              </a:spcBef>
              <a:buNone/>
              <a:defRPr sz="16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033" name="Google Shape;4033;p56"/>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034" name="Google Shape;4034;p56"/>
          <p:cNvSpPr txBox="1">
            <a:spLocks noGrp="1"/>
          </p:cNvSpPr>
          <p:nvPr>
            <p:ph type="body" idx="1"/>
          </p:nvPr>
        </p:nvSpPr>
        <p:spPr>
          <a:xfrm>
            <a:off x="6231333" y="4092463"/>
            <a:ext cx="4624500" cy="87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035" name="Google Shape;4035;p56"/>
          <p:cNvGrpSpPr/>
          <p:nvPr/>
        </p:nvGrpSpPr>
        <p:grpSpPr>
          <a:xfrm>
            <a:off x="6231333" y="1276557"/>
            <a:ext cx="2025491" cy="813259"/>
            <a:chOff x="1899" y="899"/>
            <a:chExt cx="4163" cy="1671"/>
          </a:xfrm>
        </p:grpSpPr>
        <p:sp>
          <p:nvSpPr>
            <p:cNvPr id="4036" name="Google Shape;4036;p5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7" name="Google Shape;4037;p5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8" name="Google Shape;4038;p5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9" name="Google Shape;4039;p5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0" name="Google Shape;4040;p5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1" name="Google Shape;4041;p5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2" name="Google Shape;4042;p5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3" name="Google Shape;4043;p5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4" name="Google Shape;4044;p5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5" name="Google Shape;4045;p5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6" name="Google Shape;4046;p5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7" name="Google Shape;4047;p56"/>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8" name="Google Shape;4048;p5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9" name="Google Shape;4049;p5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0" name="Google Shape;4050;p5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1" name="Google Shape;4051;p5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2" name="Google Shape;4052;p56"/>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3" name="Google Shape;4053;p5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4" name="Google Shape;4054;p5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5" name="Google Shape;4055;p5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6" name="Google Shape;4056;p5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7" name="Google Shape;4057;p5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8" name="Google Shape;4058;p5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9" name="Google Shape;4059;p5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0" name="Google Shape;4060;p5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1" name="Google Shape;4061;p5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2" name="Google Shape;4062;p5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3" name="Google Shape;4063;p5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4" name="Google Shape;4064;p5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5" name="Google Shape;4065;p5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6" name="Google Shape;4066;p5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7" name="Google Shape;4067;p5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8" name="Google Shape;4068;p5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9" name="Google Shape;4069;p5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0" name="Google Shape;4070;p5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1" name="Google Shape;4071;p5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2" name="Google Shape;4072;p5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3" name="Google Shape;4073;p5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4" name="Google Shape;4074;p5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5" name="Google Shape;4075;p5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6" name="Google Shape;4076;p5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7" name="Google Shape;4077;p5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8" name="Google Shape;4078;p5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9" name="Google Shape;4079;p5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0" name="Google Shape;4080;p5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1" name="Google Shape;4081;p5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2" name="Google Shape;4082;p5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3" name="Google Shape;4083;p5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4" name="Google Shape;4084;p5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5" name="Google Shape;4085;p5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6" name="Google Shape;4086;p5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7" name="Google Shape;4087;p5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8" name="Google Shape;4088;p5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9" name="Google Shape;4089;p5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0" name="Google Shape;4090;p5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1" name="Google Shape;4091;p5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2" name="Google Shape;4092;p5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3" name="Google Shape;4093;p5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4" name="Google Shape;4094;p5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5" name="Google Shape;4095;p5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6" name="Google Shape;4096;p5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7" name="Google Shape;4097;p5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8" name="Google Shape;4098;p5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9" name="Google Shape;4099;p5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0" name="Google Shape;4100;p5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1" name="Google Shape;4101;p5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2" name="Google Shape;4102;p5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3" name="Google Shape;4103;p5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4" name="Google Shape;4104;p5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5" name="Google Shape;4105;p5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6" name="Google Shape;4106;p5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7" name="Google Shape;4107;p5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8" name="Google Shape;4108;p5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9" name="Google Shape;4109;p5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0" name="Google Shape;4110;p5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1" name="Google Shape;4111;p5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2" name="Google Shape;4112;p5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3" name="Google Shape;4113;p5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4" name="Google Shape;4114;p5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5" name="Google Shape;4115;p56"/>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6" name="Google Shape;4116;p5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7" name="Google Shape;4117;p5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8" name="Google Shape;4118;p5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9" name="Google Shape;4119;p5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0" name="Google Shape;4120;p5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1" name="Google Shape;4121;p5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2" name="Google Shape;4122;p5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3" name="Google Shape;4123;p5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4" name="Google Shape;4124;p5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5" name="Google Shape;4125;p5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6" name="Google Shape;4126;p5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7" name="Google Shape;4127;p5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8" name="Google Shape;4128;p5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129" name="Google Shape;4129;p56"/>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4130"/>
        <p:cNvGrpSpPr/>
        <p:nvPr/>
      </p:nvGrpSpPr>
      <p:grpSpPr>
        <a:xfrm>
          <a:off x="0" y="0"/>
          <a:ext cx="0" cy="0"/>
          <a:chOff x="0" y="0"/>
          <a:chExt cx="0" cy="0"/>
        </a:xfrm>
      </p:grpSpPr>
      <p:sp>
        <p:nvSpPr>
          <p:cNvPr id="4131" name="Google Shape;4131;p57"/>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32" name="Google Shape;4132;p57"/>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133" name="Google Shape;4133;p5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34" name="Google Shape;4134;p5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135" name="Google Shape;4135;p5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136" name="Google Shape;4136;p57"/>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137" name="Google Shape;4137;p57"/>
          <p:cNvGrpSpPr/>
          <p:nvPr/>
        </p:nvGrpSpPr>
        <p:grpSpPr>
          <a:xfrm>
            <a:off x="-2040904" y="3988723"/>
            <a:ext cx="1872300" cy="2902792"/>
            <a:chOff x="6195941" y="562596"/>
            <a:chExt cx="1872300" cy="2902792"/>
          </a:xfrm>
        </p:grpSpPr>
        <p:grpSp>
          <p:nvGrpSpPr>
            <p:cNvPr id="4138" name="Google Shape;4138;p57"/>
            <p:cNvGrpSpPr/>
            <p:nvPr/>
          </p:nvGrpSpPr>
          <p:grpSpPr>
            <a:xfrm>
              <a:off x="6195941" y="832605"/>
              <a:ext cx="1872300" cy="2632784"/>
              <a:chOff x="-1872716" y="660661"/>
              <a:chExt cx="1872300" cy="1974637"/>
            </a:xfrm>
          </p:grpSpPr>
          <p:sp>
            <p:nvSpPr>
              <p:cNvPr id="4139" name="Google Shape;4139;p5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140" name="Google Shape;4140;p5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141" name="Google Shape;4141;p57"/>
            <p:cNvGrpSpPr/>
            <p:nvPr/>
          </p:nvGrpSpPr>
          <p:grpSpPr>
            <a:xfrm>
              <a:off x="6303954" y="562596"/>
              <a:ext cx="540000" cy="540000"/>
              <a:chOff x="6303954" y="562596"/>
              <a:chExt cx="540000" cy="540000"/>
            </a:xfrm>
          </p:grpSpPr>
          <p:sp>
            <p:nvSpPr>
              <p:cNvPr id="4142" name="Google Shape;4142;p5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143" name="Google Shape;4143;p5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144" name="Google Shape;4144;p57"/>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145" name="Google Shape;4145;p57"/>
          <p:cNvGrpSpPr/>
          <p:nvPr/>
        </p:nvGrpSpPr>
        <p:grpSpPr>
          <a:xfrm>
            <a:off x="10555200" y="295200"/>
            <a:ext cx="1191992" cy="478599"/>
            <a:chOff x="1899" y="899"/>
            <a:chExt cx="4163" cy="1671"/>
          </a:xfrm>
        </p:grpSpPr>
        <p:sp>
          <p:nvSpPr>
            <p:cNvPr id="4146" name="Google Shape;4146;p5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7" name="Google Shape;4147;p5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8" name="Google Shape;4148;p5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9" name="Google Shape;4149;p5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0" name="Google Shape;4150;p5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1" name="Google Shape;4151;p5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2" name="Google Shape;4152;p5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3" name="Google Shape;4153;p5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4" name="Google Shape;4154;p5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5" name="Google Shape;4155;p5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6" name="Google Shape;4156;p5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7" name="Google Shape;4157;p57"/>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8" name="Google Shape;4158;p5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9" name="Google Shape;4159;p5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0" name="Google Shape;4160;p5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1" name="Google Shape;4161;p5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2" name="Google Shape;4162;p57"/>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3" name="Google Shape;4163;p5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4" name="Google Shape;4164;p5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5" name="Google Shape;4165;p5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6" name="Google Shape;4166;p5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7" name="Google Shape;4167;p5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8" name="Google Shape;4168;p5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9" name="Google Shape;4169;p5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0" name="Google Shape;4170;p5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1" name="Google Shape;4171;p5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2" name="Google Shape;4172;p5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3" name="Google Shape;4173;p5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4" name="Google Shape;4174;p5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5" name="Google Shape;4175;p5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6" name="Google Shape;4176;p5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7" name="Google Shape;4177;p5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8" name="Google Shape;4178;p5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9" name="Google Shape;4179;p5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0" name="Google Shape;4180;p5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1" name="Google Shape;4181;p5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2" name="Google Shape;4182;p5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3" name="Google Shape;4183;p5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4" name="Google Shape;4184;p5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5" name="Google Shape;4185;p5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6" name="Google Shape;4186;p5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7" name="Google Shape;4187;p5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8" name="Google Shape;4188;p5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9" name="Google Shape;4189;p5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0" name="Google Shape;4190;p5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1" name="Google Shape;4191;p5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2" name="Google Shape;4192;p5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3" name="Google Shape;4193;p5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4" name="Google Shape;4194;p5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5" name="Google Shape;4195;p5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6" name="Google Shape;4196;p5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7" name="Google Shape;4197;p5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8" name="Google Shape;4198;p5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9" name="Google Shape;4199;p5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0" name="Google Shape;4200;p5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1" name="Google Shape;4201;p5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2" name="Google Shape;4202;p5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3" name="Google Shape;4203;p5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4" name="Google Shape;4204;p5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5" name="Google Shape;4205;p5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6" name="Google Shape;4206;p5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7" name="Google Shape;4207;p5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8" name="Google Shape;4208;p5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9" name="Google Shape;4209;p5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0" name="Google Shape;4210;p5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1" name="Google Shape;4211;p5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2" name="Google Shape;4212;p5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3" name="Google Shape;4213;p5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4" name="Google Shape;4214;p5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5" name="Google Shape;4215;p5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6" name="Google Shape;4216;p5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7" name="Google Shape;4217;p5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8" name="Google Shape;4218;p5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9" name="Google Shape;4219;p5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0" name="Google Shape;4220;p5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1" name="Google Shape;4221;p5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2" name="Google Shape;4222;p5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3" name="Google Shape;4223;p5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4" name="Google Shape;4224;p5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5" name="Google Shape;4225;p57"/>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6" name="Google Shape;4226;p5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7" name="Google Shape;4227;p5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8" name="Google Shape;4228;p5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9" name="Google Shape;4229;p5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0" name="Google Shape;4230;p5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1" name="Google Shape;4231;p5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2" name="Google Shape;4232;p5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3" name="Google Shape;4233;p5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4" name="Google Shape;4234;p5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5" name="Google Shape;4235;p5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6" name="Google Shape;4236;p5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7" name="Google Shape;4237;p5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8" name="Google Shape;4238;p5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239" name="Google Shape;4239;p57"/>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4240"/>
        <p:cNvGrpSpPr/>
        <p:nvPr/>
      </p:nvGrpSpPr>
      <p:grpSpPr>
        <a:xfrm>
          <a:off x="0" y="0"/>
          <a:ext cx="0" cy="0"/>
          <a:chOff x="0" y="0"/>
          <a:chExt cx="0" cy="0"/>
        </a:xfrm>
      </p:grpSpPr>
      <p:sp>
        <p:nvSpPr>
          <p:cNvPr id="4241" name="Google Shape;4241;p58"/>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42" name="Google Shape;4242;p58"/>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243" name="Google Shape;4243;p58"/>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44" name="Google Shape;4244;p58"/>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245" name="Google Shape;4245;p5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246" name="Google Shape;4246;p58"/>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247" name="Google Shape;4247;p58"/>
          <p:cNvGrpSpPr/>
          <p:nvPr/>
        </p:nvGrpSpPr>
        <p:grpSpPr>
          <a:xfrm>
            <a:off x="-2040904" y="3988723"/>
            <a:ext cx="1872300" cy="2902792"/>
            <a:chOff x="6195941" y="562596"/>
            <a:chExt cx="1872300" cy="2902792"/>
          </a:xfrm>
        </p:grpSpPr>
        <p:grpSp>
          <p:nvGrpSpPr>
            <p:cNvPr id="4248" name="Google Shape;4248;p58"/>
            <p:cNvGrpSpPr/>
            <p:nvPr/>
          </p:nvGrpSpPr>
          <p:grpSpPr>
            <a:xfrm>
              <a:off x="6195941" y="832605"/>
              <a:ext cx="1872300" cy="2632784"/>
              <a:chOff x="-1872716" y="660661"/>
              <a:chExt cx="1872300" cy="1974637"/>
            </a:xfrm>
          </p:grpSpPr>
          <p:sp>
            <p:nvSpPr>
              <p:cNvPr id="4249" name="Google Shape;4249;p58"/>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250" name="Google Shape;4250;p5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251" name="Google Shape;4251;p58"/>
            <p:cNvGrpSpPr/>
            <p:nvPr/>
          </p:nvGrpSpPr>
          <p:grpSpPr>
            <a:xfrm>
              <a:off x="6303954" y="562596"/>
              <a:ext cx="540000" cy="540000"/>
              <a:chOff x="6303954" y="562596"/>
              <a:chExt cx="540000" cy="540000"/>
            </a:xfrm>
          </p:grpSpPr>
          <p:sp>
            <p:nvSpPr>
              <p:cNvPr id="4252" name="Google Shape;4252;p58"/>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253" name="Google Shape;4253;p5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254" name="Google Shape;4254;p58"/>
          <p:cNvSpPr/>
          <p:nvPr/>
        </p:nvSpPr>
        <p:spPr>
          <a:xfrm>
            <a:off x="4632603" y="2060848"/>
            <a:ext cx="8856867"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255" name="Google Shape;4255;p58"/>
          <p:cNvGrpSpPr/>
          <p:nvPr/>
        </p:nvGrpSpPr>
        <p:grpSpPr>
          <a:xfrm>
            <a:off x="10555200" y="295200"/>
            <a:ext cx="1191992" cy="478599"/>
            <a:chOff x="1899" y="899"/>
            <a:chExt cx="4163" cy="1671"/>
          </a:xfrm>
        </p:grpSpPr>
        <p:sp>
          <p:nvSpPr>
            <p:cNvPr id="4256" name="Google Shape;4256;p5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7" name="Google Shape;4257;p5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8" name="Google Shape;4258;p5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9" name="Google Shape;4259;p5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0" name="Google Shape;4260;p5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1" name="Google Shape;4261;p5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2" name="Google Shape;4262;p5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3" name="Google Shape;4263;p5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4" name="Google Shape;4264;p5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5" name="Google Shape;4265;p5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6" name="Google Shape;4266;p5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7" name="Google Shape;4267;p58"/>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8" name="Google Shape;4268;p5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9" name="Google Shape;4269;p5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0" name="Google Shape;4270;p5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1" name="Google Shape;4271;p5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2" name="Google Shape;4272;p58"/>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3" name="Google Shape;4273;p5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4" name="Google Shape;4274;p5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5" name="Google Shape;4275;p5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6" name="Google Shape;4276;p5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7" name="Google Shape;4277;p5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8" name="Google Shape;4278;p5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9" name="Google Shape;4279;p5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0" name="Google Shape;4280;p5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1" name="Google Shape;4281;p5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2" name="Google Shape;4282;p5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3" name="Google Shape;4283;p5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4" name="Google Shape;4284;p5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5" name="Google Shape;4285;p5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6" name="Google Shape;4286;p5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7" name="Google Shape;4287;p5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8" name="Google Shape;4288;p5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9" name="Google Shape;4289;p5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0" name="Google Shape;4290;p5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1" name="Google Shape;4291;p5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2" name="Google Shape;4292;p5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3" name="Google Shape;4293;p5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4" name="Google Shape;4294;p5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5" name="Google Shape;4295;p5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6" name="Google Shape;4296;p5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7" name="Google Shape;4297;p5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8" name="Google Shape;4298;p5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9" name="Google Shape;4299;p5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0" name="Google Shape;4300;p5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1" name="Google Shape;4301;p5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2" name="Google Shape;4302;p5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3" name="Google Shape;4303;p5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4" name="Google Shape;4304;p5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5" name="Google Shape;4305;p5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6" name="Google Shape;4306;p5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7" name="Google Shape;4307;p5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8" name="Google Shape;4308;p5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9" name="Google Shape;4309;p5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0" name="Google Shape;4310;p5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1" name="Google Shape;4311;p5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2" name="Google Shape;4312;p5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3" name="Google Shape;4313;p5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4" name="Google Shape;4314;p5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5" name="Google Shape;4315;p5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6" name="Google Shape;4316;p5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7" name="Google Shape;4317;p5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8" name="Google Shape;4318;p5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9" name="Google Shape;4319;p5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0" name="Google Shape;4320;p5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1" name="Google Shape;4321;p5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2" name="Google Shape;4322;p5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3" name="Google Shape;4323;p5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4" name="Google Shape;4324;p5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5" name="Google Shape;4325;p5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6" name="Google Shape;4326;p5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7" name="Google Shape;4327;p5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8" name="Google Shape;4328;p5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9" name="Google Shape;4329;p5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0" name="Google Shape;4330;p5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1" name="Google Shape;4331;p5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2" name="Google Shape;4332;p5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3" name="Google Shape;4333;p5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4" name="Google Shape;4334;p5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5" name="Google Shape;4335;p58"/>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6" name="Google Shape;4336;p5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7" name="Google Shape;4337;p5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8" name="Google Shape;4338;p5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9" name="Google Shape;4339;p5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0" name="Google Shape;4340;p5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1" name="Google Shape;4341;p5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2" name="Google Shape;4342;p5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3" name="Google Shape;4343;p5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4" name="Google Shape;4344;p5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5" name="Google Shape;4345;p5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6" name="Google Shape;4346;p5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7" name="Google Shape;4347;p5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8" name="Google Shape;4348;p5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349" name="Google Shape;4349;p58"/>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4350"/>
        <p:cNvGrpSpPr/>
        <p:nvPr/>
      </p:nvGrpSpPr>
      <p:grpSpPr>
        <a:xfrm>
          <a:off x="0" y="0"/>
          <a:ext cx="0" cy="0"/>
          <a:chOff x="0" y="0"/>
          <a:chExt cx="0" cy="0"/>
        </a:xfrm>
      </p:grpSpPr>
      <p:sp>
        <p:nvSpPr>
          <p:cNvPr id="4351" name="Google Shape;4351;p59"/>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2" name="Google Shape;4352;p59"/>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353" name="Google Shape;4353;p59"/>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54" name="Google Shape;4354;p59"/>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55" name="Google Shape;4355;p5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356" name="Google Shape;4356;p59"/>
          <p:cNvSpPr txBox="1">
            <a:spLocks noGrp="1"/>
          </p:cNvSpPr>
          <p:nvPr>
            <p:ph type="body" idx="1"/>
          </p:nvPr>
        </p:nvSpPr>
        <p:spPr>
          <a:xfrm>
            <a:off x="514799" y="2263939"/>
            <a:ext cx="47886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357" name="Google Shape;4357;p59"/>
          <p:cNvGrpSpPr/>
          <p:nvPr/>
        </p:nvGrpSpPr>
        <p:grpSpPr>
          <a:xfrm>
            <a:off x="-2040904" y="3988723"/>
            <a:ext cx="1872300" cy="2902792"/>
            <a:chOff x="6195941" y="562596"/>
            <a:chExt cx="1872300" cy="2902792"/>
          </a:xfrm>
        </p:grpSpPr>
        <p:grpSp>
          <p:nvGrpSpPr>
            <p:cNvPr id="4358" name="Google Shape;4358;p59"/>
            <p:cNvGrpSpPr/>
            <p:nvPr/>
          </p:nvGrpSpPr>
          <p:grpSpPr>
            <a:xfrm>
              <a:off x="6195941" y="832605"/>
              <a:ext cx="1872300" cy="2632784"/>
              <a:chOff x="-1872716" y="660661"/>
              <a:chExt cx="1872300" cy="1974637"/>
            </a:xfrm>
          </p:grpSpPr>
          <p:sp>
            <p:nvSpPr>
              <p:cNvPr id="4359" name="Google Shape;4359;p5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360" name="Google Shape;4360;p59"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361" name="Google Shape;4361;p59"/>
            <p:cNvGrpSpPr/>
            <p:nvPr/>
          </p:nvGrpSpPr>
          <p:grpSpPr>
            <a:xfrm>
              <a:off x="6303954" y="562596"/>
              <a:ext cx="540000" cy="540000"/>
              <a:chOff x="6303954" y="562596"/>
              <a:chExt cx="540000" cy="540000"/>
            </a:xfrm>
          </p:grpSpPr>
          <p:sp>
            <p:nvSpPr>
              <p:cNvPr id="4362" name="Google Shape;4362;p59"/>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363" name="Google Shape;4363;p59"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364" name="Google Shape;4364;p59"/>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365" name="Google Shape;4365;p59"/>
          <p:cNvGrpSpPr/>
          <p:nvPr/>
        </p:nvGrpSpPr>
        <p:grpSpPr>
          <a:xfrm>
            <a:off x="10555200" y="295200"/>
            <a:ext cx="1191992" cy="478599"/>
            <a:chOff x="1899" y="899"/>
            <a:chExt cx="4163" cy="1671"/>
          </a:xfrm>
        </p:grpSpPr>
        <p:sp>
          <p:nvSpPr>
            <p:cNvPr id="4366" name="Google Shape;4366;p5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7" name="Google Shape;4367;p5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8" name="Google Shape;4368;p5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9" name="Google Shape;4369;p5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0" name="Google Shape;4370;p5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1" name="Google Shape;4371;p5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2" name="Google Shape;4372;p5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3" name="Google Shape;4373;p5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4" name="Google Shape;4374;p5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5" name="Google Shape;4375;p5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6" name="Google Shape;4376;p5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7" name="Google Shape;4377;p59"/>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8" name="Google Shape;4378;p5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9" name="Google Shape;4379;p5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0" name="Google Shape;4380;p5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1" name="Google Shape;4381;p5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2" name="Google Shape;4382;p59"/>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3" name="Google Shape;4383;p5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4" name="Google Shape;4384;p5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5" name="Google Shape;4385;p5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6" name="Google Shape;4386;p5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7" name="Google Shape;4387;p5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8" name="Google Shape;4388;p5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9" name="Google Shape;4389;p5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0" name="Google Shape;4390;p5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1" name="Google Shape;4391;p5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2" name="Google Shape;4392;p5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3" name="Google Shape;4393;p5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4" name="Google Shape;4394;p5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5" name="Google Shape;4395;p5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6" name="Google Shape;4396;p5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7" name="Google Shape;4397;p5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8" name="Google Shape;4398;p5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9" name="Google Shape;4399;p5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0" name="Google Shape;4400;p5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1" name="Google Shape;4401;p5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2" name="Google Shape;4402;p5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3" name="Google Shape;4403;p5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4" name="Google Shape;4404;p5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5" name="Google Shape;4405;p5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6" name="Google Shape;4406;p5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7" name="Google Shape;4407;p5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8" name="Google Shape;4408;p5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9" name="Google Shape;4409;p5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0" name="Google Shape;4410;p5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1" name="Google Shape;4411;p5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2" name="Google Shape;4412;p5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3" name="Google Shape;4413;p5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4" name="Google Shape;4414;p5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5" name="Google Shape;4415;p5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6" name="Google Shape;4416;p5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7" name="Google Shape;4417;p5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8" name="Google Shape;4418;p5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9" name="Google Shape;4419;p5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0" name="Google Shape;4420;p5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1" name="Google Shape;4421;p5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2" name="Google Shape;4422;p5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3" name="Google Shape;4423;p5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4" name="Google Shape;4424;p5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5" name="Google Shape;4425;p5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6" name="Google Shape;4426;p5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7" name="Google Shape;4427;p5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8" name="Google Shape;4428;p5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9" name="Google Shape;4429;p5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0" name="Google Shape;4430;p5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1" name="Google Shape;4431;p5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2" name="Google Shape;4432;p5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3" name="Google Shape;4433;p5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4" name="Google Shape;4434;p5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5" name="Google Shape;4435;p5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6" name="Google Shape;4436;p5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7" name="Google Shape;4437;p5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8" name="Google Shape;4438;p5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9" name="Google Shape;4439;p5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0" name="Google Shape;4440;p5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1" name="Google Shape;4441;p5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2" name="Google Shape;4442;p5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3" name="Google Shape;4443;p5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4" name="Google Shape;4444;p5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5" name="Google Shape;4445;p59"/>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6" name="Google Shape;4446;p5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7" name="Google Shape;4447;p5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8" name="Google Shape;4448;p5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9" name="Google Shape;4449;p5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0" name="Google Shape;4450;p5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1" name="Google Shape;4451;p5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2" name="Google Shape;4452;p5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3" name="Google Shape;4453;p5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4" name="Google Shape;4454;p5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5" name="Google Shape;4455;p5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6" name="Google Shape;4456;p5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7" name="Google Shape;4457;p5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58" name="Google Shape;4458;p5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459" name="Google Shape;4459;p59"/>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4460" name="Google Shape;4460;p59"/>
          <p:cNvSpPr txBox="1">
            <a:spLocks noGrp="1"/>
          </p:cNvSpPr>
          <p:nvPr>
            <p:ph type="body" idx="2"/>
          </p:nvPr>
        </p:nvSpPr>
        <p:spPr>
          <a:xfrm>
            <a:off x="5720811" y="2263939"/>
            <a:ext cx="47886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4461"/>
        <p:cNvGrpSpPr/>
        <p:nvPr/>
      </p:nvGrpSpPr>
      <p:grpSpPr>
        <a:xfrm>
          <a:off x="0" y="0"/>
          <a:ext cx="0" cy="0"/>
          <a:chOff x="0" y="0"/>
          <a:chExt cx="0" cy="0"/>
        </a:xfrm>
      </p:grpSpPr>
      <p:sp>
        <p:nvSpPr>
          <p:cNvPr id="4462" name="Google Shape;4462;p60"/>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3" name="Google Shape;4463;p60"/>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464" name="Google Shape;4464;p60"/>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65" name="Google Shape;4465;p60"/>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66" name="Google Shape;4466;p6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467" name="Google Shape;4467;p60"/>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800"/>
              <a:buFont typeface="Arial"/>
              <a:buNone/>
              <a:defRPr sz="28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800"/>
              <a:buFont typeface="Arial"/>
              <a:buNone/>
              <a:defRPr sz="28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68" name="Google Shape;4468;p60"/>
          <p:cNvGrpSpPr/>
          <p:nvPr/>
        </p:nvGrpSpPr>
        <p:grpSpPr>
          <a:xfrm>
            <a:off x="-2040904" y="3988723"/>
            <a:ext cx="1872300" cy="2902792"/>
            <a:chOff x="6195941" y="562596"/>
            <a:chExt cx="1872300" cy="2902792"/>
          </a:xfrm>
        </p:grpSpPr>
        <p:grpSp>
          <p:nvGrpSpPr>
            <p:cNvPr id="4469" name="Google Shape;4469;p60"/>
            <p:cNvGrpSpPr/>
            <p:nvPr/>
          </p:nvGrpSpPr>
          <p:grpSpPr>
            <a:xfrm>
              <a:off x="6195941" y="832605"/>
              <a:ext cx="1872300" cy="2632784"/>
              <a:chOff x="-1872716" y="660661"/>
              <a:chExt cx="1872300" cy="1974637"/>
            </a:xfrm>
          </p:grpSpPr>
          <p:sp>
            <p:nvSpPr>
              <p:cNvPr id="4470" name="Google Shape;4470;p6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471" name="Google Shape;4471;p6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472" name="Google Shape;4472;p60"/>
            <p:cNvGrpSpPr/>
            <p:nvPr/>
          </p:nvGrpSpPr>
          <p:grpSpPr>
            <a:xfrm>
              <a:off x="6303954" y="562596"/>
              <a:ext cx="540000" cy="540000"/>
              <a:chOff x="6303954" y="562596"/>
              <a:chExt cx="540000" cy="540000"/>
            </a:xfrm>
          </p:grpSpPr>
          <p:sp>
            <p:nvSpPr>
              <p:cNvPr id="4473" name="Google Shape;4473;p6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474" name="Google Shape;4474;p6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475" name="Google Shape;4475;p60"/>
          <p:cNvSpPr/>
          <p:nvPr/>
        </p:nvSpPr>
        <p:spPr>
          <a:xfrm>
            <a:off x="2336747" y="-1615423"/>
            <a:ext cx="17131048" cy="1199672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476" name="Google Shape;4476;p60"/>
          <p:cNvGrpSpPr/>
          <p:nvPr/>
        </p:nvGrpSpPr>
        <p:grpSpPr>
          <a:xfrm>
            <a:off x="10555200" y="295200"/>
            <a:ext cx="1191992" cy="478599"/>
            <a:chOff x="1899" y="899"/>
            <a:chExt cx="4163" cy="1671"/>
          </a:xfrm>
        </p:grpSpPr>
        <p:sp>
          <p:nvSpPr>
            <p:cNvPr id="4477" name="Google Shape;4477;p6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8" name="Google Shape;4478;p6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79" name="Google Shape;4479;p6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0" name="Google Shape;4480;p6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1" name="Google Shape;4481;p6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2" name="Google Shape;4482;p6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3" name="Google Shape;4483;p6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4" name="Google Shape;4484;p6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5" name="Google Shape;4485;p6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6" name="Google Shape;4486;p6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7" name="Google Shape;4487;p6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8" name="Google Shape;4488;p60"/>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89" name="Google Shape;4489;p6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0" name="Google Shape;4490;p6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1" name="Google Shape;4491;p6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2" name="Google Shape;4492;p6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3" name="Google Shape;4493;p60"/>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4" name="Google Shape;4494;p6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5" name="Google Shape;4495;p6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6" name="Google Shape;4496;p6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7" name="Google Shape;4497;p6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8" name="Google Shape;4498;p6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99" name="Google Shape;4499;p6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0" name="Google Shape;4500;p6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1" name="Google Shape;4501;p6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2" name="Google Shape;4502;p6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3" name="Google Shape;4503;p6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4" name="Google Shape;4504;p6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5" name="Google Shape;4505;p6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6" name="Google Shape;4506;p6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7" name="Google Shape;4507;p6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8" name="Google Shape;4508;p6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09" name="Google Shape;4509;p6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0" name="Google Shape;4510;p6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1" name="Google Shape;4511;p6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2" name="Google Shape;4512;p6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3" name="Google Shape;4513;p6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4" name="Google Shape;4514;p6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5" name="Google Shape;4515;p6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6" name="Google Shape;4516;p6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7" name="Google Shape;4517;p6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8" name="Google Shape;4518;p6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19" name="Google Shape;4519;p6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0" name="Google Shape;4520;p6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1" name="Google Shape;4521;p6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2" name="Google Shape;4522;p6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3" name="Google Shape;4523;p6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4" name="Google Shape;4524;p6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5" name="Google Shape;4525;p6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6" name="Google Shape;4526;p6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7" name="Google Shape;4527;p6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8" name="Google Shape;4528;p6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29" name="Google Shape;4529;p6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0" name="Google Shape;4530;p6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1" name="Google Shape;4531;p6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2" name="Google Shape;4532;p6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3" name="Google Shape;4533;p6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4" name="Google Shape;4534;p6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5" name="Google Shape;4535;p6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6" name="Google Shape;4536;p6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7" name="Google Shape;4537;p6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8" name="Google Shape;4538;p6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39" name="Google Shape;4539;p6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0" name="Google Shape;4540;p6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1" name="Google Shape;4541;p6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2" name="Google Shape;4542;p6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3" name="Google Shape;4543;p6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4" name="Google Shape;4544;p6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5" name="Google Shape;4545;p6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6" name="Google Shape;4546;p6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7" name="Google Shape;4547;p6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8" name="Google Shape;4548;p6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49" name="Google Shape;4549;p6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0" name="Google Shape;4550;p6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1" name="Google Shape;4551;p6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2" name="Google Shape;4552;p6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3" name="Google Shape;4553;p6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4" name="Google Shape;4554;p6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5" name="Google Shape;4555;p6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6" name="Google Shape;4556;p60"/>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7" name="Google Shape;4557;p6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8" name="Google Shape;4558;p6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59" name="Google Shape;4559;p6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0" name="Google Shape;4560;p6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1" name="Google Shape;4561;p6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2" name="Google Shape;4562;p6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3" name="Google Shape;4563;p6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4" name="Google Shape;4564;p6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5" name="Google Shape;4565;p6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6" name="Google Shape;4566;p6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7" name="Google Shape;4567;p6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8" name="Google Shape;4568;p6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69" name="Google Shape;4569;p6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570" name="Google Shape;4570;p60"/>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4571"/>
        <p:cNvGrpSpPr/>
        <p:nvPr/>
      </p:nvGrpSpPr>
      <p:grpSpPr>
        <a:xfrm>
          <a:off x="0" y="0"/>
          <a:ext cx="0" cy="0"/>
          <a:chOff x="0" y="0"/>
          <a:chExt cx="0" cy="0"/>
        </a:xfrm>
      </p:grpSpPr>
      <p:sp>
        <p:nvSpPr>
          <p:cNvPr id="4572" name="Google Shape;4572;p61"/>
          <p:cNvSpPr/>
          <p:nvPr/>
        </p:nvSpPr>
        <p:spPr>
          <a:xfrm>
            <a:off x="0" y="0"/>
            <a:ext cx="122046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3" name="Google Shape;4573;p61"/>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574" name="Google Shape;4574;p61"/>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75" name="Google Shape;4575;p61"/>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76" name="Google Shape;4576;p6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577" name="Google Shape;4577;p61"/>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578" name="Google Shape;4578;p61"/>
          <p:cNvGrpSpPr/>
          <p:nvPr/>
        </p:nvGrpSpPr>
        <p:grpSpPr>
          <a:xfrm>
            <a:off x="-2040904" y="3988723"/>
            <a:ext cx="1872300" cy="2902792"/>
            <a:chOff x="6195941" y="562596"/>
            <a:chExt cx="1872300" cy="2902792"/>
          </a:xfrm>
        </p:grpSpPr>
        <p:grpSp>
          <p:nvGrpSpPr>
            <p:cNvPr id="4579" name="Google Shape;4579;p61"/>
            <p:cNvGrpSpPr/>
            <p:nvPr/>
          </p:nvGrpSpPr>
          <p:grpSpPr>
            <a:xfrm>
              <a:off x="6195941" y="832605"/>
              <a:ext cx="1872300" cy="2632784"/>
              <a:chOff x="-1872716" y="660661"/>
              <a:chExt cx="1872300" cy="1974637"/>
            </a:xfrm>
          </p:grpSpPr>
          <p:sp>
            <p:nvSpPr>
              <p:cNvPr id="4580" name="Google Shape;4580;p6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581" name="Google Shape;4581;p61"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582" name="Google Shape;4582;p61"/>
            <p:cNvGrpSpPr/>
            <p:nvPr/>
          </p:nvGrpSpPr>
          <p:grpSpPr>
            <a:xfrm>
              <a:off x="6303954" y="562596"/>
              <a:ext cx="540000" cy="540000"/>
              <a:chOff x="6303954" y="562596"/>
              <a:chExt cx="540000" cy="540000"/>
            </a:xfrm>
          </p:grpSpPr>
          <p:sp>
            <p:nvSpPr>
              <p:cNvPr id="4583" name="Google Shape;4583;p6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584" name="Google Shape;4584;p61"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585" name="Google Shape;4585;p61"/>
          <p:cNvSpPr/>
          <p:nvPr/>
        </p:nvSpPr>
        <p:spPr>
          <a:xfrm>
            <a:off x="1224135" y="2703595"/>
            <a:ext cx="12707872" cy="889921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86" name="Google Shape;4586;p61"/>
          <p:cNvGrpSpPr/>
          <p:nvPr/>
        </p:nvGrpSpPr>
        <p:grpSpPr>
          <a:xfrm>
            <a:off x="10555200" y="295200"/>
            <a:ext cx="1191992" cy="478599"/>
            <a:chOff x="1899" y="899"/>
            <a:chExt cx="4163" cy="1671"/>
          </a:xfrm>
        </p:grpSpPr>
        <p:sp>
          <p:nvSpPr>
            <p:cNvPr id="4587" name="Google Shape;4587;p6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8" name="Google Shape;4588;p6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89" name="Google Shape;4589;p6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0" name="Google Shape;4590;p6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1" name="Google Shape;4591;p6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2" name="Google Shape;4592;p6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3" name="Google Shape;4593;p6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4" name="Google Shape;4594;p6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5" name="Google Shape;4595;p6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6" name="Google Shape;4596;p6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7" name="Google Shape;4597;p6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8" name="Google Shape;4598;p61"/>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9" name="Google Shape;4599;p6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0" name="Google Shape;4600;p6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1" name="Google Shape;4601;p6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2" name="Google Shape;4602;p6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3" name="Google Shape;4603;p61"/>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4" name="Google Shape;4604;p6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5" name="Google Shape;4605;p6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6" name="Google Shape;4606;p6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7" name="Google Shape;4607;p6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8" name="Google Shape;4608;p6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9" name="Google Shape;4609;p6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0" name="Google Shape;4610;p6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1" name="Google Shape;4611;p6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2" name="Google Shape;4612;p6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3" name="Google Shape;4613;p6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4" name="Google Shape;4614;p6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5" name="Google Shape;4615;p6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6" name="Google Shape;4616;p6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7" name="Google Shape;4617;p6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8" name="Google Shape;4618;p6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19" name="Google Shape;4619;p6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0" name="Google Shape;4620;p6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1" name="Google Shape;4621;p6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2" name="Google Shape;4622;p6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3" name="Google Shape;4623;p6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4" name="Google Shape;4624;p6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5" name="Google Shape;4625;p6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6" name="Google Shape;4626;p6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7" name="Google Shape;4627;p6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8" name="Google Shape;4628;p6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29" name="Google Shape;4629;p6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0" name="Google Shape;4630;p6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1" name="Google Shape;4631;p6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2" name="Google Shape;4632;p6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3" name="Google Shape;4633;p6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4" name="Google Shape;4634;p6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5" name="Google Shape;4635;p6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6" name="Google Shape;4636;p6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7" name="Google Shape;4637;p6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8" name="Google Shape;4638;p6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39" name="Google Shape;4639;p6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0" name="Google Shape;4640;p6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1" name="Google Shape;4641;p6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2" name="Google Shape;4642;p6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3" name="Google Shape;4643;p6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4" name="Google Shape;4644;p6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5" name="Google Shape;4645;p6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6" name="Google Shape;4646;p6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7" name="Google Shape;4647;p6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8" name="Google Shape;4648;p6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49" name="Google Shape;4649;p6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0" name="Google Shape;4650;p6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1" name="Google Shape;4651;p6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2" name="Google Shape;4652;p6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3" name="Google Shape;4653;p6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4" name="Google Shape;4654;p6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5" name="Google Shape;4655;p6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6" name="Google Shape;4656;p6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7" name="Google Shape;4657;p6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8" name="Google Shape;4658;p6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59" name="Google Shape;4659;p6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0" name="Google Shape;4660;p6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1" name="Google Shape;4661;p6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2" name="Google Shape;4662;p6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3" name="Google Shape;4663;p6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4" name="Google Shape;4664;p6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5" name="Google Shape;4665;p6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6" name="Google Shape;4666;p61"/>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7" name="Google Shape;4667;p6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8" name="Google Shape;4668;p6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69" name="Google Shape;4669;p6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0" name="Google Shape;4670;p6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1" name="Google Shape;4671;p6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2" name="Google Shape;4672;p6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3" name="Google Shape;4673;p6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4" name="Google Shape;4674;p6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5" name="Google Shape;4675;p6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6" name="Google Shape;4676;p6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7" name="Google Shape;4677;p6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8" name="Google Shape;4678;p6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79" name="Google Shape;4679;p6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680" name="Google Shape;4680;p61"/>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4681"/>
        <p:cNvGrpSpPr/>
        <p:nvPr/>
      </p:nvGrpSpPr>
      <p:grpSpPr>
        <a:xfrm>
          <a:off x="0" y="0"/>
          <a:ext cx="0" cy="0"/>
          <a:chOff x="0" y="0"/>
          <a:chExt cx="0" cy="0"/>
        </a:xfrm>
      </p:grpSpPr>
      <p:sp>
        <p:nvSpPr>
          <p:cNvPr id="4682" name="Google Shape;4682;p62"/>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3" name="Google Shape;4683;p62"/>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84" name="Google Shape;4684;p62"/>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85" name="Google Shape;4685;p6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686" name="Google Shape;4686;p62"/>
          <p:cNvGrpSpPr/>
          <p:nvPr/>
        </p:nvGrpSpPr>
        <p:grpSpPr>
          <a:xfrm>
            <a:off x="10553375" y="296652"/>
            <a:ext cx="1194613" cy="479652"/>
            <a:chOff x="1899" y="899"/>
            <a:chExt cx="4163" cy="1671"/>
          </a:xfrm>
        </p:grpSpPr>
        <p:sp>
          <p:nvSpPr>
            <p:cNvPr id="4687" name="Google Shape;4687;p6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8" name="Google Shape;4688;p6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89" name="Google Shape;4689;p6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0" name="Google Shape;4690;p6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1" name="Google Shape;4691;p6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2" name="Google Shape;4692;p6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3" name="Google Shape;4693;p6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4" name="Google Shape;4694;p6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5" name="Google Shape;4695;p6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6" name="Google Shape;4696;p6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7" name="Google Shape;4697;p6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8" name="Google Shape;4698;p62"/>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99" name="Google Shape;4699;p6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0" name="Google Shape;4700;p6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1" name="Google Shape;4701;p6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2" name="Google Shape;4702;p6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3" name="Google Shape;4703;p62"/>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4" name="Google Shape;4704;p6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5" name="Google Shape;4705;p6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6" name="Google Shape;4706;p6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7" name="Google Shape;4707;p6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8" name="Google Shape;4708;p6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09" name="Google Shape;4709;p6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0" name="Google Shape;4710;p6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1" name="Google Shape;4711;p6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2" name="Google Shape;4712;p6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3" name="Google Shape;4713;p6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4" name="Google Shape;4714;p6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5" name="Google Shape;4715;p6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6" name="Google Shape;4716;p6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7" name="Google Shape;4717;p6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8" name="Google Shape;4718;p6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19" name="Google Shape;4719;p6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0" name="Google Shape;4720;p6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1" name="Google Shape;4721;p6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2" name="Google Shape;4722;p6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3" name="Google Shape;4723;p6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4" name="Google Shape;4724;p6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5" name="Google Shape;4725;p6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6" name="Google Shape;4726;p6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7" name="Google Shape;4727;p6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8" name="Google Shape;4728;p6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29" name="Google Shape;4729;p6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0" name="Google Shape;4730;p6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1" name="Google Shape;4731;p6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2" name="Google Shape;4732;p6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3" name="Google Shape;4733;p6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4" name="Google Shape;4734;p6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5" name="Google Shape;4735;p6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6" name="Google Shape;4736;p6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7" name="Google Shape;4737;p6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8" name="Google Shape;4738;p6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39" name="Google Shape;4739;p6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0" name="Google Shape;4740;p6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1" name="Google Shape;4741;p6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2" name="Google Shape;4742;p6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3" name="Google Shape;4743;p6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4" name="Google Shape;4744;p6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5" name="Google Shape;4745;p6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6" name="Google Shape;4746;p6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7" name="Google Shape;4747;p6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8" name="Google Shape;4748;p6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49" name="Google Shape;4749;p6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0" name="Google Shape;4750;p6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1" name="Google Shape;4751;p6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2" name="Google Shape;4752;p6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3" name="Google Shape;4753;p6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4" name="Google Shape;4754;p6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5" name="Google Shape;4755;p6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6" name="Google Shape;4756;p6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7" name="Google Shape;4757;p6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8" name="Google Shape;4758;p6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59" name="Google Shape;4759;p6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0" name="Google Shape;4760;p6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1" name="Google Shape;4761;p6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2" name="Google Shape;4762;p6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3" name="Google Shape;4763;p6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4" name="Google Shape;4764;p6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5" name="Google Shape;4765;p6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6" name="Google Shape;4766;p62"/>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7" name="Google Shape;4767;p6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8" name="Google Shape;4768;p6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9" name="Google Shape;4769;p6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0" name="Google Shape;4770;p6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1" name="Google Shape;4771;p6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2" name="Google Shape;4772;p6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3" name="Google Shape;4773;p6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4" name="Google Shape;4774;p6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5" name="Google Shape;4775;p6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6" name="Google Shape;4776;p6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7" name="Google Shape;4777;p6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8" name="Google Shape;4778;p6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9" name="Google Shape;4779;p6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780" name="Google Shape;4780;p6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781" name="Google Shape;4781;p62"/>
          <p:cNvGrpSpPr/>
          <p:nvPr/>
        </p:nvGrpSpPr>
        <p:grpSpPr>
          <a:xfrm>
            <a:off x="-2040904" y="3988723"/>
            <a:ext cx="1872300" cy="2902792"/>
            <a:chOff x="6195941" y="562596"/>
            <a:chExt cx="1872300" cy="2902792"/>
          </a:xfrm>
        </p:grpSpPr>
        <p:grpSp>
          <p:nvGrpSpPr>
            <p:cNvPr id="4782" name="Google Shape;4782;p62"/>
            <p:cNvGrpSpPr/>
            <p:nvPr/>
          </p:nvGrpSpPr>
          <p:grpSpPr>
            <a:xfrm>
              <a:off x="6195941" y="832605"/>
              <a:ext cx="1872300" cy="2632784"/>
              <a:chOff x="-1872716" y="660661"/>
              <a:chExt cx="1872300" cy="1974637"/>
            </a:xfrm>
          </p:grpSpPr>
          <p:sp>
            <p:nvSpPr>
              <p:cNvPr id="4783" name="Google Shape;4783;p6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784" name="Google Shape;4784;p6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785" name="Google Shape;4785;p62"/>
            <p:cNvGrpSpPr/>
            <p:nvPr/>
          </p:nvGrpSpPr>
          <p:grpSpPr>
            <a:xfrm>
              <a:off x="6303954" y="562596"/>
              <a:ext cx="540000" cy="540000"/>
              <a:chOff x="6303954" y="562596"/>
              <a:chExt cx="540000" cy="540000"/>
            </a:xfrm>
          </p:grpSpPr>
          <p:sp>
            <p:nvSpPr>
              <p:cNvPr id="4786" name="Google Shape;4786;p62"/>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787" name="Google Shape;4787;p6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788" name="Google Shape;4788;p62"/>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9" name="Google Shape;4789;p62"/>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0" name="Google Shape;4790;p62"/>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791" name="Google Shape;4791;p62"/>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92" name="Google Shape;4792;p62"/>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793" name="Google Shape;4793;p62"/>
          <p:cNvGrpSpPr/>
          <p:nvPr/>
        </p:nvGrpSpPr>
        <p:grpSpPr>
          <a:xfrm>
            <a:off x="-2040904" y="871532"/>
            <a:ext cx="1368300" cy="2264171"/>
            <a:chOff x="-1836712" y="2937191"/>
            <a:chExt cx="1368300" cy="2264171"/>
          </a:xfrm>
        </p:grpSpPr>
        <p:pic>
          <p:nvPicPr>
            <p:cNvPr id="4794" name="Google Shape;4794;p6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795" name="Google Shape;4795;p6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4796" name="Google Shape;4796;p6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97"/>
        <p:cNvGrpSpPr/>
        <p:nvPr/>
      </p:nvGrpSpPr>
      <p:grpSpPr>
        <a:xfrm>
          <a:off x="0" y="0"/>
          <a:ext cx="0" cy="0"/>
          <a:chOff x="0" y="0"/>
          <a:chExt cx="0" cy="0"/>
        </a:xfrm>
      </p:grpSpPr>
      <p:sp>
        <p:nvSpPr>
          <p:cNvPr id="4798" name="Google Shape;4798;p63"/>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99" name="Google Shape;4799;p63"/>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00" name="Google Shape;4800;p6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4801"/>
        <p:cNvGrpSpPr/>
        <p:nvPr/>
      </p:nvGrpSpPr>
      <p:grpSpPr>
        <a:xfrm>
          <a:off x="0" y="0"/>
          <a:ext cx="0" cy="0"/>
          <a:chOff x="0" y="0"/>
          <a:chExt cx="0" cy="0"/>
        </a:xfrm>
      </p:grpSpPr>
      <p:sp>
        <p:nvSpPr>
          <p:cNvPr id="4802" name="Google Shape;4802;p64"/>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3" name="Google Shape;4803;p64"/>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4" name="Google Shape;4804;p64"/>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05" name="Google Shape;4805;p6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806" name="Google Shape;4806;p64"/>
          <p:cNvGrpSpPr/>
          <p:nvPr/>
        </p:nvGrpSpPr>
        <p:grpSpPr>
          <a:xfrm>
            <a:off x="10553375" y="296652"/>
            <a:ext cx="1194613" cy="479652"/>
            <a:chOff x="1899" y="899"/>
            <a:chExt cx="4163" cy="1671"/>
          </a:xfrm>
        </p:grpSpPr>
        <p:sp>
          <p:nvSpPr>
            <p:cNvPr id="4807" name="Google Shape;4807;p6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8" name="Google Shape;4808;p6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9" name="Google Shape;4809;p6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0" name="Google Shape;4810;p6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1" name="Google Shape;4811;p6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2" name="Google Shape;4812;p6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3" name="Google Shape;4813;p6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4" name="Google Shape;4814;p6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5" name="Google Shape;4815;p6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6" name="Google Shape;4816;p6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7" name="Google Shape;4817;p6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8" name="Google Shape;4818;p64"/>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9" name="Google Shape;4819;p6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0" name="Google Shape;4820;p6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1" name="Google Shape;4821;p6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2" name="Google Shape;4822;p6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3" name="Google Shape;4823;p64"/>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4" name="Google Shape;4824;p6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5" name="Google Shape;4825;p6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6" name="Google Shape;4826;p6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7" name="Google Shape;4827;p6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8" name="Google Shape;4828;p6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9" name="Google Shape;4829;p6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0" name="Google Shape;4830;p6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1" name="Google Shape;4831;p6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2" name="Google Shape;4832;p6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3" name="Google Shape;4833;p6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4" name="Google Shape;4834;p6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5" name="Google Shape;4835;p6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6" name="Google Shape;4836;p6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7" name="Google Shape;4837;p6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8" name="Google Shape;4838;p6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9" name="Google Shape;4839;p6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0" name="Google Shape;4840;p6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1" name="Google Shape;4841;p6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2" name="Google Shape;4842;p6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3" name="Google Shape;4843;p6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4" name="Google Shape;4844;p6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5" name="Google Shape;4845;p6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6" name="Google Shape;4846;p6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7" name="Google Shape;4847;p6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8" name="Google Shape;4848;p6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9" name="Google Shape;4849;p6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0" name="Google Shape;4850;p6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1" name="Google Shape;4851;p6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2" name="Google Shape;4852;p6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3" name="Google Shape;4853;p6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4" name="Google Shape;4854;p6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5" name="Google Shape;4855;p6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6" name="Google Shape;4856;p6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7" name="Google Shape;4857;p6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8" name="Google Shape;4858;p6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9" name="Google Shape;4859;p6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0" name="Google Shape;4860;p6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1" name="Google Shape;4861;p6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2" name="Google Shape;4862;p6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3" name="Google Shape;4863;p6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4" name="Google Shape;4864;p6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5" name="Google Shape;4865;p6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6" name="Google Shape;4866;p6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7" name="Google Shape;4867;p6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8" name="Google Shape;4868;p6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9" name="Google Shape;4869;p6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0" name="Google Shape;4870;p6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1" name="Google Shape;4871;p6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2" name="Google Shape;4872;p6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3" name="Google Shape;4873;p6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4" name="Google Shape;4874;p6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5" name="Google Shape;4875;p6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6" name="Google Shape;4876;p6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7" name="Google Shape;4877;p6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8" name="Google Shape;4878;p6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9" name="Google Shape;4879;p6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0" name="Google Shape;4880;p6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1" name="Google Shape;4881;p6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2" name="Google Shape;4882;p6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3" name="Google Shape;4883;p6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4" name="Google Shape;4884;p6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5" name="Google Shape;4885;p6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6" name="Google Shape;4886;p64"/>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7" name="Google Shape;4887;p6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8" name="Google Shape;4888;p6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9" name="Google Shape;4889;p6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0" name="Google Shape;4890;p6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1" name="Google Shape;4891;p6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2" name="Google Shape;4892;p6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3" name="Google Shape;4893;p6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4" name="Google Shape;4894;p6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5" name="Google Shape;4895;p6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6" name="Google Shape;4896;p6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7" name="Google Shape;4897;p6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8" name="Google Shape;4898;p6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9" name="Google Shape;4899;p6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900" name="Google Shape;4900;p6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901" name="Google Shape;4901;p64"/>
          <p:cNvGrpSpPr/>
          <p:nvPr/>
        </p:nvGrpSpPr>
        <p:grpSpPr>
          <a:xfrm>
            <a:off x="-2040904" y="3988723"/>
            <a:ext cx="1872300" cy="2902792"/>
            <a:chOff x="6195941" y="562596"/>
            <a:chExt cx="1872300" cy="2902792"/>
          </a:xfrm>
        </p:grpSpPr>
        <p:grpSp>
          <p:nvGrpSpPr>
            <p:cNvPr id="4902" name="Google Shape;4902;p64"/>
            <p:cNvGrpSpPr/>
            <p:nvPr/>
          </p:nvGrpSpPr>
          <p:grpSpPr>
            <a:xfrm>
              <a:off x="6195941" y="832605"/>
              <a:ext cx="1872300" cy="2632784"/>
              <a:chOff x="-1872716" y="660661"/>
              <a:chExt cx="1872300" cy="1974637"/>
            </a:xfrm>
          </p:grpSpPr>
          <p:sp>
            <p:nvSpPr>
              <p:cNvPr id="4903" name="Google Shape;4903;p6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904" name="Google Shape;4904;p6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905" name="Google Shape;4905;p64"/>
            <p:cNvGrpSpPr/>
            <p:nvPr/>
          </p:nvGrpSpPr>
          <p:grpSpPr>
            <a:xfrm>
              <a:off x="6303954" y="562596"/>
              <a:ext cx="540000" cy="540000"/>
              <a:chOff x="6303954" y="562596"/>
              <a:chExt cx="540000" cy="540000"/>
            </a:xfrm>
          </p:grpSpPr>
          <p:sp>
            <p:nvSpPr>
              <p:cNvPr id="4906" name="Google Shape;4906;p64"/>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907" name="Google Shape;4907;p6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908" name="Google Shape;4908;p64"/>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9" name="Google Shape;4909;p64"/>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0" name="Google Shape;4910;p64"/>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4911" name="Google Shape;4911;p64"/>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12" name="Google Shape;4912;p64"/>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13" name="Google Shape;4913;p64"/>
          <p:cNvGrpSpPr/>
          <p:nvPr/>
        </p:nvGrpSpPr>
        <p:grpSpPr>
          <a:xfrm>
            <a:off x="-2040904" y="871532"/>
            <a:ext cx="1368300" cy="2264171"/>
            <a:chOff x="-1836712" y="2937191"/>
            <a:chExt cx="1368300" cy="2264171"/>
          </a:xfrm>
        </p:grpSpPr>
        <p:pic>
          <p:nvPicPr>
            <p:cNvPr id="4914" name="Google Shape;4914;p6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915" name="Google Shape;4915;p64"/>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4916" name="Google Shape;4916;p6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474"/>
        <p:cNvGrpSpPr/>
        <p:nvPr/>
      </p:nvGrpSpPr>
      <p:grpSpPr>
        <a:xfrm>
          <a:off x="0" y="0"/>
          <a:ext cx="0" cy="0"/>
          <a:chOff x="0" y="0"/>
          <a:chExt cx="0" cy="0"/>
        </a:xfrm>
      </p:grpSpPr>
      <p:sp>
        <p:nvSpPr>
          <p:cNvPr id="475" name="Google Shape;475;p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6" name="Google Shape;476;p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7" name="Google Shape;477;p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78" name="Google Shape;478;p7"/>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79" name="Google Shape;479;p7"/>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80" name="Google Shape;480;p7"/>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81" name="Google Shape;481;p7"/>
          <p:cNvGrpSpPr/>
          <p:nvPr/>
        </p:nvGrpSpPr>
        <p:grpSpPr>
          <a:xfrm>
            <a:off x="-1932891" y="195833"/>
            <a:ext cx="1368152" cy="2725764"/>
            <a:chOff x="-1555624" y="1196393"/>
            <a:chExt cx="1368152" cy="2725764"/>
          </a:xfrm>
        </p:grpSpPr>
        <p:grpSp>
          <p:nvGrpSpPr>
            <p:cNvPr id="482" name="Google Shape;482;p7"/>
            <p:cNvGrpSpPr/>
            <p:nvPr/>
          </p:nvGrpSpPr>
          <p:grpSpPr>
            <a:xfrm>
              <a:off x="-1555624" y="1488707"/>
              <a:ext cx="1368152" cy="2433450"/>
              <a:chOff x="-1836712" y="3275837"/>
              <a:chExt cx="1368152" cy="2433450"/>
            </a:xfrm>
          </p:grpSpPr>
          <p:sp>
            <p:nvSpPr>
              <p:cNvPr id="483" name="Google Shape;483;p7"/>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484" name="Google Shape;484;p7"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485" name="Google Shape;485;p7"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486" name="Google Shape;486;p7"/>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500"/>
                                        <p:tgtEl>
                                          <p:spTgt spid="480"/>
                                        </p:tgtEl>
                                      </p:cBhvr>
                                    </p:animEffect>
                                  </p:childTnLst>
                                </p:cTn>
                              </p:par>
                              <p:par>
                                <p:cTn id="8" presetID="10" presetClass="entr" presetSubtype="0" fill="hold" nodeType="withEffect">
                                  <p:stCondLst>
                                    <p:cond delay="0"/>
                                  </p:stCondLst>
                                  <p:childTnLst>
                                    <p:set>
                                      <p:cBhvr>
                                        <p:cTn id="9" dur="1" fill="hold">
                                          <p:stCondLst>
                                            <p:cond delay="0"/>
                                          </p:stCondLst>
                                        </p:cTn>
                                        <p:tgtEl>
                                          <p:spTgt spid="478"/>
                                        </p:tgtEl>
                                        <p:attrNameLst>
                                          <p:attrName>style.visibility</p:attrName>
                                        </p:attrNameLst>
                                      </p:cBhvr>
                                      <p:to>
                                        <p:strVal val="visible"/>
                                      </p:to>
                                    </p:set>
                                    <p:animEffect transition="in" filter="fade">
                                      <p:cBhvr>
                                        <p:cTn id="10" dur="500"/>
                                        <p:tgtEl>
                                          <p:spTgt spid="478"/>
                                        </p:tgtEl>
                                      </p:cBhvr>
                                    </p:animEffect>
                                  </p:childTnLst>
                                </p:cTn>
                              </p:par>
                              <p:par>
                                <p:cTn id="11" presetID="10" presetClass="entr" presetSubtype="0" fill="hold" nodeType="withEffect">
                                  <p:stCondLst>
                                    <p:cond delay="0"/>
                                  </p:stCondLst>
                                  <p:childTnLst>
                                    <p:set>
                                      <p:cBhvr>
                                        <p:cTn id="12" dur="1" fill="hold">
                                          <p:stCondLst>
                                            <p:cond delay="0"/>
                                          </p:stCondLst>
                                        </p:cTn>
                                        <p:tgtEl>
                                          <p:spTgt spid="479">
                                            <p:txEl>
                                              <p:pRg st="0" end="0"/>
                                            </p:txEl>
                                          </p:spTgt>
                                        </p:tgtEl>
                                        <p:attrNameLst>
                                          <p:attrName>style.visibility</p:attrName>
                                        </p:attrNameLst>
                                      </p:cBhvr>
                                      <p:to>
                                        <p:strVal val="visible"/>
                                      </p:to>
                                    </p:set>
                                    <p:animEffect transition="in" filter="fade">
                                      <p:cBhvr>
                                        <p:cTn id="13" dur="500"/>
                                        <p:tgtEl>
                                          <p:spTgt spid="479">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79">
                                            <p:txEl>
                                              <p:pRg st="1" end="1"/>
                                            </p:txEl>
                                          </p:spTgt>
                                        </p:tgtEl>
                                        <p:attrNameLst>
                                          <p:attrName>style.visibility</p:attrName>
                                        </p:attrNameLst>
                                      </p:cBhvr>
                                      <p:to>
                                        <p:strVal val="visible"/>
                                      </p:to>
                                    </p:set>
                                    <p:animEffect transition="in" filter="fade">
                                      <p:cBhvr>
                                        <p:cTn id="16" dur="500"/>
                                        <p:tgtEl>
                                          <p:spTgt spid="479">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79">
                                            <p:txEl>
                                              <p:pRg st="2" end="2"/>
                                            </p:txEl>
                                          </p:spTgt>
                                        </p:tgtEl>
                                        <p:attrNameLst>
                                          <p:attrName>style.visibility</p:attrName>
                                        </p:attrNameLst>
                                      </p:cBhvr>
                                      <p:to>
                                        <p:strVal val="visible"/>
                                      </p:to>
                                    </p:set>
                                    <p:animEffect transition="in" filter="fade">
                                      <p:cBhvr>
                                        <p:cTn id="19" dur="500"/>
                                        <p:tgtEl>
                                          <p:spTgt spid="479">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79">
                                            <p:txEl>
                                              <p:pRg st="3" end="3"/>
                                            </p:txEl>
                                          </p:spTgt>
                                        </p:tgtEl>
                                        <p:attrNameLst>
                                          <p:attrName>style.visibility</p:attrName>
                                        </p:attrNameLst>
                                      </p:cBhvr>
                                      <p:to>
                                        <p:strVal val="visible"/>
                                      </p:to>
                                    </p:set>
                                    <p:animEffect transition="in" filter="fade">
                                      <p:cBhvr>
                                        <p:cTn id="22" dur="500"/>
                                        <p:tgtEl>
                                          <p:spTgt spid="479">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79">
                                            <p:txEl>
                                              <p:pRg st="4" end="4"/>
                                            </p:txEl>
                                          </p:spTgt>
                                        </p:tgtEl>
                                        <p:attrNameLst>
                                          <p:attrName>style.visibility</p:attrName>
                                        </p:attrNameLst>
                                      </p:cBhvr>
                                      <p:to>
                                        <p:strVal val="visible"/>
                                      </p:to>
                                    </p:set>
                                    <p:animEffect transition="in" filter="fade">
                                      <p:cBhvr>
                                        <p:cTn id="25" dur="500"/>
                                        <p:tgtEl>
                                          <p:spTgt spid="479">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79">
                                            <p:txEl>
                                              <p:pRg st="5" end="5"/>
                                            </p:txEl>
                                          </p:spTgt>
                                        </p:tgtEl>
                                        <p:attrNameLst>
                                          <p:attrName>style.visibility</p:attrName>
                                        </p:attrNameLst>
                                      </p:cBhvr>
                                      <p:to>
                                        <p:strVal val="visible"/>
                                      </p:to>
                                    </p:set>
                                    <p:animEffect transition="in" filter="fade">
                                      <p:cBhvr>
                                        <p:cTn id="28" dur="500"/>
                                        <p:tgtEl>
                                          <p:spTgt spid="479">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79">
                                            <p:txEl>
                                              <p:pRg st="6" end="6"/>
                                            </p:txEl>
                                          </p:spTgt>
                                        </p:tgtEl>
                                        <p:attrNameLst>
                                          <p:attrName>style.visibility</p:attrName>
                                        </p:attrNameLst>
                                      </p:cBhvr>
                                      <p:to>
                                        <p:strVal val="visible"/>
                                      </p:to>
                                    </p:set>
                                    <p:animEffect transition="in" filter="fade">
                                      <p:cBhvr>
                                        <p:cTn id="31" dur="500"/>
                                        <p:tgtEl>
                                          <p:spTgt spid="47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79">
                                            <p:txEl>
                                              <p:pRg st="7" end="7"/>
                                            </p:txEl>
                                          </p:spTgt>
                                        </p:tgtEl>
                                        <p:attrNameLst>
                                          <p:attrName>style.visibility</p:attrName>
                                        </p:attrNameLst>
                                      </p:cBhvr>
                                      <p:to>
                                        <p:strVal val="visible"/>
                                      </p:to>
                                    </p:set>
                                    <p:animEffect transition="in" filter="fade">
                                      <p:cBhvr>
                                        <p:cTn id="34" dur="500"/>
                                        <p:tgtEl>
                                          <p:spTgt spid="479">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79">
                                            <p:txEl>
                                              <p:pRg st="8" end="8"/>
                                            </p:txEl>
                                          </p:spTgt>
                                        </p:tgtEl>
                                        <p:attrNameLst>
                                          <p:attrName>style.visibility</p:attrName>
                                        </p:attrNameLst>
                                      </p:cBhvr>
                                      <p:to>
                                        <p:strVal val="visible"/>
                                      </p:to>
                                    </p:set>
                                    <p:animEffect transition="in" filter="fade">
                                      <p:cBhvr>
                                        <p:cTn id="37" dur="500"/>
                                        <p:tgtEl>
                                          <p:spTgt spid="4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4917"/>
        <p:cNvGrpSpPr/>
        <p:nvPr/>
      </p:nvGrpSpPr>
      <p:grpSpPr>
        <a:xfrm>
          <a:off x="0" y="0"/>
          <a:ext cx="0" cy="0"/>
          <a:chOff x="0" y="0"/>
          <a:chExt cx="0" cy="0"/>
        </a:xfrm>
      </p:grpSpPr>
      <p:sp>
        <p:nvSpPr>
          <p:cNvPr id="4918" name="Google Shape;4918;p65"/>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19" name="Google Shape;4919;p65"/>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0" name="Google Shape;4920;p65"/>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21" name="Google Shape;4921;p6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922" name="Google Shape;4922;p65"/>
          <p:cNvGrpSpPr/>
          <p:nvPr/>
        </p:nvGrpSpPr>
        <p:grpSpPr>
          <a:xfrm>
            <a:off x="10553375" y="296652"/>
            <a:ext cx="1194613" cy="479652"/>
            <a:chOff x="1899" y="899"/>
            <a:chExt cx="4163" cy="1671"/>
          </a:xfrm>
        </p:grpSpPr>
        <p:sp>
          <p:nvSpPr>
            <p:cNvPr id="4923" name="Google Shape;4923;p6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4" name="Google Shape;4924;p6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5" name="Google Shape;4925;p6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6" name="Google Shape;4926;p6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7" name="Google Shape;4927;p6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8" name="Google Shape;4928;p6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9" name="Google Shape;4929;p6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0" name="Google Shape;4930;p6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1" name="Google Shape;4931;p6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2" name="Google Shape;4932;p6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3" name="Google Shape;4933;p6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4" name="Google Shape;4934;p65"/>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5" name="Google Shape;4935;p6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6" name="Google Shape;4936;p6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7" name="Google Shape;4937;p6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8" name="Google Shape;4938;p6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9" name="Google Shape;4939;p65"/>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0" name="Google Shape;4940;p6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1" name="Google Shape;4941;p6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2" name="Google Shape;4942;p6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3" name="Google Shape;4943;p6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4" name="Google Shape;4944;p6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5" name="Google Shape;4945;p6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6" name="Google Shape;4946;p6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7" name="Google Shape;4947;p6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8" name="Google Shape;4948;p6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9" name="Google Shape;4949;p6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0" name="Google Shape;4950;p6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1" name="Google Shape;4951;p6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2" name="Google Shape;4952;p6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3" name="Google Shape;4953;p6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4" name="Google Shape;4954;p6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5" name="Google Shape;4955;p6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6" name="Google Shape;4956;p6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7" name="Google Shape;4957;p6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8" name="Google Shape;4958;p6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9" name="Google Shape;4959;p6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0" name="Google Shape;4960;p6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1" name="Google Shape;4961;p6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2" name="Google Shape;4962;p6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3" name="Google Shape;4963;p6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4" name="Google Shape;4964;p6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5" name="Google Shape;4965;p6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6" name="Google Shape;4966;p6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7" name="Google Shape;4967;p6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8" name="Google Shape;4968;p6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9" name="Google Shape;4969;p6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0" name="Google Shape;4970;p6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1" name="Google Shape;4971;p6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2" name="Google Shape;4972;p6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3" name="Google Shape;4973;p6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4" name="Google Shape;4974;p6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5" name="Google Shape;4975;p6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6" name="Google Shape;4976;p6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7" name="Google Shape;4977;p6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8" name="Google Shape;4978;p6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9" name="Google Shape;4979;p6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0" name="Google Shape;4980;p6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1" name="Google Shape;4981;p6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2" name="Google Shape;4982;p6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3" name="Google Shape;4983;p6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4" name="Google Shape;4984;p6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5" name="Google Shape;4985;p6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6" name="Google Shape;4986;p6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7" name="Google Shape;4987;p6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8" name="Google Shape;4988;p6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9" name="Google Shape;4989;p6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0" name="Google Shape;4990;p6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1" name="Google Shape;4991;p6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2" name="Google Shape;4992;p6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3" name="Google Shape;4993;p6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4" name="Google Shape;4994;p6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5" name="Google Shape;4995;p6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6" name="Google Shape;4996;p6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7" name="Google Shape;4997;p6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8" name="Google Shape;4998;p6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9" name="Google Shape;4999;p6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0" name="Google Shape;5000;p6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1" name="Google Shape;5001;p6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2" name="Google Shape;5002;p65"/>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3" name="Google Shape;5003;p6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4" name="Google Shape;5004;p6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5" name="Google Shape;5005;p6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6" name="Google Shape;5006;p6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7" name="Google Shape;5007;p6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8" name="Google Shape;5008;p6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9" name="Google Shape;5009;p6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0" name="Google Shape;5010;p6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1" name="Google Shape;5011;p6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2" name="Google Shape;5012;p6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3" name="Google Shape;5013;p6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4" name="Google Shape;5014;p6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5" name="Google Shape;5015;p6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016" name="Google Shape;5016;p6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5017" name="Google Shape;5017;p65"/>
          <p:cNvGrpSpPr/>
          <p:nvPr/>
        </p:nvGrpSpPr>
        <p:grpSpPr>
          <a:xfrm>
            <a:off x="-2040904" y="3988723"/>
            <a:ext cx="1872300" cy="2902792"/>
            <a:chOff x="6195941" y="562596"/>
            <a:chExt cx="1872300" cy="2902792"/>
          </a:xfrm>
        </p:grpSpPr>
        <p:grpSp>
          <p:nvGrpSpPr>
            <p:cNvPr id="5018" name="Google Shape;5018;p65"/>
            <p:cNvGrpSpPr/>
            <p:nvPr/>
          </p:nvGrpSpPr>
          <p:grpSpPr>
            <a:xfrm>
              <a:off x="6195941" y="832605"/>
              <a:ext cx="1872300" cy="2632784"/>
              <a:chOff x="-1872716" y="660661"/>
              <a:chExt cx="1872300" cy="1974637"/>
            </a:xfrm>
          </p:grpSpPr>
          <p:sp>
            <p:nvSpPr>
              <p:cNvPr id="5019" name="Google Shape;5019;p6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5020" name="Google Shape;5020;p65"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5021" name="Google Shape;5021;p65"/>
            <p:cNvGrpSpPr/>
            <p:nvPr/>
          </p:nvGrpSpPr>
          <p:grpSpPr>
            <a:xfrm>
              <a:off x="6303954" y="562596"/>
              <a:ext cx="540000" cy="540000"/>
              <a:chOff x="6303954" y="562596"/>
              <a:chExt cx="540000" cy="540000"/>
            </a:xfrm>
          </p:grpSpPr>
          <p:sp>
            <p:nvSpPr>
              <p:cNvPr id="5022" name="Google Shape;5022;p6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023" name="Google Shape;5023;p65"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5024" name="Google Shape;5024;p65"/>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5" name="Google Shape;5025;p65"/>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6" name="Google Shape;5026;p65"/>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27" name="Google Shape;5027;p65"/>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28" name="Google Shape;5028;p65"/>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029" name="Google Shape;5029;p65"/>
          <p:cNvGrpSpPr/>
          <p:nvPr/>
        </p:nvGrpSpPr>
        <p:grpSpPr>
          <a:xfrm>
            <a:off x="-2040904" y="871532"/>
            <a:ext cx="1368300" cy="2264171"/>
            <a:chOff x="-1836712" y="2937191"/>
            <a:chExt cx="1368300" cy="2264171"/>
          </a:xfrm>
        </p:grpSpPr>
        <p:pic>
          <p:nvPicPr>
            <p:cNvPr id="5030" name="Google Shape;5030;p65"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5031" name="Google Shape;5031;p65"/>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5032" name="Google Shape;5032;p65"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5033"/>
        <p:cNvGrpSpPr/>
        <p:nvPr/>
      </p:nvGrpSpPr>
      <p:grpSpPr>
        <a:xfrm>
          <a:off x="0" y="0"/>
          <a:ext cx="0" cy="0"/>
          <a:chOff x="0" y="0"/>
          <a:chExt cx="0" cy="0"/>
        </a:xfrm>
      </p:grpSpPr>
      <p:sp>
        <p:nvSpPr>
          <p:cNvPr id="5034" name="Google Shape;5034;p66"/>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5" name="Google Shape;5035;p66"/>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6" name="Google Shape;5036;p66"/>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37" name="Google Shape;5037;p6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5038" name="Google Shape;5038;p66"/>
          <p:cNvGrpSpPr/>
          <p:nvPr/>
        </p:nvGrpSpPr>
        <p:grpSpPr>
          <a:xfrm>
            <a:off x="10553375" y="296652"/>
            <a:ext cx="1194613" cy="479652"/>
            <a:chOff x="1899" y="899"/>
            <a:chExt cx="4163" cy="1671"/>
          </a:xfrm>
        </p:grpSpPr>
        <p:sp>
          <p:nvSpPr>
            <p:cNvPr id="5039" name="Google Shape;5039;p6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0" name="Google Shape;5040;p6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1" name="Google Shape;5041;p6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2" name="Google Shape;5042;p6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3" name="Google Shape;5043;p6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4" name="Google Shape;5044;p6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5" name="Google Shape;5045;p6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6" name="Google Shape;5046;p6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7" name="Google Shape;5047;p6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8" name="Google Shape;5048;p6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9" name="Google Shape;5049;p6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0" name="Google Shape;5050;p66"/>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1" name="Google Shape;5051;p6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2" name="Google Shape;5052;p6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3" name="Google Shape;5053;p6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4" name="Google Shape;5054;p6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5" name="Google Shape;5055;p66"/>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6" name="Google Shape;5056;p6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7" name="Google Shape;5057;p6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8" name="Google Shape;5058;p6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9" name="Google Shape;5059;p6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0" name="Google Shape;5060;p6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1" name="Google Shape;5061;p6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2" name="Google Shape;5062;p6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3" name="Google Shape;5063;p6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4" name="Google Shape;5064;p6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5" name="Google Shape;5065;p6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6" name="Google Shape;5066;p6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7" name="Google Shape;5067;p6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8" name="Google Shape;5068;p6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9" name="Google Shape;5069;p6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0" name="Google Shape;5070;p6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1" name="Google Shape;5071;p6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2" name="Google Shape;5072;p6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3" name="Google Shape;5073;p6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4" name="Google Shape;5074;p6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5" name="Google Shape;5075;p6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6" name="Google Shape;5076;p6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7" name="Google Shape;5077;p6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8" name="Google Shape;5078;p6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9" name="Google Shape;5079;p6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0" name="Google Shape;5080;p6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1" name="Google Shape;5081;p6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2" name="Google Shape;5082;p6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3" name="Google Shape;5083;p6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4" name="Google Shape;5084;p6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5" name="Google Shape;5085;p6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6" name="Google Shape;5086;p6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7" name="Google Shape;5087;p6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8" name="Google Shape;5088;p6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9" name="Google Shape;5089;p6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0" name="Google Shape;5090;p6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1" name="Google Shape;5091;p6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2" name="Google Shape;5092;p6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3" name="Google Shape;5093;p6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4" name="Google Shape;5094;p6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5" name="Google Shape;5095;p6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6" name="Google Shape;5096;p6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7" name="Google Shape;5097;p6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8" name="Google Shape;5098;p6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9" name="Google Shape;5099;p6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0" name="Google Shape;5100;p6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1" name="Google Shape;5101;p6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2" name="Google Shape;5102;p6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3" name="Google Shape;5103;p6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4" name="Google Shape;5104;p6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5" name="Google Shape;5105;p6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6" name="Google Shape;5106;p6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7" name="Google Shape;5107;p6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8" name="Google Shape;5108;p6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9" name="Google Shape;5109;p6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0" name="Google Shape;5110;p6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1" name="Google Shape;5111;p6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2" name="Google Shape;5112;p6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3" name="Google Shape;5113;p6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4" name="Google Shape;5114;p6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5" name="Google Shape;5115;p6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6" name="Google Shape;5116;p6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7" name="Google Shape;5117;p6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8" name="Google Shape;5118;p66"/>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9" name="Google Shape;5119;p6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0" name="Google Shape;5120;p6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1" name="Google Shape;5121;p6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2" name="Google Shape;5122;p6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3" name="Google Shape;5123;p6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4" name="Google Shape;5124;p6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5" name="Google Shape;5125;p6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6" name="Google Shape;5126;p6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7" name="Google Shape;5127;p6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8" name="Google Shape;5128;p6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9" name="Google Shape;5129;p6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0" name="Google Shape;5130;p6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1" name="Google Shape;5131;p6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132" name="Google Shape;5132;p6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5133" name="Google Shape;5133;p66"/>
          <p:cNvGrpSpPr/>
          <p:nvPr/>
        </p:nvGrpSpPr>
        <p:grpSpPr>
          <a:xfrm>
            <a:off x="-2040904" y="3988723"/>
            <a:ext cx="1872300" cy="2902792"/>
            <a:chOff x="6195941" y="562596"/>
            <a:chExt cx="1872300" cy="2902792"/>
          </a:xfrm>
        </p:grpSpPr>
        <p:grpSp>
          <p:nvGrpSpPr>
            <p:cNvPr id="5134" name="Google Shape;5134;p66"/>
            <p:cNvGrpSpPr/>
            <p:nvPr/>
          </p:nvGrpSpPr>
          <p:grpSpPr>
            <a:xfrm>
              <a:off x="6195941" y="832605"/>
              <a:ext cx="1872300" cy="2632784"/>
              <a:chOff x="-1872716" y="660661"/>
              <a:chExt cx="1872300" cy="1974637"/>
            </a:xfrm>
          </p:grpSpPr>
          <p:sp>
            <p:nvSpPr>
              <p:cNvPr id="5135" name="Google Shape;5135;p6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5136" name="Google Shape;5136;p66"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5137" name="Google Shape;5137;p66"/>
            <p:cNvGrpSpPr/>
            <p:nvPr/>
          </p:nvGrpSpPr>
          <p:grpSpPr>
            <a:xfrm>
              <a:off x="6303954" y="562596"/>
              <a:ext cx="540000" cy="540000"/>
              <a:chOff x="6303954" y="562596"/>
              <a:chExt cx="540000" cy="540000"/>
            </a:xfrm>
          </p:grpSpPr>
          <p:sp>
            <p:nvSpPr>
              <p:cNvPr id="5138" name="Google Shape;5138;p6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139" name="Google Shape;5139;p66"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5140" name="Google Shape;5140;p66"/>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1" name="Google Shape;5141;p66"/>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2" name="Google Shape;5142;p66"/>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143" name="Google Shape;5143;p66"/>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44" name="Google Shape;5144;p66"/>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145" name="Google Shape;5145;p66"/>
          <p:cNvGrpSpPr/>
          <p:nvPr/>
        </p:nvGrpSpPr>
        <p:grpSpPr>
          <a:xfrm>
            <a:off x="-2040904" y="871532"/>
            <a:ext cx="1368300" cy="2264171"/>
            <a:chOff x="-1836712" y="2937191"/>
            <a:chExt cx="1368300" cy="2264171"/>
          </a:xfrm>
        </p:grpSpPr>
        <p:pic>
          <p:nvPicPr>
            <p:cNvPr id="5146" name="Google Shape;5146;p66"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5147" name="Google Shape;5147;p66"/>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5148" name="Google Shape;5148;p66"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5149"/>
        <p:cNvGrpSpPr/>
        <p:nvPr/>
      </p:nvGrpSpPr>
      <p:grpSpPr>
        <a:xfrm>
          <a:off x="0" y="0"/>
          <a:ext cx="0" cy="0"/>
          <a:chOff x="0" y="0"/>
          <a:chExt cx="0" cy="0"/>
        </a:xfrm>
      </p:grpSpPr>
      <p:sp>
        <p:nvSpPr>
          <p:cNvPr id="5150" name="Google Shape;5150;p67"/>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51" name="Google Shape;5151;p67"/>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52" name="Google Shape;5152;p67"/>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153" name="Google Shape;5153;p6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5154" name="Google Shape;5154;p67"/>
          <p:cNvGrpSpPr/>
          <p:nvPr/>
        </p:nvGrpSpPr>
        <p:grpSpPr>
          <a:xfrm>
            <a:off x="10553375" y="296652"/>
            <a:ext cx="1194613" cy="479652"/>
            <a:chOff x="1899" y="899"/>
            <a:chExt cx="4163" cy="1671"/>
          </a:xfrm>
        </p:grpSpPr>
        <p:sp>
          <p:nvSpPr>
            <p:cNvPr id="5155" name="Google Shape;5155;p6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6" name="Google Shape;5156;p6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7" name="Google Shape;5157;p6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8" name="Google Shape;5158;p6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9" name="Google Shape;5159;p6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0" name="Google Shape;5160;p6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1" name="Google Shape;5161;p6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2" name="Google Shape;5162;p6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3" name="Google Shape;5163;p6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4" name="Google Shape;5164;p6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5" name="Google Shape;5165;p6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6" name="Google Shape;5166;p67"/>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7" name="Google Shape;5167;p6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8" name="Google Shape;5168;p6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9" name="Google Shape;5169;p6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0" name="Google Shape;5170;p6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1" name="Google Shape;5171;p67"/>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2" name="Google Shape;5172;p6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3" name="Google Shape;5173;p6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4" name="Google Shape;5174;p6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5" name="Google Shape;5175;p6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6" name="Google Shape;5176;p6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7" name="Google Shape;5177;p6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8" name="Google Shape;5178;p6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9" name="Google Shape;5179;p6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0" name="Google Shape;5180;p6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1" name="Google Shape;5181;p6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2" name="Google Shape;5182;p6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3" name="Google Shape;5183;p6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4" name="Google Shape;5184;p6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5" name="Google Shape;5185;p6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6" name="Google Shape;5186;p6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7" name="Google Shape;5187;p6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8" name="Google Shape;5188;p6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9" name="Google Shape;5189;p6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0" name="Google Shape;5190;p6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1" name="Google Shape;5191;p6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2" name="Google Shape;5192;p6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3" name="Google Shape;5193;p6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4" name="Google Shape;5194;p6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5" name="Google Shape;5195;p6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6" name="Google Shape;5196;p6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7" name="Google Shape;5197;p6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8" name="Google Shape;5198;p6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9" name="Google Shape;5199;p6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0" name="Google Shape;5200;p6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1" name="Google Shape;5201;p6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2" name="Google Shape;5202;p6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3" name="Google Shape;5203;p6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4" name="Google Shape;5204;p6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5" name="Google Shape;5205;p6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6" name="Google Shape;5206;p6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7" name="Google Shape;5207;p6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8" name="Google Shape;5208;p6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9" name="Google Shape;5209;p6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0" name="Google Shape;5210;p6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1" name="Google Shape;5211;p6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2" name="Google Shape;5212;p6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3" name="Google Shape;5213;p6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4" name="Google Shape;5214;p6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5" name="Google Shape;5215;p6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6" name="Google Shape;5216;p6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7" name="Google Shape;5217;p6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8" name="Google Shape;5218;p6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9" name="Google Shape;5219;p6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0" name="Google Shape;5220;p6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1" name="Google Shape;5221;p6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2" name="Google Shape;5222;p6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3" name="Google Shape;5223;p6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4" name="Google Shape;5224;p6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5" name="Google Shape;5225;p6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6" name="Google Shape;5226;p6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7" name="Google Shape;5227;p6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8" name="Google Shape;5228;p6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9" name="Google Shape;5229;p6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0" name="Google Shape;5230;p6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1" name="Google Shape;5231;p6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2" name="Google Shape;5232;p6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3" name="Google Shape;5233;p6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4" name="Google Shape;5234;p67"/>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5" name="Google Shape;5235;p6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6" name="Google Shape;5236;p6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7" name="Google Shape;5237;p6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8" name="Google Shape;5238;p6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9" name="Google Shape;5239;p6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0" name="Google Shape;5240;p6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1" name="Google Shape;5241;p6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2" name="Google Shape;5242;p6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3" name="Google Shape;5243;p6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4" name="Google Shape;5244;p6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5" name="Google Shape;5245;p6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6" name="Google Shape;5246;p6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7" name="Google Shape;5247;p6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248" name="Google Shape;5248;p6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5249" name="Google Shape;5249;p67"/>
          <p:cNvGrpSpPr/>
          <p:nvPr/>
        </p:nvGrpSpPr>
        <p:grpSpPr>
          <a:xfrm>
            <a:off x="-2040904" y="3988723"/>
            <a:ext cx="1872300" cy="2902792"/>
            <a:chOff x="6195941" y="562596"/>
            <a:chExt cx="1872300" cy="2902792"/>
          </a:xfrm>
        </p:grpSpPr>
        <p:grpSp>
          <p:nvGrpSpPr>
            <p:cNvPr id="5250" name="Google Shape;5250;p67"/>
            <p:cNvGrpSpPr/>
            <p:nvPr/>
          </p:nvGrpSpPr>
          <p:grpSpPr>
            <a:xfrm>
              <a:off x="6195941" y="832605"/>
              <a:ext cx="1872300" cy="2632784"/>
              <a:chOff x="-1872716" y="660661"/>
              <a:chExt cx="1872300" cy="1974637"/>
            </a:xfrm>
          </p:grpSpPr>
          <p:sp>
            <p:nvSpPr>
              <p:cNvPr id="5251" name="Google Shape;5251;p6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5252" name="Google Shape;5252;p67"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5253" name="Google Shape;5253;p67"/>
            <p:cNvGrpSpPr/>
            <p:nvPr/>
          </p:nvGrpSpPr>
          <p:grpSpPr>
            <a:xfrm>
              <a:off x="6303954" y="562596"/>
              <a:ext cx="540000" cy="540000"/>
              <a:chOff x="6303954" y="562596"/>
              <a:chExt cx="540000" cy="540000"/>
            </a:xfrm>
          </p:grpSpPr>
          <p:sp>
            <p:nvSpPr>
              <p:cNvPr id="5254" name="Google Shape;5254;p6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5255" name="Google Shape;5255;p67"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5256" name="Google Shape;5256;p67"/>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7" name="Google Shape;5257;p67"/>
          <p:cNvSpPr/>
          <p:nvPr/>
        </p:nvSpPr>
        <p:spPr>
          <a:xfrm>
            <a:off x="0" y="1587"/>
            <a:ext cx="9084317" cy="253948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8" name="Google Shape;5258;p67"/>
          <p:cNvSpPr txBox="1">
            <a:spLocks noGrp="1"/>
          </p:cNvSpPr>
          <p:nvPr>
            <p:ph type="title"/>
          </p:nvPr>
        </p:nvSpPr>
        <p:spPr>
          <a:xfrm>
            <a:off x="514800" y="434983"/>
            <a:ext cx="4752600" cy="12558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259" name="Google Shape;5259;p67"/>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60" name="Google Shape;5260;p67"/>
          <p:cNvSpPr txBox="1">
            <a:spLocks noGrp="1"/>
          </p:cNvSpPr>
          <p:nvPr>
            <p:ph type="body" idx="1"/>
          </p:nvPr>
        </p:nvSpPr>
        <p:spPr>
          <a:xfrm>
            <a:off x="514800" y="3104964"/>
            <a:ext cx="4752600" cy="28578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261" name="Google Shape;5261;p67"/>
          <p:cNvGrpSpPr/>
          <p:nvPr/>
        </p:nvGrpSpPr>
        <p:grpSpPr>
          <a:xfrm>
            <a:off x="-2040904" y="871532"/>
            <a:ext cx="1368300" cy="2264171"/>
            <a:chOff x="-1836712" y="2937191"/>
            <a:chExt cx="1368300" cy="2264171"/>
          </a:xfrm>
        </p:grpSpPr>
        <p:pic>
          <p:nvPicPr>
            <p:cNvPr id="5262" name="Google Shape;5262;p67"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5263" name="Google Shape;5263;p67"/>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5264" name="Google Shape;5264;p67"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5265"/>
        <p:cNvGrpSpPr/>
        <p:nvPr/>
      </p:nvGrpSpPr>
      <p:grpSpPr>
        <a:xfrm>
          <a:off x="0" y="0"/>
          <a:ext cx="0" cy="0"/>
          <a:chOff x="0" y="0"/>
          <a:chExt cx="0" cy="0"/>
        </a:xfrm>
      </p:grpSpPr>
      <p:sp>
        <p:nvSpPr>
          <p:cNvPr id="5266" name="Google Shape;5266;p68"/>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5267" name="Google Shape;5267;p68"/>
          <p:cNvSpPr txBox="1">
            <a:spLocks noGrp="1"/>
          </p:cNvSpPr>
          <p:nvPr>
            <p:ph type="title"/>
          </p:nvPr>
        </p:nvSpPr>
        <p:spPr>
          <a:xfrm>
            <a:off x="514800" y="897600"/>
            <a:ext cx="67875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3700"/>
              <a:buFont typeface="Calibri"/>
              <a:buNone/>
              <a:defRPr sz="3700" b="1" i="0" u="none" strike="noStrike" cap="none">
                <a:solidFill>
                  <a:schemeClr val="accent2"/>
                </a:solidFill>
                <a:latin typeface="Calibri"/>
                <a:ea typeface="Calibri"/>
                <a:cs typeface="Calibri"/>
                <a:sym typeface="Calibri"/>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sp>
        <p:nvSpPr>
          <p:cNvPr id="5268" name="Google Shape;5268;p68"/>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269" name="Google Shape;5269;p68"/>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270" name="Google Shape;5270;p68"/>
          <p:cNvSpPr txBox="1">
            <a:spLocks noGrp="1"/>
          </p:cNvSpPr>
          <p:nvPr>
            <p:ph type="sldNum" idx="12"/>
          </p:nvPr>
        </p:nvSpPr>
        <p:spPr>
          <a:xfrm>
            <a:off x="-12703" y="6356351"/>
            <a:ext cx="79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271" name="Google Shape;5271;p68"/>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700"/>
              <a:buFont typeface="Arial"/>
              <a:buNone/>
              <a:defRPr sz="27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2100"/>
              <a:buFont typeface="Arial"/>
              <a:buNone/>
              <a:defRPr sz="21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5272" name="Google Shape;5272;p68"/>
          <p:cNvGrpSpPr/>
          <p:nvPr/>
        </p:nvGrpSpPr>
        <p:grpSpPr>
          <a:xfrm>
            <a:off x="-2040904" y="3988723"/>
            <a:ext cx="1872300" cy="2902792"/>
            <a:chOff x="6195941" y="562596"/>
            <a:chExt cx="1872300" cy="2902792"/>
          </a:xfrm>
        </p:grpSpPr>
        <p:grpSp>
          <p:nvGrpSpPr>
            <p:cNvPr id="5273" name="Google Shape;5273;p68"/>
            <p:cNvGrpSpPr/>
            <p:nvPr/>
          </p:nvGrpSpPr>
          <p:grpSpPr>
            <a:xfrm>
              <a:off x="6195941" y="832605"/>
              <a:ext cx="1872300" cy="2632784"/>
              <a:chOff x="-1872716" y="660661"/>
              <a:chExt cx="1872300" cy="1974637"/>
            </a:xfrm>
          </p:grpSpPr>
          <p:sp>
            <p:nvSpPr>
              <p:cNvPr id="5274" name="Google Shape;5274;p68"/>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5275" name="Google Shape;5275;p6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5276" name="Google Shape;5276;p68"/>
            <p:cNvGrpSpPr/>
            <p:nvPr/>
          </p:nvGrpSpPr>
          <p:grpSpPr>
            <a:xfrm>
              <a:off x="6303954" y="562596"/>
              <a:ext cx="540000" cy="540000"/>
              <a:chOff x="6303954" y="562596"/>
              <a:chExt cx="540000" cy="540000"/>
            </a:xfrm>
          </p:grpSpPr>
          <p:sp>
            <p:nvSpPr>
              <p:cNvPr id="5277" name="Google Shape;5277;p68"/>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pic>
            <p:nvPicPr>
              <p:cNvPr id="5278" name="Google Shape;5278;p6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5279" name="Google Shape;5279;p68"/>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grpSp>
        <p:nvGrpSpPr>
          <p:cNvPr id="5280" name="Google Shape;5280;p68"/>
          <p:cNvGrpSpPr/>
          <p:nvPr/>
        </p:nvGrpSpPr>
        <p:grpSpPr>
          <a:xfrm>
            <a:off x="10555200" y="295200"/>
            <a:ext cx="1191852" cy="478686"/>
            <a:chOff x="1899" y="899"/>
            <a:chExt cx="4163" cy="1671"/>
          </a:xfrm>
        </p:grpSpPr>
        <p:sp>
          <p:nvSpPr>
            <p:cNvPr id="5281" name="Google Shape;5281;p6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2" name="Google Shape;5282;p6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3" name="Google Shape;5283;p6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4" name="Google Shape;5284;p6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5" name="Google Shape;5285;p6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6" name="Google Shape;5286;p6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7" name="Google Shape;5287;p6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8" name="Google Shape;5288;p6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89" name="Google Shape;5289;p6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0" name="Google Shape;5290;p6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1" name="Google Shape;5291;p6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2" name="Google Shape;5292;p68"/>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3" name="Google Shape;5293;p6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4" name="Google Shape;5294;p6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5" name="Google Shape;5295;p6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6" name="Google Shape;5296;p6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7" name="Google Shape;5297;p68"/>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8" name="Google Shape;5298;p6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299" name="Google Shape;5299;p6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0" name="Google Shape;5300;p6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1" name="Google Shape;5301;p6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2" name="Google Shape;5302;p6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3" name="Google Shape;5303;p6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4" name="Google Shape;5304;p6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5" name="Google Shape;5305;p6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6" name="Google Shape;5306;p6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7" name="Google Shape;5307;p6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8" name="Google Shape;5308;p6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09" name="Google Shape;5309;p6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0" name="Google Shape;5310;p6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1" name="Google Shape;5311;p6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2" name="Google Shape;5312;p6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3" name="Google Shape;5313;p6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4" name="Google Shape;5314;p6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5" name="Google Shape;5315;p6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6" name="Google Shape;5316;p6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7" name="Google Shape;5317;p6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8" name="Google Shape;5318;p6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19" name="Google Shape;5319;p6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0" name="Google Shape;5320;p6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1" name="Google Shape;5321;p6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2" name="Google Shape;5322;p6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3" name="Google Shape;5323;p6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4" name="Google Shape;5324;p6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5" name="Google Shape;5325;p6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6" name="Google Shape;5326;p6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7" name="Google Shape;5327;p6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8" name="Google Shape;5328;p6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29" name="Google Shape;5329;p6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0" name="Google Shape;5330;p6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1" name="Google Shape;5331;p6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2" name="Google Shape;5332;p6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3" name="Google Shape;5333;p6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4" name="Google Shape;5334;p6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5" name="Google Shape;5335;p6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6" name="Google Shape;5336;p6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7" name="Google Shape;5337;p6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8" name="Google Shape;5338;p6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39" name="Google Shape;5339;p6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0" name="Google Shape;5340;p6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1" name="Google Shape;5341;p6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2" name="Google Shape;5342;p6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3" name="Google Shape;5343;p6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4" name="Google Shape;5344;p6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5" name="Google Shape;5345;p6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6" name="Google Shape;5346;p6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7" name="Google Shape;5347;p6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8" name="Google Shape;5348;p6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49" name="Google Shape;5349;p6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0" name="Google Shape;5350;p6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1" name="Google Shape;5351;p6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2" name="Google Shape;5352;p6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3" name="Google Shape;5353;p6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4" name="Google Shape;5354;p6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5" name="Google Shape;5355;p6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6" name="Google Shape;5356;p6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7" name="Google Shape;5357;p6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8" name="Google Shape;5358;p6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59" name="Google Shape;5359;p6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0" name="Google Shape;5360;p68"/>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1" name="Google Shape;5361;p6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2" name="Google Shape;5362;p6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3" name="Google Shape;5363;p6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4" name="Google Shape;5364;p6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5" name="Google Shape;5365;p6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6" name="Google Shape;5366;p6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7" name="Google Shape;5367;p6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8" name="Google Shape;5368;p6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69" name="Google Shape;5369;p6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70" name="Google Shape;5370;p6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71" name="Google Shape;5371;p6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72" name="Google Shape;5372;p6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sp>
          <p:nvSpPr>
            <p:cNvPr id="5373" name="Google Shape;5373;p6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Calibri"/>
                <a:ea typeface="Calibri"/>
                <a:cs typeface="Calibri"/>
                <a:sym typeface="Calibri"/>
              </a:endParaRPr>
            </a:p>
          </p:txBody>
        </p:sp>
        <p:cxnSp>
          <p:nvCxnSpPr>
            <p:cNvPr id="5374" name="Google Shape;5374;p68"/>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2160">
          <p15:clr>
            <a:srgbClr val="FBAE40"/>
          </p15:clr>
        </p15:guide>
        <p15:guide id="2" pos="66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487"/>
        <p:cNvGrpSpPr/>
        <p:nvPr/>
      </p:nvGrpSpPr>
      <p:grpSpPr>
        <a:xfrm>
          <a:off x="0" y="0"/>
          <a:ext cx="0" cy="0"/>
          <a:chOff x="0" y="0"/>
          <a:chExt cx="0" cy="0"/>
        </a:xfrm>
      </p:grpSpPr>
      <p:sp>
        <p:nvSpPr>
          <p:cNvPr id="488" name="Google Shape;488;p8"/>
          <p:cNvSpPr/>
          <p:nvPr/>
        </p:nvSpPr>
        <p:spPr>
          <a:xfrm rot="-5400000">
            <a:off x="3736357" y="-1600801"/>
            <a:ext cx="6858004" cy="1005959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9" name="Google Shape;489;p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0" name="Google Shape;490;p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1" name="Google Shape;491;p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92" name="Google Shape;492;p8"/>
          <p:cNvGrpSpPr/>
          <p:nvPr/>
        </p:nvGrpSpPr>
        <p:grpSpPr>
          <a:xfrm>
            <a:off x="6961787" y="1092812"/>
            <a:ext cx="2484415" cy="997345"/>
            <a:chOff x="1899" y="899"/>
            <a:chExt cx="4165" cy="1672"/>
          </a:xfrm>
        </p:grpSpPr>
        <p:sp>
          <p:nvSpPr>
            <p:cNvPr id="493" name="Google Shape;493;p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4" name="Google Shape;494;p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5" name="Google Shape;495;p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6" name="Google Shape;496;p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7" name="Google Shape;497;p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8" name="Google Shape;498;p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9" name="Google Shape;499;p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0" name="Google Shape;500;p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p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p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p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p8"/>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p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p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7" name="Google Shape;507;p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8" name="Google Shape;508;p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9" name="Google Shape;509;p8"/>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0" name="Google Shape;510;p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p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2" name="Google Shape;512;p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3" name="Google Shape;513;p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p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p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p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p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p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p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p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p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p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p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p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6" name="Google Shape;526;p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p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p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p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p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p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p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p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p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p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p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p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p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p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0" name="Google Shape;540;p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 name="Google Shape;541;p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2" name="Google Shape;542;p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3" name="Google Shape;543;p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p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5" name="Google Shape;545;p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6" name="Google Shape;546;p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7" name="Google Shape;547;p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8" name="Google Shape;548;p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p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0" name="Google Shape;550;p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1" name="Google Shape;551;p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2" name="Google Shape;552;p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3" name="Google Shape;553;p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4" name="Google Shape;554;p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5" name="Google Shape;555;p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6" name="Google Shape;556;p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7" name="Google Shape;557;p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8" name="Google Shape;558;p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9" name="Google Shape;559;p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0" name="Google Shape;560;p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1" name="Google Shape;561;p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2" name="Google Shape;562;p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3" name="Google Shape;563;p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4" name="Google Shape;564;p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5" name="Google Shape;565;p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6" name="Google Shape;566;p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7" name="Google Shape;567;p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8" name="Google Shape;568;p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9" name="Google Shape;569;p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0" name="Google Shape;570;p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1" name="Google Shape;571;p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2" name="Google Shape;572;p8"/>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3" name="Google Shape;573;p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4" name="Google Shape;574;p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5" name="Google Shape;575;p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6" name="Google Shape;576;p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7" name="Google Shape;577;p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8" name="Google Shape;578;p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9" name="Google Shape;579;p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0" name="Google Shape;580;p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1" name="Google Shape;581;p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2" name="Google Shape;582;p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3" name="Google Shape;583;p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4" name="Google Shape;584;p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5" name="Google Shape;585;p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586" name="Google Shape;586;p8"/>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587" name="Google Shape;587;p8"/>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88" name="Google Shape;588;p8"/>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89" name="Google Shape;589;p8"/>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590" name="Google Shape;590;p8"/>
          <p:cNvPicPr preferRelativeResize="0"/>
          <p:nvPr/>
        </p:nvPicPr>
        <p:blipFill rotWithShape="1">
          <a:blip r:embed="rId3">
            <a:alphaModFix/>
          </a:blip>
          <a:srcRect/>
          <a:stretch/>
        </p:blipFill>
        <p:spPr>
          <a:xfrm>
            <a:off x="10174590" y="1236568"/>
            <a:ext cx="1620180" cy="821234"/>
          </a:xfrm>
          <a:prstGeom prst="rect">
            <a:avLst/>
          </a:prstGeom>
          <a:noFill/>
          <a:ln>
            <a:noFill/>
          </a:ln>
        </p:spPr>
      </p:pic>
      <p:grpSp>
        <p:nvGrpSpPr>
          <p:cNvPr id="591" name="Google Shape;591;p8"/>
          <p:cNvGrpSpPr/>
          <p:nvPr/>
        </p:nvGrpSpPr>
        <p:grpSpPr>
          <a:xfrm>
            <a:off x="-2040904" y="871532"/>
            <a:ext cx="1368152" cy="2264265"/>
            <a:chOff x="-1836712" y="2937191"/>
            <a:chExt cx="1368152" cy="2264265"/>
          </a:xfrm>
        </p:grpSpPr>
        <p:pic>
          <p:nvPicPr>
            <p:cNvPr id="592" name="Google Shape;592;p8"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593" name="Google Shape;593;p8"/>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594" name="Google Shape;594;p8"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2"/>
                                        </p:tgtEl>
                                        <p:attrNameLst>
                                          <p:attrName>style.visibility</p:attrName>
                                        </p:attrNameLst>
                                      </p:cBhvr>
                                      <p:to>
                                        <p:strVal val="visible"/>
                                      </p:to>
                                    </p:set>
                                    <p:animEffect transition="in" filter="fade">
                                      <p:cBhvr>
                                        <p:cTn id="11" dur="500"/>
                                        <p:tgtEl>
                                          <p:spTgt spid="492"/>
                                        </p:tgtEl>
                                      </p:cBhvr>
                                    </p:animEffect>
                                  </p:childTnLst>
                                </p:cTn>
                              </p:par>
                              <p:par>
                                <p:cTn id="12" presetID="10" presetClass="entr" presetSubtype="0" fill="hold" nodeType="withEffect">
                                  <p:stCondLst>
                                    <p:cond delay="0"/>
                                  </p:stCondLst>
                                  <p:childTnLst>
                                    <p:set>
                                      <p:cBhvr>
                                        <p:cTn id="13" dur="1" fill="hold">
                                          <p:stCondLst>
                                            <p:cond delay="0"/>
                                          </p:stCondLst>
                                        </p:cTn>
                                        <p:tgtEl>
                                          <p:spTgt spid="587"/>
                                        </p:tgtEl>
                                        <p:attrNameLst>
                                          <p:attrName>style.visibility</p:attrName>
                                        </p:attrNameLst>
                                      </p:cBhvr>
                                      <p:to>
                                        <p:strVal val="visible"/>
                                      </p:to>
                                    </p:set>
                                    <p:animEffect transition="in" filter="fade">
                                      <p:cBhvr>
                                        <p:cTn id="14" dur="500"/>
                                        <p:tgtEl>
                                          <p:spTgt spid="587"/>
                                        </p:tgtEl>
                                      </p:cBhvr>
                                    </p:animEffect>
                                  </p:childTnLst>
                                </p:cTn>
                              </p:par>
                              <p:par>
                                <p:cTn id="15" presetID="10" presetClass="entr" presetSubtype="0" fill="hold" nodeType="withEffect">
                                  <p:stCondLst>
                                    <p:cond delay="0"/>
                                  </p:stCondLst>
                                  <p:childTnLst>
                                    <p:set>
                                      <p:cBhvr>
                                        <p:cTn id="16" dur="1" fill="hold">
                                          <p:stCondLst>
                                            <p:cond delay="0"/>
                                          </p:stCondLst>
                                        </p:cTn>
                                        <p:tgtEl>
                                          <p:spTgt spid="588">
                                            <p:txEl>
                                              <p:pRg st="0" end="0"/>
                                            </p:txEl>
                                          </p:spTgt>
                                        </p:tgtEl>
                                        <p:attrNameLst>
                                          <p:attrName>style.visibility</p:attrName>
                                        </p:attrNameLst>
                                      </p:cBhvr>
                                      <p:to>
                                        <p:strVal val="visible"/>
                                      </p:to>
                                    </p:set>
                                    <p:animEffect transition="in" filter="fade">
                                      <p:cBhvr>
                                        <p:cTn id="17" dur="500"/>
                                        <p:tgtEl>
                                          <p:spTgt spid="58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88">
                                            <p:txEl>
                                              <p:pRg st="1" end="1"/>
                                            </p:txEl>
                                          </p:spTgt>
                                        </p:tgtEl>
                                        <p:attrNameLst>
                                          <p:attrName>style.visibility</p:attrName>
                                        </p:attrNameLst>
                                      </p:cBhvr>
                                      <p:to>
                                        <p:strVal val="visible"/>
                                      </p:to>
                                    </p:set>
                                    <p:animEffect transition="in" filter="fade">
                                      <p:cBhvr>
                                        <p:cTn id="20" dur="500"/>
                                        <p:tgtEl>
                                          <p:spTgt spid="588">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88">
                                            <p:txEl>
                                              <p:pRg st="2" end="2"/>
                                            </p:txEl>
                                          </p:spTgt>
                                        </p:tgtEl>
                                        <p:attrNameLst>
                                          <p:attrName>style.visibility</p:attrName>
                                        </p:attrNameLst>
                                      </p:cBhvr>
                                      <p:to>
                                        <p:strVal val="visible"/>
                                      </p:to>
                                    </p:set>
                                    <p:animEffect transition="in" filter="fade">
                                      <p:cBhvr>
                                        <p:cTn id="23" dur="500"/>
                                        <p:tgtEl>
                                          <p:spTgt spid="588">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88">
                                            <p:txEl>
                                              <p:pRg st="3" end="3"/>
                                            </p:txEl>
                                          </p:spTgt>
                                        </p:tgtEl>
                                        <p:attrNameLst>
                                          <p:attrName>style.visibility</p:attrName>
                                        </p:attrNameLst>
                                      </p:cBhvr>
                                      <p:to>
                                        <p:strVal val="visible"/>
                                      </p:to>
                                    </p:set>
                                    <p:animEffect transition="in" filter="fade">
                                      <p:cBhvr>
                                        <p:cTn id="26" dur="500"/>
                                        <p:tgtEl>
                                          <p:spTgt spid="588">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88">
                                            <p:txEl>
                                              <p:pRg st="4" end="4"/>
                                            </p:txEl>
                                          </p:spTgt>
                                        </p:tgtEl>
                                        <p:attrNameLst>
                                          <p:attrName>style.visibility</p:attrName>
                                        </p:attrNameLst>
                                      </p:cBhvr>
                                      <p:to>
                                        <p:strVal val="visible"/>
                                      </p:to>
                                    </p:set>
                                    <p:animEffect transition="in" filter="fade">
                                      <p:cBhvr>
                                        <p:cTn id="29" dur="500"/>
                                        <p:tgtEl>
                                          <p:spTgt spid="588">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88">
                                            <p:txEl>
                                              <p:pRg st="5" end="5"/>
                                            </p:txEl>
                                          </p:spTgt>
                                        </p:tgtEl>
                                        <p:attrNameLst>
                                          <p:attrName>style.visibility</p:attrName>
                                        </p:attrNameLst>
                                      </p:cBhvr>
                                      <p:to>
                                        <p:strVal val="visible"/>
                                      </p:to>
                                    </p:set>
                                    <p:animEffect transition="in" filter="fade">
                                      <p:cBhvr>
                                        <p:cTn id="32" dur="500"/>
                                        <p:tgtEl>
                                          <p:spTgt spid="588">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88">
                                            <p:txEl>
                                              <p:pRg st="6" end="6"/>
                                            </p:txEl>
                                          </p:spTgt>
                                        </p:tgtEl>
                                        <p:attrNameLst>
                                          <p:attrName>style.visibility</p:attrName>
                                        </p:attrNameLst>
                                      </p:cBhvr>
                                      <p:to>
                                        <p:strVal val="visible"/>
                                      </p:to>
                                    </p:set>
                                    <p:animEffect transition="in" filter="fade">
                                      <p:cBhvr>
                                        <p:cTn id="35" dur="500"/>
                                        <p:tgtEl>
                                          <p:spTgt spid="58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88">
                                            <p:txEl>
                                              <p:pRg st="7" end="7"/>
                                            </p:txEl>
                                          </p:spTgt>
                                        </p:tgtEl>
                                        <p:attrNameLst>
                                          <p:attrName>style.visibility</p:attrName>
                                        </p:attrNameLst>
                                      </p:cBhvr>
                                      <p:to>
                                        <p:strVal val="visible"/>
                                      </p:to>
                                    </p:set>
                                    <p:animEffect transition="in" filter="fade">
                                      <p:cBhvr>
                                        <p:cTn id="38" dur="500"/>
                                        <p:tgtEl>
                                          <p:spTgt spid="588">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88">
                                            <p:txEl>
                                              <p:pRg st="8" end="8"/>
                                            </p:txEl>
                                          </p:spTgt>
                                        </p:tgtEl>
                                        <p:attrNameLst>
                                          <p:attrName>style.visibility</p:attrName>
                                        </p:attrNameLst>
                                      </p:cBhvr>
                                      <p:to>
                                        <p:strVal val="visible"/>
                                      </p:to>
                                    </p:set>
                                    <p:animEffect transition="in" filter="fade">
                                      <p:cBhvr>
                                        <p:cTn id="41" dur="500"/>
                                        <p:tgtEl>
                                          <p:spTgt spid="588">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90"/>
                                        </p:tgtEl>
                                        <p:attrNameLst>
                                          <p:attrName>style.visibility</p:attrName>
                                        </p:attrNameLst>
                                      </p:cBhvr>
                                      <p:to>
                                        <p:strVal val="visible"/>
                                      </p:to>
                                    </p:set>
                                    <p:animEffect transition="in" filter="fade">
                                      <p:cBhvr>
                                        <p:cTn id="45" dur="10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595"/>
        <p:cNvGrpSpPr/>
        <p:nvPr/>
      </p:nvGrpSpPr>
      <p:grpSpPr>
        <a:xfrm>
          <a:off x="0" y="0"/>
          <a:ext cx="0" cy="0"/>
          <a:chOff x="0" y="0"/>
          <a:chExt cx="0" cy="0"/>
        </a:xfrm>
      </p:grpSpPr>
      <p:sp>
        <p:nvSpPr>
          <p:cNvPr id="596" name="Google Shape;596;p9"/>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7" name="Google Shape;597;p9"/>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p9"/>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9" name="Google Shape;599;p9"/>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600" name="Google Shape;600;p9"/>
          <p:cNvGrpSpPr/>
          <p:nvPr/>
        </p:nvGrpSpPr>
        <p:grpSpPr>
          <a:xfrm>
            <a:off x="10553375" y="296652"/>
            <a:ext cx="1195327" cy="479853"/>
            <a:chOff x="1899" y="899"/>
            <a:chExt cx="4165" cy="1672"/>
          </a:xfrm>
        </p:grpSpPr>
        <p:sp>
          <p:nvSpPr>
            <p:cNvPr id="601" name="Google Shape;601;p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2" name="Google Shape;602;p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3" name="Google Shape;603;p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4" name="Google Shape;604;p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5" name="Google Shape;605;p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6" name="Google Shape;606;p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7" name="Google Shape;607;p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8" name="Google Shape;608;p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9" name="Google Shape;609;p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0" name="Google Shape;610;p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1" name="Google Shape;611;p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2" name="Google Shape;612;p9"/>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3" name="Google Shape;613;p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4" name="Google Shape;614;p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5" name="Google Shape;615;p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6" name="Google Shape;616;p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7" name="Google Shape;617;p9"/>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8" name="Google Shape;618;p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9" name="Google Shape;619;p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0" name="Google Shape;620;p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1" name="Google Shape;621;p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2" name="Google Shape;622;p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3" name="Google Shape;623;p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4" name="Google Shape;624;p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5" name="Google Shape;625;p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6" name="Google Shape;626;p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7" name="Google Shape;627;p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8" name="Google Shape;628;p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9" name="Google Shape;629;p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0" name="Google Shape;630;p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1" name="Google Shape;631;p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2" name="Google Shape;632;p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3" name="Google Shape;633;p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4" name="Google Shape;634;p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5" name="Google Shape;635;p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6" name="Google Shape;636;p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7" name="Google Shape;637;p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8" name="Google Shape;638;p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9" name="Google Shape;639;p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0" name="Google Shape;640;p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1" name="Google Shape;641;p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2" name="Google Shape;642;p9"/>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3" name="Google Shape;643;p9"/>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4" name="Google Shape;644;p9"/>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5" name="Google Shape;645;p9"/>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6" name="Google Shape;646;p9"/>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7" name="Google Shape;647;p9"/>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8" name="Google Shape;648;p9"/>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9" name="Google Shape;649;p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0" name="Google Shape;650;p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1" name="Google Shape;651;p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2" name="Google Shape;652;p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3" name="Google Shape;653;p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4" name="Google Shape;654;p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5" name="Google Shape;655;p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6" name="Google Shape;656;p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7" name="Google Shape;657;p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8" name="Google Shape;658;p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9" name="Google Shape;659;p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0" name="Google Shape;660;p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1" name="Google Shape;661;p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2" name="Google Shape;662;p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3" name="Google Shape;663;p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4" name="Google Shape;664;p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5" name="Google Shape;665;p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6" name="Google Shape;666;p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7" name="Google Shape;667;p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8" name="Google Shape;668;p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69" name="Google Shape;669;p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0" name="Google Shape;670;p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1" name="Google Shape;671;p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2" name="Google Shape;672;p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3" name="Google Shape;673;p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4" name="Google Shape;674;p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5" name="Google Shape;675;p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6" name="Google Shape;676;p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7" name="Google Shape;677;p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8" name="Google Shape;678;p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79" name="Google Shape;679;p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0" name="Google Shape;680;p9"/>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1" name="Google Shape;681;p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2" name="Google Shape;682;p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3" name="Google Shape;683;p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4" name="Google Shape;684;p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5" name="Google Shape;685;p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6" name="Google Shape;686;p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7" name="Google Shape;687;p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8" name="Google Shape;688;p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9" name="Google Shape;689;p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0" name="Google Shape;690;p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1" name="Google Shape;691;p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694" name="Google Shape;694;p9"/>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695" name="Google Shape;695;p9"/>
          <p:cNvGrpSpPr/>
          <p:nvPr/>
        </p:nvGrpSpPr>
        <p:grpSpPr>
          <a:xfrm>
            <a:off x="-2040904" y="3988723"/>
            <a:ext cx="1872208" cy="2902681"/>
            <a:chOff x="6195941" y="562596"/>
            <a:chExt cx="1872208" cy="2902681"/>
          </a:xfrm>
        </p:grpSpPr>
        <p:grpSp>
          <p:nvGrpSpPr>
            <p:cNvPr id="696" name="Google Shape;696;p9"/>
            <p:cNvGrpSpPr/>
            <p:nvPr/>
          </p:nvGrpSpPr>
          <p:grpSpPr>
            <a:xfrm>
              <a:off x="6195941" y="832626"/>
              <a:ext cx="1872208" cy="2632651"/>
              <a:chOff x="-1872716" y="660661"/>
              <a:chExt cx="1872208" cy="1974490"/>
            </a:xfrm>
          </p:grpSpPr>
          <p:sp>
            <p:nvSpPr>
              <p:cNvPr id="697" name="Google Shape;697;p9"/>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698" name="Google Shape;698;p9"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699" name="Google Shape;699;p9"/>
            <p:cNvGrpSpPr/>
            <p:nvPr/>
          </p:nvGrpSpPr>
          <p:grpSpPr>
            <a:xfrm>
              <a:off x="6303954" y="562596"/>
              <a:ext cx="540060" cy="540060"/>
              <a:chOff x="6303954" y="562596"/>
              <a:chExt cx="540060" cy="540060"/>
            </a:xfrm>
          </p:grpSpPr>
          <p:sp>
            <p:nvSpPr>
              <p:cNvPr id="700" name="Google Shape;700;p9"/>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1" name="Google Shape;701;p9"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702" name="Google Shape;702;p9"/>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3" name="Google Shape;703;p9"/>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4" name="Google Shape;704;p9"/>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05" name="Google Shape;705;p9"/>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06" name="Google Shape;706;p9"/>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07" name="Google Shape;707;p9"/>
          <p:cNvGrpSpPr/>
          <p:nvPr/>
        </p:nvGrpSpPr>
        <p:grpSpPr>
          <a:xfrm>
            <a:off x="-2040904" y="871532"/>
            <a:ext cx="1368152" cy="2264265"/>
            <a:chOff x="-1836712" y="2937191"/>
            <a:chExt cx="1368152" cy="2264265"/>
          </a:xfrm>
        </p:grpSpPr>
        <p:pic>
          <p:nvPicPr>
            <p:cNvPr id="708" name="Google Shape;708;p9"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709" name="Google Shape;709;p9"/>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photographic image to the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&gt;picture or texture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&gt;select image from  </a:t>
              </a:r>
              <a:br>
                <a:rPr lang="en-GB" sz="1100" b="0" i="0" u="none" strike="noStrike" cap="none">
                  <a:solidFill>
                    <a:srgbClr val="000000"/>
                  </a:solidFill>
                  <a:latin typeface="Calibri"/>
                  <a:ea typeface="Calibri"/>
                  <a:cs typeface="Calibri"/>
                  <a:sym typeface="Calibri"/>
                </a:rPr>
              </a:br>
              <a:r>
                <a:rPr lang="en-GB" sz="1100" b="0" i="0" u="none" strike="noStrike" cap="none">
                  <a:solidFill>
                    <a:srgbClr val="000000"/>
                  </a:solidFill>
                  <a:latin typeface="Calibri"/>
                  <a:ea typeface="Calibri"/>
                  <a:cs typeface="Calibri"/>
                  <a:sym typeface="Calibri"/>
                </a:rPr>
                <a:t>  your file</a:t>
              </a:r>
              <a:endParaRPr sz="1100" b="0" i="0" u="none" strike="noStrike" cap="none">
                <a:solidFill>
                  <a:srgbClr val="000000"/>
                </a:solidFill>
                <a:latin typeface="Calibri"/>
                <a:ea typeface="Calibri"/>
                <a:cs typeface="Calibri"/>
                <a:sym typeface="Calibri"/>
              </a:endParaRPr>
            </a:p>
          </p:txBody>
        </p:sp>
        <p:pic>
          <p:nvPicPr>
            <p:cNvPr id="710" name="Google Shape;710;p9"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711"/>
        <p:cNvGrpSpPr/>
        <p:nvPr/>
      </p:nvGrpSpPr>
      <p:grpSpPr>
        <a:xfrm>
          <a:off x="0" y="0"/>
          <a:ext cx="0" cy="0"/>
          <a:chOff x="0" y="0"/>
          <a:chExt cx="0" cy="0"/>
        </a:xfrm>
      </p:grpSpPr>
      <p:sp>
        <p:nvSpPr>
          <p:cNvPr id="712" name="Google Shape;712;p10"/>
          <p:cNvSpPr txBox="1">
            <a:spLocks noGrp="1"/>
          </p:cNvSpPr>
          <p:nvPr>
            <p:ph type="title"/>
          </p:nvPr>
        </p:nvSpPr>
        <p:spPr>
          <a:xfrm>
            <a:off x="6456039" y="897616"/>
            <a:ext cx="5256581" cy="793072"/>
          </a:xfrm>
          <a:prstGeom prst="rect">
            <a:avLst/>
          </a:prstGeom>
          <a:noFill/>
          <a:ln>
            <a:noFill/>
          </a:ln>
        </p:spPr>
        <p:txBody>
          <a:bodyPr spcFirstLastPara="1" wrap="square" lIns="0" tIns="0" rIns="0" bIns="0" anchor="b" anchorCtr="0">
            <a:noAutofit/>
          </a:bodyPr>
          <a:lstStyle>
            <a:lvl1pPr marR="0" lvl="0" algn="l">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13" name="Google Shape;713;p1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4" name="Google Shape;714;p1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600">
                <a:solidFill>
                  <a:schemeClr val="accent2"/>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15" name="Google Shape;715;p1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716" name="Google Shape;716;p10"/>
          <p:cNvSpPr>
            <a:spLocks noGrp="1"/>
          </p:cNvSpPr>
          <p:nvPr>
            <p:ph type="pic" idx="2"/>
          </p:nvPr>
        </p:nvSpPr>
        <p:spPr>
          <a:xfrm>
            <a:off x="-9526" y="0"/>
            <a:ext cx="6105552"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7" name="Google Shape;717;p10"/>
          <p:cNvSpPr txBox="1">
            <a:spLocks noGrp="1"/>
          </p:cNvSpPr>
          <p:nvPr>
            <p:ph type="body" idx="1"/>
          </p:nvPr>
        </p:nvSpPr>
        <p:spPr>
          <a:xfrm>
            <a:off x="6455234" y="2263939"/>
            <a:ext cx="4471468" cy="3698779"/>
          </a:xfrm>
          <a:prstGeom prst="rect">
            <a:avLst/>
          </a:prstGeom>
          <a:noFill/>
          <a:ln>
            <a:noFill/>
          </a:ln>
        </p:spPr>
        <p:txBody>
          <a:bodyPr spcFirstLastPara="1" wrap="square" lIns="0" tIns="0" rIns="0" bIns="0" anchor="t" anchorCtr="0">
            <a:noAutofit/>
          </a:bodyPr>
          <a:lstStyle>
            <a:lvl1pPr marL="457200" marR="0" lvl="0" indent="-228600" algn="l">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18" name="Google Shape;718;p10"/>
          <p:cNvGrpSpPr/>
          <p:nvPr/>
        </p:nvGrpSpPr>
        <p:grpSpPr>
          <a:xfrm>
            <a:off x="-2040904" y="3988723"/>
            <a:ext cx="1872208" cy="2902681"/>
            <a:chOff x="6195941" y="562596"/>
            <a:chExt cx="1872208" cy="2902681"/>
          </a:xfrm>
        </p:grpSpPr>
        <p:grpSp>
          <p:nvGrpSpPr>
            <p:cNvPr id="719" name="Google Shape;719;p10"/>
            <p:cNvGrpSpPr/>
            <p:nvPr/>
          </p:nvGrpSpPr>
          <p:grpSpPr>
            <a:xfrm>
              <a:off x="6195941" y="832626"/>
              <a:ext cx="1872208" cy="2632651"/>
              <a:chOff x="-1872716" y="660661"/>
              <a:chExt cx="1872208" cy="1974490"/>
            </a:xfrm>
          </p:grpSpPr>
          <p:sp>
            <p:nvSpPr>
              <p:cNvPr id="720" name="Google Shape;720;p10"/>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Do not use the bullet point button to format your text.</a:t>
                </a:r>
                <a:endParaRPr sz="1100" b="0" i="0" u="none" strike="noStrike" cap="none">
                  <a:solidFill>
                    <a:srgbClr val="000000"/>
                  </a:solidFill>
                  <a:latin typeface="Calibri"/>
                  <a:ea typeface="Calibri"/>
                  <a:cs typeface="Calibri"/>
                  <a:sym typeface="Calibri"/>
                </a:endParaRPr>
              </a:p>
            </p:txBody>
          </p:sp>
          <p:pic>
            <p:nvPicPr>
              <p:cNvPr id="721" name="Google Shape;721;p1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722" name="Google Shape;722;p10"/>
            <p:cNvGrpSpPr/>
            <p:nvPr/>
          </p:nvGrpSpPr>
          <p:grpSpPr>
            <a:xfrm>
              <a:off x="6303954" y="562596"/>
              <a:ext cx="540060" cy="540060"/>
              <a:chOff x="6303954" y="562596"/>
              <a:chExt cx="540060" cy="540060"/>
            </a:xfrm>
          </p:grpSpPr>
          <p:sp>
            <p:nvSpPr>
              <p:cNvPr id="723" name="Google Shape;723;p10"/>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24" name="Google Shape;724;p1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725" name="Google Shape;725;p10"/>
          <p:cNvGrpSpPr/>
          <p:nvPr/>
        </p:nvGrpSpPr>
        <p:grpSpPr>
          <a:xfrm>
            <a:off x="-1932891" y="195833"/>
            <a:ext cx="1368152" cy="2725764"/>
            <a:chOff x="-1555624" y="1196393"/>
            <a:chExt cx="1368152" cy="2725764"/>
          </a:xfrm>
        </p:grpSpPr>
        <p:grpSp>
          <p:nvGrpSpPr>
            <p:cNvPr id="726" name="Google Shape;726;p10"/>
            <p:cNvGrpSpPr/>
            <p:nvPr/>
          </p:nvGrpSpPr>
          <p:grpSpPr>
            <a:xfrm>
              <a:off x="-1555624" y="1488707"/>
              <a:ext cx="1368152" cy="2433450"/>
              <a:chOff x="-1836712" y="3275837"/>
              <a:chExt cx="1368152" cy="2433450"/>
            </a:xfrm>
          </p:grpSpPr>
          <p:sp>
            <p:nvSpPr>
              <p:cNvPr id="727" name="Google Shape;727;p10"/>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To change the background 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&gt;Right Click over slide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&gt;format background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&gt;Solid fill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&gt;Colour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400" b="0" i="0" u="none" strike="noStrike" cap="none">
                  <a:solidFill>
                    <a:srgbClr val="000000"/>
                  </a:solidFill>
                  <a:latin typeface="Arial"/>
                  <a:ea typeface="Arial"/>
                  <a:cs typeface="Arial"/>
                  <a:sym typeface="Arial"/>
                </a:endParaRPr>
              </a:p>
            </p:txBody>
          </p:sp>
          <p:pic>
            <p:nvPicPr>
              <p:cNvPr id="728" name="Google Shape;728;p10"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729" name="Google Shape;729;p10"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730" name="Google Shape;730;p10"/>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31" name="Google Shape;731;p10"/>
          <p:cNvSpPr/>
          <p:nvPr/>
        </p:nvSpPr>
        <p:spPr>
          <a:xfrm>
            <a:off x="6170723" y="2356638"/>
            <a:ext cx="5827212" cy="408074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8627"/>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32" name="Google Shape;732;p10"/>
          <p:cNvGrpSpPr/>
          <p:nvPr/>
        </p:nvGrpSpPr>
        <p:grpSpPr>
          <a:xfrm>
            <a:off x="10553375" y="296652"/>
            <a:ext cx="1195327" cy="479853"/>
            <a:chOff x="1899" y="899"/>
            <a:chExt cx="4165" cy="1672"/>
          </a:xfrm>
        </p:grpSpPr>
        <p:sp>
          <p:nvSpPr>
            <p:cNvPr id="733" name="Google Shape;733;p1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4" name="Google Shape;734;p1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5" name="Google Shape;735;p1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6" name="Google Shape;736;p1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7" name="Google Shape;737;p1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p1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9" name="Google Shape;739;p1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0" name="Google Shape;740;p1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1" name="Google Shape;741;p1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2" name="Google Shape;742;p1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3" name="Google Shape;743;p1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4" name="Google Shape;744;p10"/>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5" name="Google Shape;745;p1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6" name="Google Shape;746;p1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7" name="Google Shape;747;p1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8" name="Google Shape;748;p1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9" name="Google Shape;749;p10"/>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0" name="Google Shape;750;p1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1" name="Google Shape;751;p1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2" name="Google Shape;752;p1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3" name="Google Shape;753;p1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4" name="Google Shape;754;p1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5" name="Google Shape;755;p1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6" name="Google Shape;756;p1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7" name="Google Shape;757;p1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8" name="Google Shape;758;p1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59" name="Google Shape;759;p1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0" name="Google Shape;760;p1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1" name="Google Shape;761;p1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2" name="Google Shape;762;p1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3" name="Google Shape;763;p1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4" name="Google Shape;764;p1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5" name="Google Shape;765;p1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6" name="Google Shape;766;p1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7" name="Google Shape;767;p1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8" name="Google Shape;768;p1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69" name="Google Shape;769;p1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0" name="Google Shape;770;p1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1" name="Google Shape;771;p1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2" name="Google Shape;772;p1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3" name="Google Shape;773;p1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4" name="Google Shape;774;p10"/>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5" name="Google Shape;775;p10"/>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6" name="Google Shape;776;p10"/>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7" name="Google Shape;777;p10"/>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8" name="Google Shape;778;p10"/>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9" name="Google Shape;779;p10"/>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0" name="Google Shape;780;p10"/>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1" name="Google Shape;781;p1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2" name="Google Shape;782;p1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3" name="Google Shape;783;p1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4" name="Google Shape;784;p1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5" name="Google Shape;785;p1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6" name="Google Shape;786;p1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7" name="Google Shape;787;p1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8" name="Google Shape;788;p1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9" name="Google Shape;789;p1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0" name="Google Shape;790;p1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1" name="Google Shape;791;p1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2" name="Google Shape;792;p1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3" name="Google Shape;793;p1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4" name="Google Shape;794;p1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5" name="Google Shape;795;p1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1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7" name="Google Shape;797;p1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8" name="Google Shape;798;p1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9" name="Google Shape;799;p1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0" name="Google Shape;800;p1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1" name="Google Shape;801;p1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2" name="Google Shape;802;p1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3" name="Google Shape;803;p1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4" name="Google Shape;804;p1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5" name="Google Shape;805;p1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6" name="Google Shape;806;p1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7" name="Google Shape;807;p1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8" name="Google Shape;808;p1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9" name="Google Shape;809;p1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0" name="Google Shape;810;p1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1" name="Google Shape;811;p1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2" name="Google Shape;812;p10"/>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3" name="Google Shape;813;p1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4" name="Google Shape;814;p1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5" name="Google Shape;815;p1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6" name="Google Shape;816;p1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7" name="Google Shape;817;p1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8" name="Google Shape;818;p1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19" name="Google Shape;819;p1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0" name="Google Shape;820;p1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1" name="Google Shape;821;p1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2" name="Google Shape;822;p1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3" name="Google Shape;823;p1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4" name="Google Shape;824;p1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5" name="Google Shape;825;p1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826" name="Google Shape;826;p10"/>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5" Type="http://schemas.openxmlformats.org/officeDocument/2006/relationships/theme" Target="../theme/theme3.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slideLayout" Target="../slideLayouts/slideLayout63.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18"/>
        <p:cNvGrpSpPr/>
        <p:nvPr/>
      </p:nvGrpSpPr>
      <p:grpSpPr>
        <a:xfrm>
          <a:off x="0" y="0"/>
          <a:ext cx="0" cy="0"/>
          <a:chOff x="0" y="0"/>
          <a:chExt cx="0" cy="0"/>
        </a:xfrm>
      </p:grpSpPr>
      <p:sp>
        <p:nvSpPr>
          <p:cNvPr id="2419" name="Google Shape;2419;p28"/>
          <p:cNvSpPr txBox="1">
            <a:spLocks noGrp="1"/>
          </p:cNvSpPr>
          <p:nvPr>
            <p:ph type="title"/>
          </p:nvPr>
        </p:nvSpPr>
        <p:spPr>
          <a:xfrm>
            <a:off x="844550" y="177800"/>
            <a:ext cx="10503000" cy="1143000"/>
          </a:xfrm>
          <a:prstGeom prst="rect">
            <a:avLst/>
          </a:prstGeom>
          <a:noFill/>
          <a:ln>
            <a:noFill/>
          </a:ln>
        </p:spPr>
        <p:txBody>
          <a:bodyPr spcFirstLastPara="1" wrap="square" lIns="25400" tIns="25400" rIns="25400" bIns="25400" anchor="ctr" anchorCtr="0">
            <a:noAutofit/>
          </a:bodyPr>
          <a:lstStyle>
            <a:lvl1pPr marR="0" lvl="0"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1pPr>
            <a:lvl2pPr marR="0" lvl="1"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2pPr>
            <a:lvl3pPr marR="0" lvl="2"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3pPr>
            <a:lvl4pPr marR="0" lvl="3"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4pPr>
            <a:lvl5pPr marR="0" lvl="4"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5pPr>
            <a:lvl6pPr marR="0" lvl="5"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6pPr>
            <a:lvl7pPr marR="0" lvl="6"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7pPr>
            <a:lvl8pPr marR="0" lvl="7"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8pPr>
            <a:lvl9pPr marR="0" lvl="8" algn="ctr" rtl="0">
              <a:lnSpc>
                <a:spcPct val="100000"/>
              </a:lnSpc>
              <a:spcBef>
                <a:spcPts val="0"/>
              </a:spcBef>
              <a:spcAft>
                <a:spcPts val="0"/>
              </a:spcAft>
              <a:buClr>
                <a:srgbClr val="418763"/>
              </a:buClr>
              <a:buSzPts val="2800"/>
              <a:buFont typeface="Calibri"/>
              <a:buNone/>
              <a:defRPr sz="2800" b="0" i="0" u="none" strike="noStrike" cap="none">
                <a:solidFill>
                  <a:srgbClr val="418763"/>
                </a:solidFill>
                <a:latin typeface="Calibri"/>
                <a:ea typeface="Calibri"/>
                <a:cs typeface="Calibri"/>
                <a:sym typeface="Calibri"/>
              </a:defRPr>
            </a:lvl9pPr>
          </a:lstStyle>
          <a:p>
            <a:endParaRPr/>
          </a:p>
        </p:txBody>
      </p:sp>
      <p:sp>
        <p:nvSpPr>
          <p:cNvPr id="2420" name="Google Shape;2420;p28"/>
          <p:cNvSpPr txBox="1">
            <a:spLocks noGrp="1"/>
          </p:cNvSpPr>
          <p:nvPr>
            <p:ph type="body" idx="1"/>
          </p:nvPr>
        </p:nvSpPr>
        <p:spPr>
          <a:xfrm>
            <a:off x="844550" y="1574800"/>
            <a:ext cx="10503000" cy="4648200"/>
          </a:xfrm>
          <a:prstGeom prst="rect">
            <a:avLst/>
          </a:prstGeom>
          <a:noFill/>
          <a:ln>
            <a:noFill/>
          </a:ln>
        </p:spPr>
        <p:txBody>
          <a:bodyPr spcFirstLastPara="1" wrap="square" lIns="25400" tIns="25400" rIns="25400" bIns="25400" anchor="ctr" anchorCtr="0">
            <a:noAutofit/>
          </a:bodyPr>
          <a:lstStyle>
            <a:lvl1pPr marL="457200" marR="0" lvl="0"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1pPr>
            <a:lvl2pPr marL="914400" marR="0" lvl="1"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2pPr>
            <a:lvl3pPr marL="1371600" marR="0" lvl="2"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3pPr>
            <a:lvl4pPr marL="1828800" marR="0" lvl="3"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4pPr>
            <a:lvl5pPr marL="2286000" marR="0" lvl="4"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5pPr>
            <a:lvl6pPr marL="2743200" marR="0" lvl="5"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6pPr>
            <a:lvl7pPr marL="3200400" marR="0" lvl="6"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7pPr>
            <a:lvl8pPr marL="3657600" marR="0" lvl="7"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8pPr>
            <a:lvl9pPr marL="4114800" marR="0" lvl="8" indent="-400050" algn="l" rtl="0">
              <a:lnSpc>
                <a:spcPct val="100000"/>
              </a:lnSpc>
              <a:spcBef>
                <a:spcPts val="3000"/>
              </a:spcBef>
              <a:spcAft>
                <a:spcPts val="0"/>
              </a:spcAft>
              <a:buClr>
                <a:srgbClr val="262262"/>
              </a:buClr>
              <a:buSzPts val="2700"/>
              <a:buFont typeface="Calibri"/>
              <a:buChar char="•"/>
              <a:defRPr sz="2000" b="0" i="0" u="none" strike="noStrike" cap="none">
                <a:solidFill>
                  <a:srgbClr val="262262"/>
                </a:solidFill>
                <a:latin typeface="Calibri"/>
                <a:ea typeface="Calibri"/>
                <a:cs typeface="Calibri"/>
                <a:sym typeface="Calibri"/>
              </a:defRPr>
            </a:lvl9pPr>
          </a:lstStyle>
          <a:p>
            <a:endParaRPr/>
          </a:p>
        </p:txBody>
      </p:sp>
      <p:sp>
        <p:nvSpPr>
          <p:cNvPr id="2421" name="Google Shape;2421;p28"/>
          <p:cNvSpPr txBox="1">
            <a:spLocks noGrp="1"/>
          </p:cNvSpPr>
          <p:nvPr>
            <p:ph type="sldNum" idx="12"/>
          </p:nvPr>
        </p:nvSpPr>
        <p:spPr>
          <a:xfrm>
            <a:off x="5979516" y="6540500"/>
            <a:ext cx="226800" cy="230700"/>
          </a:xfrm>
          <a:prstGeom prst="rect">
            <a:avLst/>
          </a:prstGeom>
          <a:noFill/>
          <a:ln>
            <a:noFill/>
          </a:ln>
        </p:spPr>
        <p:txBody>
          <a:bodyPr spcFirstLastPara="1" wrap="square" lIns="25400" tIns="25400" rIns="25400" bIns="25400" anchor="t" anchorCtr="0">
            <a:noAutofit/>
          </a:bodyPr>
          <a:lstStyle>
            <a:lvl1pPr marL="0" marR="0" lvl="0"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1200"/>
              <a:buFont typeface="Helvetica Neue Light"/>
              <a:buNone/>
              <a:defRPr sz="12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GB"/>
              <a:t>‹#›</a:t>
            </a:fld>
            <a:endParaRPr sz="700">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5"/>
        <p:cNvGrpSpPr/>
        <p:nvPr/>
      </p:nvGrpSpPr>
      <p:grpSpPr>
        <a:xfrm>
          <a:off x="0" y="0"/>
          <a:ext cx="0" cy="0"/>
          <a:chOff x="0" y="0"/>
          <a:chExt cx="0" cy="0"/>
        </a:xfrm>
      </p:grpSpPr>
      <p:sp>
        <p:nvSpPr>
          <p:cNvPr id="2786" name="Google Shape;2786;p44"/>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787" name="Google Shape;2787;p4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88" name="Google Shape;2788;p44"/>
          <p:cNvSpPr txBox="1">
            <a:spLocks noGrp="1"/>
          </p:cNvSpPr>
          <p:nvPr>
            <p:ph type="dt" idx="10"/>
          </p:nvPr>
        </p:nvSpPr>
        <p:spPr>
          <a:xfrm>
            <a:off x="695400" y="6496604"/>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89" name="Google Shape;2789;p44"/>
          <p:cNvSpPr txBox="1">
            <a:spLocks noGrp="1"/>
          </p:cNvSpPr>
          <p:nvPr>
            <p:ph type="ftr" idx="11"/>
          </p:nvPr>
        </p:nvSpPr>
        <p:spPr>
          <a:xfrm>
            <a:off x="695400" y="6416541"/>
            <a:ext cx="5580600" cy="160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0" name="Google Shape;2790;p4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apps.mathlearningcenter.org/geoboard/"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apps.mathlearningcenter.org/geoboar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hyperlink" Target="https://www.scoilnet.ie/pdst/maths/"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https://tinyurl.com/UoWSampl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pdst.ie/schoolsupport" TargetMode="External"/><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pdst.ie" TargetMode="External"/><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hyperlink" Target="http://www.scoilnet.ie"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mailto:michaelwalshe@pdst.ie" TargetMode="External"/><Relationship Id="rId13" Type="http://schemas.openxmlformats.org/officeDocument/2006/relationships/image" Target="../media/image62.jpg"/><Relationship Id="rId3" Type="http://schemas.openxmlformats.org/officeDocument/2006/relationships/hyperlink" Target="mailto:stephengammell@pdst.ie" TargetMode="External"/><Relationship Id="rId7" Type="http://schemas.openxmlformats.org/officeDocument/2006/relationships/hyperlink" Target="mailto:warrenmcintyre@pdst.ie" TargetMode="External"/><Relationship Id="rId12" Type="http://schemas.openxmlformats.org/officeDocument/2006/relationships/hyperlink" Target="mailto:darrenmurphy@pdst.i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mailto:endadonnelly@pdst.ie" TargetMode="External"/><Relationship Id="rId11" Type="http://schemas.openxmlformats.org/officeDocument/2006/relationships/hyperlink" Target="mailto:arlenemurphy@pdst.ie" TargetMode="External"/><Relationship Id="rId5" Type="http://schemas.openxmlformats.org/officeDocument/2006/relationships/hyperlink" Target="mailto:Postprimarymaths@pdst.ie" TargetMode="External"/><Relationship Id="rId10" Type="http://schemas.openxmlformats.org/officeDocument/2006/relationships/hyperlink" Target="mailto:dympnamccoy@pdst.ie" TargetMode="External"/><Relationship Id="rId4" Type="http://schemas.openxmlformats.org/officeDocument/2006/relationships/hyperlink" Target="mailto:grainnehaughneymdt@pdst.ie" TargetMode="External"/><Relationship Id="rId9" Type="http://schemas.openxmlformats.org/officeDocument/2006/relationships/hyperlink" Target="mailto:angeladwane@pdst.i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hyperlink" Target="https://padlet.com/postprimarymaths/55wadocp75zlufsg"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378"/>
        <p:cNvGrpSpPr/>
        <p:nvPr/>
      </p:nvGrpSpPr>
      <p:grpSpPr>
        <a:xfrm>
          <a:off x="0" y="0"/>
          <a:ext cx="0" cy="0"/>
          <a:chOff x="0" y="0"/>
          <a:chExt cx="0" cy="0"/>
        </a:xfrm>
      </p:grpSpPr>
      <p:sp>
        <p:nvSpPr>
          <p:cNvPr id="5379" name="Google Shape;5379;p69"/>
          <p:cNvSpPr txBox="1">
            <a:spLocks noGrp="1"/>
          </p:cNvSpPr>
          <p:nvPr>
            <p:ph type="title"/>
          </p:nvPr>
        </p:nvSpPr>
        <p:spPr>
          <a:xfrm>
            <a:off x="6231325" y="2456475"/>
            <a:ext cx="5759100" cy="13467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2800"/>
              <a:buFont typeface="Calibri"/>
              <a:buNone/>
            </a:pPr>
            <a:r>
              <a:rPr lang="en-GB" dirty="0"/>
              <a:t>Teaching Geometry for Understanding: Coordinate Geometry</a:t>
            </a:r>
            <a:endParaRPr dirty="0"/>
          </a:p>
        </p:txBody>
      </p:sp>
      <p:cxnSp>
        <p:nvCxnSpPr>
          <p:cNvPr id="5380" name="Google Shape;5380;p69"/>
          <p:cNvCxnSpPr/>
          <p:nvPr/>
        </p:nvCxnSpPr>
        <p:spPr>
          <a:xfrm rot="10800000" flipH="1">
            <a:off x="6229350" y="3871025"/>
            <a:ext cx="5596200" cy="35400"/>
          </a:xfrm>
          <a:prstGeom prst="straightConnector1">
            <a:avLst/>
          </a:prstGeom>
          <a:noFill/>
          <a:ln w="38100" cap="flat" cmpd="sng">
            <a:solidFill>
              <a:schemeClr val="lt1"/>
            </a:solidFill>
            <a:prstDash val="solid"/>
            <a:round/>
            <a:headEnd type="none" w="sm" len="sm"/>
            <a:tailEnd type="none" w="sm" len="sm"/>
          </a:ln>
        </p:spPr>
      </p:cxnSp>
      <p:sp>
        <p:nvSpPr>
          <p:cNvPr id="5381" name="Google Shape;5381;p69"/>
          <p:cNvSpPr txBox="1"/>
          <p:nvPr/>
        </p:nvSpPr>
        <p:spPr>
          <a:xfrm>
            <a:off x="6229350" y="4082699"/>
            <a:ext cx="4832096" cy="87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300"/>
              <a:buFont typeface="Arial"/>
              <a:buNone/>
            </a:pPr>
            <a:r>
              <a:rPr lang="en-GB" sz="2800" dirty="0">
                <a:solidFill>
                  <a:schemeClr val="bg1"/>
                </a:solidFill>
                <a:latin typeface="Calibri" panose="020F0502020204030204" pitchFamily="34" charset="0"/>
                <a:cs typeface="Calibri" panose="020F0502020204030204" pitchFamily="34" charset="0"/>
                <a:sym typeface="Calibri"/>
              </a:rPr>
              <a:t>postprimarymaths@pdst.ie</a:t>
            </a:r>
            <a:endParaRPr sz="2800" dirty="0">
              <a:solidFill>
                <a:schemeClr val="bg1"/>
              </a:solidFill>
              <a:latin typeface="Calibri" panose="020F0502020204030204" pitchFamily="34" charset="0"/>
              <a:cs typeface="Calibri" panose="020F0502020204030204" pitchFamily="34" charset="0"/>
              <a:sym typeface="Calibri"/>
            </a:endParaRPr>
          </a:p>
        </p:txBody>
      </p:sp>
      <p:sp>
        <p:nvSpPr>
          <p:cNvPr id="5382" name="Google Shape;5382;p69"/>
          <p:cNvSpPr txBox="1"/>
          <p:nvPr/>
        </p:nvSpPr>
        <p:spPr>
          <a:xfrm>
            <a:off x="8821350" y="6221075"/>
            <a:ext cx="3303000" cy="533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800"/>
              <a:buFont typeface="Calibri"/>
              <a:buNone/>
            </a:pPr>
            <a:r>
              <a:rPr lang="en-GB" sz="2800" b="1" i="0" u="none" strike="noStrike" cap="none">
                <a:solidFill>
                  <a:schemeClr val="lt1"/>
                </a:solidFill>
                <a:latin typeface="Calibri"/>
                <a:ea typeface="Calibri"/>
                <a:cs typeface="Calibri"/>
                <a:sym typeface="Calibri"/>
              </a:rPr>
              <a:t>@ProjectMaths_ie</a:t>
            </a:r>
            <a:endParaRPr sz="1400" b="0" i="0" u="none" strike="noStrike" cap="none">
              <a:solidFill>
                <a:srgbClr val="000000"/>
              </a:solidFill>
              <a:latin typeface="Calibri"/>
              <a:ea typeface="Calibri"/>
              <a:cs typeface="Calibri"/>
              <a:sym typeface="Calibri"/>
            </a:endParaRPr>
          </a:p>
        </p:txBody>
      </p:sp>
      <p:pic>
        <p:nvPicPr>
          <p:cNvPr id="5383" name="Google Shape;5383;p69"/>
          <p:cNvPicPr preferRelativeResize="0"/>
          <p:nvPr/>
        </p:nvPicPr>
        <p:blipFill rotWithShape="1">
          <a:blip r:embed="rId3">
            <a:alphaModFix/>
          </a:blip>
          <a:srcRect/>
          <a:stretch/>
        </p:blipFill>
        <p:spPr>
          <a:xfrm>
            <a:off x="8004400" y="466898"/>
            <a:ext cx="2212948" cy="23252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489"/>
        <p:cNvGrpSpPr/>
        <p:nvPr/>
      </p:nvGrpSpPr>
      <p:grpSpPr>
        <a:xfrm>
          <a:off x="0" y="0"/>
          <a:ext cx="0" cy="0"/>
          <a:chOff x="0" y="0"/>
          <a:chExt cx="0" cy="0"/>
        </a:xfrm>
      </p:grpSpPr>
      <p:sp>
        <p:nvSpPr>
          <p:cNvPr id="5490" name="Google Shape;5490;p7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10</a:t>
            </a:fld>
            <a:endParaRPr/>
          </a:p>
        </p:txBody>
      </p:sp>
      <p:sp>
        <p:nvSpPr>
          <p:cNvPr id="5491" name="Google Shape;5491;p79"/>
          <p:cNvSpPr txBox="1">
            <a:spLocks noGrp="1"/>
          </p:cNvSpPr>
          <p:nvPr>
            <p:ph type="title"/>
          </p:nvPr>
        </p:nvSpPr>
        <p:spPr>
          <a:xfrm>
            <a:off x="2691900" y="2882600"/>
            <a:ext cx="6808200" cy="1255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2800"/>
              <a:buNone/>
            </a:pPr>
            <a:r>
              <a:rPr lang="en-GB"/>
              <a:t>Unit of Work:</a:t>
            </a:r>
            <a:endParaRPr/>
          </a:p>
          <a:p>
            <a:pPr marL="0" lvl="0" indent="0" algn="ctr" rtl="0">
              <a:lnSpc>
                <a:spcPct val="90000"/>
              </a:lnSpc>
              <a:spcBef>
                <a:spcPts val="0"/>
              </a:spcBef>
              <a:spcAft>
                <a:spcPts val="0"/>
              </a:spcAft>
              <a:buSzPts val="2800"/>
              <a:buNone/>
            </a:pPr>
            <a:r>
              <a:rPr lang="en-GB"/>
              <a:t> The Area Of A Triangle </a:t>
            </a:r>
            <a:endParaRPr/>
          </a:p>
          <a:p>
            <a:pPr marL="0" lvl="0" indent="0" algn="ctr" rtl="0">
              <a:lnSpc>
                <a:spcPct val="90000"/>
              </a:lnSpc>
              <a:spcBef>
                <a:spcPts val="0"/>
              </a:spcBef>
              <a:spcAft>
                <a:spcPts val="0"/>
              </a:spcAft>
              <a:buSzPts val="2800"/>
              <a:buNone/>
            </a:pPr>
            <a:endParaRPr sz="2200"/>
          </a:p>
          <a:p>
            <a:pPr marL="0" lvl="0" indent="0" algn="ctr" rtl="0">
              <a:lnSpc>
                <a:spcPct val="90000"/>
              </a:lnSpc>
              <a:spcBef>
                <a:spcPts val="0"/>
              </a:spcBef>
              <a:spcAft>
                <a:spcPts val="0"/>
              </a:spcAft>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96"/>
        <p:cNvGrpSpPr/>
        <p:nvPr/>
      </p:nvGrpSpPr>
      <p:grpSpPr>
        <a:xfrm>
          <a:off x="0" y="0"/>
          <a:ext cx="0" cy="0"/>
          <a:chOff x="0" y="0"/>
          <a:chExt cx="0" cy="0"/>
        </a:xfrm>
      </p:grpSpPr>
      <p:sp>
        <p:nvSpPr>
          <p:cNvPr id="5497" name="Google Shape;5497;p80"/>
          <p:cNvSpPr txBox="1">
            <a:spLocks noGrp="1"/>
          </p:cNvSpPr>
          <p:nvPr>
            <p:ph type="title"/>
          </p:nvPr>
        </p:nvSpPr>
        <p:spPr>
          <a:xfrm>
            <a:off x="514788" y="641700"/>
            <a:ext cx="36750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An Integrated Approach </a:t>
            </a:r>
            <a:endParaRPr/>
          </a:p>
          <a:p>
            <a:pPr marL="0" lvl="0" indent="0" algn="l" rtl="0">
              <a:lnSpc>
                <a:spcPct val="90000"/>
              </a:lnSpc>
              <a:spcBef>
                <a:spcPts val="0"/>
              </a:spcBef>
              <a:spcAft>
                <a:spcPts val="0"/>
              </a:spcAft>
              <a:buSzPts val="2800"/>
              <a:buNone/>
            </a:pPr>
            <a:endParaRPr/>
          </a:p>
        </p:txBody>
      </p:sp>
      <p:sp>
        <p:nvSpPr>
          <p:cNvPr id="5498" name="Google Shape;5498;p8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11</a:t>
            </a:fld>
            <a:endParaRPr/>
          </a:p>
        </p:txBody>
      </p:sp>
      <p:pic>
        <p:nvPicPr>
          <p:cNvPr id="5499" name="Google Shape;5499;p80"/>
          <p:cNvPicPr preferRelativeResize="0"/>
          <p:nvPr/>
        </p:nvPicPr>
        <p:blipFill rotWithShape="1">
          <a:blip r:embed="rId3">
            <a:alphaModFix/>
          </a:blip>
          <a:srcRect/>
          <a:stretch/>
        </p:blipFill>
        <p:spPr>
          <a:xfrm>
            <a:off x="5003375" y="169100"/>
            <a:ext cx="3982850" cy="6519801"/>
          </a:xfrm>
          <a:prstGeom prst="rect">
            <a:avLst/>
          </a:prstGeom>
          <a:noFill/>
          <a:ln>
            <a:noFill/>
          </a:ln>
        </p:spPr>
      </p:pic>
      <p:pic>
        <p:nvPicPr>
          <p:cNvPr id="5500" name="Google Shape;5500;p80"/>
          <p:cNvPicPr preferRelativeResize="0"/>
          <p:nvPr/>
        </p:nvPicPr>
        <p:blipFill rotWithShape="1">
          <a:blip r:embed="rId4">
            <a:alphaModFix/>
          </a:blip>
          <a:srcRect/>
          <a:stretch/>
        </p:blipFill>
        <p:spPr>
          <a:xfrm>
            <a:off x="1315062" y="1737525"/>
            <a:ext cx="2074475" cy="2980400"/>
          </a:xfrm>
          <a:prstGeom prst="rect">
            <a:avLst/>
          </a:prstGeom>
          <a:noFill/>
          <a:ln>
            <a:noFill/>
          </a:ln>
        </p:spPr>
      </p:pic>
      <p:sp>
        <p:nvSpPr>
          <p:cNvPr id="5501" name="Google Shape;5501;p80"/>
          <p:cNvSpPr/>
          <p:nvPr/>
        </p:nvSpPr>
        <p:spPr>
          <a:xfrm>
            <a:off x="6132025" y="4227700"/>
            <a:ext cx="1309200" cy="228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9"/>
                                        </p:tgtEl>
                                        <p:attrNameLst>
                                          <p:attrName>style.visibility</p:attrName>
                                        </p:attrNameLst>
                                      </p:cBhvr>
                                      <p:to>
                                        <p:strVal val="visible"/>
                                      </p:to>
                                    </p:set>
                                    <p:animEffect transition="in" filter="fade">
                                      <p:cBhvr>
                                        <p:cTn id="7" dur="1000"/>
                                        <p:tgtEl>
                                          <p:spTgt spid="54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01"/>
                                        </p:tgtEl>
                                        <p:attrNameLst>
                                          <p:attrName>style.visibility</p:attrName>
                                        </p:attrNameLst>
                                      </p:cBhvr>
                                      <p:to>
                                        <p:strVal val="visible"/>
                                      </p:to>
                                    </p:set>
                                    <p:animEffect transition="in" filter="fade">
                                      <p:cBhvr>
                                        <p:cTn id="12" dur="1000"/>
                                        <p:tgtEl>
                                          <p:spTgt spid="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06"/>
        <p:cNvGrpSpPr/>
        <p:nvPr/>
      </p:nvGrpSpPr>
      <p:grpSpPr>
        <a:xfrm>
          <a:off x="0" y="0"/>
          <a:ext cx="0" cy="0"/>
          <a:chOff x="0" y="0"/>
          <a:chExt cx="0" cy="0"/>
        </a:xfrm>
      </p:grpSpPr>
      <p:sp>
        <p:nvSpPr>
          <p:cNvPr id="5507" name="Google Shape;5507;p81"/>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6"/>
              </a:buClr>
              <a:buSzPts val="2800"/>
              <a:buFont typeface="Calibri"/>
              <a:buNone/>
            </a:pPr>
            <a:r>
              <a:rPr lang="en-GB">
                <a:solidFill>
                  <a:srgbClr val="408763"/>
                </a:solidFill>
              </a:rPr>
              <a:t/>
            </a:r>
            <a:br>
              <a:rPr lang="en-GB">
                <a:solidFill>
                  <a:srgbClr val="408763"/>
                </a:solidFill>
              </a:rPr>
            </a:br>
            <a:r>
              <a:rPr lang="en-GB">
                <a:solidFill>
                  <a:srgbClr val="408763"/>
                </a:solidFill>
              </a:rPr>
              <a:t>Prior Knowledge</a:t>
            </a:r>
            <a:endParaRPr>
              <a:solidFill>
                <a:srgbClr val="408763"/>
              </a:solidFill>
            </a:endParaRPr>
          </a:p>
        </p:txBody>
      </p:sp>
      <p:sp>
        <p:nvSpPr>
          <p:cNvPr id="5508" name="Google Shape;5508;p8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12</a:t>
            </a:fld>
            <a:endParaRPr/>
          </a:p>
        </p:txBody>
      </p:sp>
      <p:sp>
        <p:nvSpPr>
          <p:cNvPr id="5509" name="Google Shape;5509;p81"/>
          <p:cNvSpPr txBox="1">
            <a:spLocks noGrp="1"/>
          </p:cNvSpPr>
          <p:nvPr>
            <p:ph type="body" idx="1"/>
          </p:nvPr>
        </p:nvSpPr>
        <p:spPr>
          <a:xfrm>
            <a:off x="1090800" y="1854975"/>
            <a:ext cx="10578000" cy="3696300"/>
          </a:xfrm>
          <a:prstGeom prst="rect">
            <a:avLst/>
          </a:prstGeom>
          <a:noFill/>
          <a:ln>
            <a:noFill/>
          </a:ln>
        </p:spPr>
        <p:txBody>
          <a:bodyPr spcFirstLastPara="1" wrap="square" lIns="0" tIns="0" rIns="0" bIns="0" anchor="t" anchorCtr="0">
            <a:noAutofit/>
          </a:bodyPr>
          <a:lstStyle/>
          <a:p>
            <a:pPr marL="228600" lvl="0" indent="0" algn="l" rtl="0">
              <a:lnSpc>
                <a:spcPct val="90000"/>
              </a:lnSpc>
              <a:spcBef>
                <a:spcPts val="400"/>
              </a:spcBef>
              <a:spcAft>
                <a:spcPts val="0"/>
              </a:spcAft>
              <a:buSzPts val="2800"/>
              <a:buNone/>
            </a:pPr>
            <a:endParaRPr/>
          </a:p>
          <a:p>
            <a:pPr marL="228600" lvl="0" indent="0" algn="l" rtl="0">
              <a:lnSpc>
                <a:spcPct val="150000"/>
              </a:lnSpc>
              <a:spcBef>
                <a:spcPts val="400"/>
              </a:spcBef>
              <a:spcAft>
                <a:spcPts val="0"/>
              </a:spcAft>
              <a:buSzPts val="2800"/>
              <a:buNone/>
            </a:pPr>
            <a:r>
              <a:rPr lang="en-GB"/>
              <a:t>Plotting cartesian points on a  cartesian plane</a:t>
            </a:r>
            <a:endParaRPr sz="2000"/>
          </a:p>
          <a:p>
            <a:pPr marL="228600" lvl="0" indent="0" algn="l" rtl="0">
              <a:lnSpc>
                <a:spcPct val="150000"/>
              </a:lnSpc>
              <a:spcBef>
                <a:spcPts val="400"/>
              </a:spcBef>
              <a:spcAft>
                <a:spcPts val="0"/>
              </a:spcAft>
              <a:buSzPts val="2800"/>
              <a:buNone/>
            </a:pPr>
            <a:r>
              <a:rPr lang="en-GB"/>
              <a:t>Properties of c</a:t>
            </a:r>
            <a:r>
              <a:rPr lang="en-GB" sz="2000"/>
              <a:t>ongruent triangles</a:t>
            </a:r>
            <a:endParaRPr sz="2000"/>
          </a:p>
          <a:p>
            <a:pPr marL="228600" lvl="0" indent="0" algn="l" rtl="0">
              <a:lnSpc>
                <a:spcPct val="150000"/>
              </a:lnSpc>
              <a:spcBef>
                <a:spcPts val="400"/>
              </a:spcBef>
              <a:spcAft>
                <a:spcPts val="0"/>
              </a:spcAft>
              <a:buSzPts val="2800"/>
              <a:buNone/>
            </a:pPr>
            <a:r>
              <a:rPr lang="en-GB"/>
              <a:t>Constructions of triangles given SSS, SAS, ASA or RHS data</a:t>
            </a:r>
            <a:endParaRPr/>
          </a:p>
          <a:p>
            <a:pPr marL="228600" lvl="0" indent="0" algn="l" rtl="0">
              <a:lnSpc>
                <a:spcPct val="150000"/>
              </a:lnSpc>
              <a:spcBef>
                <a:spcPts val="400"/>
              </a:spcBef>
              <a:spcAft>
                <a:spcPts val="0"/>
              </a:spcAft>
              <a:buSzPts val="2800"/>
              <a:buNone/>
            </a:pPr>
            <a:r>
              <a:rPr lang="en-GB"/>
              <a:t>Recognise images of points and objects under a given  translation</a:t>
            </a:r>
            <a:endParaRPr/>
          </a:p>
          <a:p>
            <a:pPr marL="228600" lvl="0" indent="0" algn="l" rtl="0">
              <a:lnSpc>
                <a:spcPct val="150000"/>
              </a:lnSpc>
              <a:spcBef>
                <a:spcPts val="400"/>
              </a:spcBef>
              <a:spcAft>
                <a:spcPts val="0"/>
              </a:spcAft>
              <a:buSzPts val="2800"/>
              <a:buNone/>
            </a:pPr>
            <a:r>
              <a:rPr lang="en-GB" sz="2000"/>
              <a:t>Area of regular 2 dimensional shapes and composite shapes made from a combination of these</a:t>
            </a:r>
            <a:endParaRPr sz="2000"/>
          </a:p>
          <a:p>
            <a:pPr marL="228600" lvl="0" indent="0" algn="l" rtl="0">
              <a:lnSpc>
                <a:spcPct val="150000"/>
              </a:lnSpc>
              <a:spcBef>
                <a:spcPts val="400"/>
              </a:spcBef>
              <a:spcAft>
                <a:spcPts val="0"/>
              </a:spcAft>
              <a:buSzPts val="2800"/>
              <a:buNone/>
            </a:pPr>
            <a:r>
              <a:rPr lang="en-GB"/>
              <a:t>If two lines are parallel then a transversal makes two equal alternate angles on the two lines </a:t>
            </a:r>
            <a:endParaRPr/>
          </a:p>
          <a:p>
            <a:pPr marL="228600" lvl="0" indent="0" algn="l" rtl="0">
              <a:lnSpc>
                <a:spcPct val="150000"/>
              </a:lnSpc>
              <a:spcBef>
                <a:spcPts val="400"/>
              </a:spcBef>
              <a:spcAft>
                <a:spcPts val="0"/>
              </a:spcAft>
              <a:buSzPts val="2800"/>
              <a:buNone/>
            </a:pPr>
            <a:r>
              <a:rPr lang="en-GB"/>
              <a:t>(Theorem 3 Converse)</a:t>
            </a:r>
            <a:endParaRPr/>
          </a:p>
          <a:p>
            <a:pPr marL="228600" lvl="0" indent="0" algn="l" rtl="0">
              <a:lnSpc>
                <a:spcPct val="150000"/>
              </a:lnSpc>
              <a:spcBef>
                <a:spcPts val="400"/>
              </a:spcBef>
              <a:spcAft>
                <a:spcPts val="0"/>
              </a:spcAft>
              <a:buSzPts val="2800"/>
              <a:buNone/>
            </a:pPr>
            <a:r>
              <a:rPr lang="en-GB" sz="2000"/>
              <a:t> </a:t>
            </a:r>
            <a:endParaRPr/>
          </a:p>
        </p:txBody>
      </p:sp>
      <p:pic>
        <p:nvPicPr>
          <p:cNvPr id="5510" name="Google Shape;5510;p81"/>
          <p:cNvPicPr preferRelativeResize="0"/>
          <p:nvPr/>
        </p:nvPicPr>
        <p:blipFill rotWithShape="1">
          <a:blip r:embed="rId3">
            <a:alphaModFix/>
          </a:blip>
          <a:srcRect/>
          <a:stretch/>
        </p:blipFill>
        <p:spPr>
          <a:xfrm rot="-542251">
            <a:off x="7992850" y="1405401"/>
            <a:ext cx="1474425" cy="1915225"/>
          </a:xfrm>
          <a:prstGeom prst="rect">
            <a:avLst/>
          </a:prstGeom>
          <a:noFill/>
          <a:ln>
            <a:noFill/>
          </a:ln>
        </p:spPr>
      </p:pic>
      <p:pic>
        <p:nvPicPr>
          <p:cNvPr id="5511" name="Google Shape;5511;p81"/>
          <p:cNvPicPr preferRelativeResize="0"/>
          <p:nvPr/>
        </p:nvPicPr>
        <p:blipFill rotWithShape="1">
          <a:blip r:embed="rId4">
            <a:alphaModFix/>
          </a:blip>
          <a:srcRect/>
          <a:stretch/>
        </p:blipFill>
        <p:spPr>
          <a:xfrm rot="-515753">
            <a:off x="8943425" y="1673701"/>
            <a:ext cx="1528203" cy="201294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16"/>
        <p:cNvGrpSpPr/>
        <p:nvPr/>
      </p:nvGrpSpPr>
      <p:grpSpPr>
        <a:xfrm>
          <a:off x="0" y="0"/>
          <a:ext cx="0" cy="0"/>
          <a:chOff x="0" y="0"/>
          <a:chExt cx="0" cy="0"/>
        </a:xfrm>
      </p:grpSpPr>
      <p:sp>
        <p:nvSpPr>
          <p:cNvPr id="5517" name="Google Shape;5517;p82"/>
          <p:cNvSpPr txBox="1">
            <a:spLocks noGrp="1"/>
          </p:cNvSpPr>
          <p:nvPr>
            <p:ph type="title"/>
          </p:nvPr>
        </p:nvSpPr>
        <p:spPr>
          <a:xfrm>
            <a:off x="514800" y="-9"/>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Unit of Work: Area of Triangles</a:t>
            </a:r>
            <a:endParaRPr/>
          </a:p>
        </p:txBody>
      </p:sp>
      <p:sp>
        <p:nvSpPr>
          <p:cNvPr id="5518" name="Google Shape;5518;p8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13</a:t>
            </a:fld>
            <a:endParaRPr/>
          </a:p>
        </p:txBody>
      </p:sp>
      <p:graphicFrame>
        <p:nvGraphicFramePr>
          <p:cNvPr id="5519" name="Google Shape;5519;p82"/>
          <p:cNvGraphicFramePr/>
          <p:nvPr/>
        </p:nvGraphicFramePr>
        <p:xfrm>
          <a:off x="746525" y="1021488"/>
          <a:ext cx="10698925" cy="5508450"/>
        </p:xfrm>
        <a:graphic>
          <a:graphicData uri="http://schemas.openxmlformats.org/drawingml/2006/table">
            <a:tbl>
              <a:tblPr bandRow="1">
                <a:noFill/>
                <a:tableStyleId>{1A90525B-2673-4AAB-B154-0D58000CA8A3}</a:tableStyleId>
              </a:tblPr>
              <a:tblGrid>
                <a:gridCol w="1104825">
                  <a:extLst>
                    <a:ext uri="{9D8B030D-6E8A-4147-A177-3AD203B41FA5}">
                      <a16:colId xmlns:a16="http://schemas.microsoft.com/office/drawing/2014/main" val="20000"/>
                    </a:ext>
                  </a:extLst>
                </a:gridCol>
                <a:gridCol w="9594100">
                  <a:extLst>
                    <a:ext uri="{9D8B030D-6E8A-4147-A177-3AD203B41FA5}">
                      <a16:colId xmlns:a16="http://schemas.microsoft.com/office/drawing/2014/main" val="20001"/>
                    </a:ext>
                  </a:extLst>
                </a:gridCol>
              </a:tblGrid>
              <a:tr h="351925">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262262"/>
                          </a:solidFill>
                          <a:latin typeface="Calibri"/>
                          <a:ea typeface="Calibri"/>
                          <a:cs typeface="Calibri"/>
                          <a:sym typeface="Calibri"/>
                        </a:rPr>
                        <a:t>Lesson</a:t>
                      </a:r>
                      <a:endParaRPr sz="20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262262"/>
                          </a:solidFill>
                          <a:latin typeface="Calibri"/>
                          <a:ea typeface="Calibri"/>
                          <a:cs typeface="Calibri"/>
                          <a:sym typeface="Calibri"/>
                        </a:rPr>
                        <a:t>Description of the Content</a:t>
                      </a:r>
                      <a:endParaRPr sz="2000" b="1"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66550">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1</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Axiom 4, Congruent triangles</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Identifying the properties of congruent triangles. SSS, SAS, ASA, RHS</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338050">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2</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10 Triangle given the lengths of 3 sides</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11 Triangle given SAS data</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12 Triangle given ASA data</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13  Right angled triangle, given length of hypotenuse and one other side</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14 Right angled triangle, given one side and one acute angle</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08950">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3</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lvl="0" indent="0" algn="l" rtl="0">
                        <a:spcBef>
                          <a:spcPts val="0"/>
                        </a:spcBef>
                        <a:spcAft>
                          <a:spcPts val="0"/>
                        </a:spcAft>
                        <a:buClr>
                          <a:srgbClr val="000000"/>
                        </a:buClr>
                        <a:buSzPts val="1700"/>
                        <a:buFont typeface="Arial"/>
                        <a:buNone/>
                      </a:pPr>
                      <a:r>
                        <a:rPr lang="en-GB" sz="1700" b="1">
                          <a:solidFill>
                            <a:srgbClr val="262262"/>
                          </a:solidFill>
                          <a:latin typeface="Calibri"/>
                          <a:ea typeface="Calibri"/>
                          <a:cs typeface="Calibri"/>
                          <a:sym typeface="Calibri"/>
                        </a:rPr>
                        <a:t>Inquiry based activity on the area of a right-angled triangle</a:t>
                      </a:r>
                      <a:endParaRPr sz="1700" b="1">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45375">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4</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lvl="0" indent="0" algn="l" rtl="0">
                        <a:spcBef>
                          <a:spcPts val="0"/>
                        </a:spcBef>
                        <a:spcAft>
                          <a:spcPts val="0"/>
                        </a:spcAft>
                        <a:buClr>
                          <a:srgbClr val="000000"/>
                        </a:buClr>
                        <a:buSzPts val="1700"/>
                        <a:buFont typeface="Arial"/>
                        <a:buNone/>
                      </a:pPr>
                      <a:r>
                        <a:rPr lang="en-GB" sz="1700" b="1">
                          <a:solidFill>
                            <a:srgbClr val="262262"/>
                          </a:solidFill>
                          <a:latin typeface="Calibri"/>
                          <a:ea typeface="Calibri"/>
                          <a:cs typeface="Calibri"/>
                          <a:sym typeface="Calibri"/>
                        </a:rPr>
                        <a:t>Inquiry based activity on the area of non right angled triangles</a:t>
                      </a:r>
                      <a:endParaRPr sz="1700" b="1"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398950">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5</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a:solidFill>
                            <a:srgbClr val="262262"/>
                          </a:solidFill>
                          <a:latin typeface="Calibri"/>
                          <a:ea typeface="Calibri"/>
                          <a:cs typeface="Calibri"/>
                          <a:sym typeface="Calibri"/>
                        </a:rPr>
                        <a:t>Deduction of Theorem 9, corollary 1: A diagonal divides a parallelogram into two congruent triangles</a:t>
                      </a:r>
                      <a:endParaRPr sz="1700">
                        <a:solidFill>
                          <a:srgbClr val="262262"/>
                        </a:solidFill>
                        <a:latin typeface="Calibri"/>
                        <a:ea typeface="Calibri"/>
                        <a:cs typeface="Calibri"/>
                        <a:sym typeface="Calibri"/>
                      </a:endParaRPr>
                    </a:p>
                    <a:p>
                      <a:pPr marL="0" lvl="0" indent="0" algn="l" rtl="0">
                        <a:spcBef>
                          <a:spcPts val="0"/>
                        </a:spcBef>
                        <a:spcAft>
                          <a:spcPts val="0"/>
                        </a:spcAft>
                        <a:buClr>
                          <a:srgbClr val="000000"/>
                        </a:buClr>
                        <a:buSzPts val="1700"/>
                        <a:buFont typeface="Arial"/>
                        <a:buNone/>
                      </a:pPr>
                      <a:r>
                        <a:rPr lang="en-GB" sz="1700">
                          <a:solidFill>
                            <a:srgbClr val="262262"/>
                          </a:solidFill>
                          <a:latin typeface="Calibri"/>
                          <a:ea typeface="Calibri"/>
                          <a:cs typeface="Calibri"/>
                          <a:sym typeface="Calibri"/>
                        </a:rPr>
                        <a:t>Deduction of Theorem 17:  The diagonal of a parallelogram bisects the area</a:t>
                      </a:r>
                      <a:endParaRPr sz="1700">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365975">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6</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Application of learning from the inquiry based activities</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636225">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7</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Transformation geometry. Inquiry based activity on translation of shapes and coordinate points in a Cartesian plane. Use of GeoGebra</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384550">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8</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dirty="0">
                          <a:solidFill>
                            <a:srgbClr val="262262"/>
                          </a:solidFill>
                          <a:latin typeface="Calibri"/>
                          <a:ea typeface="Calibri"/>
                          <a:cs typeface="Calibri"/>
                          <a:sym typeface="Calibri"/>
                        </a:rPr>
                        <a:t>Calculate the area of a triangle using trigonometry. Inquiry based activity.</a:t>
                      </a:r>
                      <a:endParaRPr sz="1700" u="none" strike="noStrike" cap="none" dirty="0">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dirty="0">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5524"/>
        <p:cNvGrpSpPr/>
        <p:nvPr/>
      </p:nvGrpSpPr>
      <p:grpSpPr>
        <a:xfrm>
          <a:off x="0" y="0"/>
          <a:ext cx="0" cy="0"/>
          <a:chOff x="0" y="0"/>
          <a:chExt cx="0" cy="0"/>
        </a:xfrm>
      </p:grpSpPr>
      <p:sp>
        <p:nvSpPr>
          <p:cNvPr id="5525" name="Google Shape;5525;p83"/>
          <p:cNvSpPr txBox="1">
            <a:spLocks noGrp="1"/>
          </p:cNvSpPr>
          <p:nvPr>
            <p:ph type="title"/>
          </p:nvPr>
        </p:nvSpPr>
        <p:spPr>
          <a:xfrm>
            <a:off x="471475" y="274141"/>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6"/>
              </a:buClr>
              <a:buSzPts val="2800"/>
              <a:buFont typeface="Calibri"/>
              <a:buNone/>
            </a:pPr>
            <a:r>
              <a:rPr lang="en-GB">
                <a:solidFill>
                  <a:schemeClr val="accent2"/>
                </a:solidFill>
              </a:rPr>
              <a:t>Lesson 3</a:t>
            </a:r>
            <a:endParaRPr>
              <a:solidFill>
                <a:schemeClr val="accent2"/>
              </a:solidFill>
            </a:endParaRPr>
          </a:p>
        </p:txBody>
      </p:sp>
      <p:sp>
        <p:nvSpPr>
          <p:cNvPr id="5526" name="Google Shape;5526;p8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14</a:t>
            </a:fld>
            <a:endParaRPr/>
          </a:p>
        </p:txBody>
      </p:sp>
      <p:sp>
        <p:nvSpPr>
          <p:cNvPr id="5527" name="Google Shape;5527;p83"/>
          <p:cNvSpPr txBox="1">
            <a:spLocks noGrp="1"/>
          </p:cNvSpPr>
          <p:nvPr>
            <p:ph type="body" idx="1"/>
          </p:nvPr>
        </p:nvSpPr>
        <p:spPr>
          <a:xfrm>
            <a:off x="599399" y="1774852"/>
            <a:ext cx="10010400" cy="36963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400"/>
              </a:spcBef>
              <a:spcAft>
                <a:spcPts val="0"/>
              </a:spcAft>
              <a:buClr>
                <a:schemeClr val="dk2"/>
              </a:buClr>
              <a:buSzPts val="2800"/>
              <a:buFont typeface="Arial"/>
              <a:buNone/>
            </a:pPr>
            <a:r>
              <a:rPr lang="en-GB" sz="2000"/>
              <a:t>Using the geoboard construct a right angled triangle.</a:t>
            </a:r>
            <a:endParaRPr/>
          </a:p>
          <a:p>
            <a:pPr marL="457200" marR="0" lvl="0" indent="-228600" algn="l" rtl="0">
              <a:lnSpc>
                <a:spcPct val="90000"/>
              </a:lnSpc>
              <a:spcBef>
                <a:spcPts val="400"/>
              </a:spcBef>
              <a:spcAft>
                <a:spcPts val="0"/>
              </a:spcAft>
              <a:buClr>
                <a:schemeClr val="dk2"/>
              </a:buClr>
              <a:buSzPts val="2800"/>
              <a:buFont typeface="Arial"/>
              <a:buNone/>
            </a:pPr>
            <a:r>
              <a:rPr lang="en-GB" sz="2000"/>
              <a:t>How could you determine the area of the triangle?</a:t>
            </a:r>
            <a:endParaRPr sz="2000"/>
          </a:p>
        </p:txBody>
      </p:sp>
      <p:pic>
        <p:nvPicPr>
          <p:cNvPr id="5528" name="Google Shape;5528;p83"/>
          <p:cNvPicPr preferRelativeResize="0"/>
          <p:nvPr/>
        </p:nvPicPr>
        <p:blipFill rotWithShape="1">
          <a:blip r:embed="rId3">
            <a:alphaModFix/>
          </a:blip>
          <a:srcRect/>
          <a:stretch/>
        </p:blipFill>
        <p:spPr>
          <a:xfrm>
            <a:off x="7422050" y="3351400"/>
            <a:ext cx="1812200" cy="2397400"/>
          </a:xfrm>
          <a:prstGeom prst="rect">
            <a:avLst/>
          </a:prstGeom>
          <a:noFill/>
          <a:ln>
            <a:noFill/>
          </a:ln>
        </p:spPr>
      </p:pic>
      <p:pic>
        <p:nvPicPr>
          <p:cNvPr id="5529" name="Google Shape;5529;p83"/>
          <p:cNvPicPr preferRelativeResize="0"/>
          <p:nvPr/>
        </p:nvPicPr>
        <p:blipFill rotWithShape="1">
          <a:blip r:embed="rId4">
            <a:alphaModFix/>
          </a:blip>
          <a:srcRect/>
          <a:stretch/>
        </p:blipFill>
        <p:spPr>
          <a:xfrm>
            <a:off x="7422050" y="748500"/>
            <a:ext cx="1812201" cy="2307342"/>
          </a:xfrm>
          <a:prstGeom prst="rect">
            <a:avLst/>
          </a:prstGeom>
          <a:noFill/>
          <a:ln>
            <a:noFill/>
          </a:ln>
        </p:spPr>
      </p:pic>
      <p:sp>
        <p:nvSpPr>
          <p:cNvPr id="5530" name="Google Shape;5530;p83"/>
          <p:cNvSpPr txBox="1"/>
          <p:nvPr/>
        </p:nvSpPr>
        <p:spPr>
          <a:xfrm>
            <a:off x="1910825" y="5680100"/>
            <a:ext cx="3533700" cy="60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531" name="Google Shape;5531;p83"/>
          <p:cNvPicPr preferRelativeResize="0"/>
          <p:nvPr/>
        </p:nvPicPr>
        <p:blipFill rotWithShape="1">
          <a:blip r:embed="rId5">
            <a:alphaModFix/>
          </a:blip>
          <a:srcRect/>
          <a:stretch/>
        </p:blipFill>
        <p:spPr>
          <a:xfrm>
            <a:off x="979725" y="5097648"/>
            <a:ext cx="1602025" cy="1593101"/>
          </a:xfrm>
          <a:prstGeom prst="rect">
            <a:avLst/>
          </a:prstGeom>
          <a:noFill/>
          <a:ln>
            <a:noFill/>
          </a:ln>
        </p:spPr>
      </p:pic>
      <p:pic>
        <p:nvPicPr>
          <p:cNvPr id="5532" name="Google Shape;5532;p83">
            <a:hlinkClick r:id="rId6"/>
          </p:cNvPr>
          <p:cNvPicPr preferRelativeResize="0"/>
          <p:nvPr/>
        </p:nvPicPr>
        <p:blipFill>
          <a:blip r:embed="rId7">
            <a:alphaModFix/>
          </a:blip>
          <a:stretch>
            <a:fillRect/>
          </a:stretch>
        </p:blipFill>
        <p:spPr>
          <a:xfrm>
            <a:off x="9892978" y="5024675"/>
            <a:ext cx="2214949" cy="159310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29"/>
                                        </p:tgtEl>
                                        <p:attrNameLst>
                                          <p:attrName>style.visibility</p:attrName>
                                        </p:attrNameLst>
                                      </p:cBhvr>
                                      <p:to>
                                        <p:strVal val="visible"/>
                                      </p:to>
                                    </p:set>
                                    <p:animEffect transition="in" filter="fade">
                                      <p:cBhvr>
                                        <p:cTn id="7" dur="1000"/>
                                        <p:tgtEl>
                                          <p:spTgt spid="55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8"/>
                                        </p:tgtEl>
                                        <p:attrNameLst>
                                          <p:attrName>style.visibility</p:attrName>
                                        </p:attrNameLst>
                                      </p:cBhvr>
                                      <p:to>
                                        <p:strVal val="visible"/>
                                      </p:to>
                                    </p:set>
                                    <p:animEffect transition="in" filter="fade">
                                      <p:cBhvr>
                                        <p:cTn id="12" dur="1000"/>
                                        <p:tgtEl>
                                          <p:spTgt spid="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537"/>
        <p:cNvGrpSpPr/>
        <p:nvPr/>
      </p:nvGrpSpPr>
      <p:grpSpPr>
        <a:xfrm>
          <a:off x="0" y="0"/>
          <a:ext cx="0" cy="0"/>
          <a:chOff x="0" y="0"/>
          <a:chExt cx="0" cy="0"/>
        </a:xfrm>
      </p:grpSpPr>
      <p:sp>
        <p:nvSpPr>
          <p:cNvPr id="5538" name="Google Shape;5538;p84"/>
          <p:cNvSpPr txBox="1">
            <a:spLocks noGrp="1"/>
          </p:cNvSpPr>
          <p:nvPr>
            <p:ph type="title"/>
          </p:nvPr>
        </p:nvSpPr>
        <p:spPr>
          <a:xfrm>
            <a:off x="471475" y="274141"/>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6"/>
              </a:buClr>
              <a:buSzPts val="2800"/>
              <a:buFont typeface="Calibri"/>
              <a:buNone/>
            </a:pPr>
            <a:r>
              <a:rPr lang="en-GB">
                <a:solidFill>
                  <a:schemeClr val="accent2"/>
                </a:solidFill>
              </a:rPr>
              <a:t>Lesson 3</a:t>
            </a:r>
            <a:endParaRPr>
              <a:solidFill>
                <a:schemeClr val="accent2"/>
              </a:solidFill>
            </a:endParaRPr>
          </a:p>
        </p:txBody>
      </p:sp>
      <p:sp>
        <p:nvSpPr>
          <p:cNvPr id="5539" name="Google Shape;5539;p8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15</a:t>
            </a:fld>
            <a:endParaRPr/>
          </a:p>
        </p:txBody>
      </p:sp>
      <p:sp>
        <p:nvSpPr>
          <p:cNvPr id="5540" name="Google Shape;5540;p84"/>
          <p:cNvSpPr txBox="1">
            <a:spLocks noGrp="1"/>
          </p:cNvSpPr>
          <p:nvPr>
            <p:ph type="body" idx="1"/>
          </p:nvPr>
        </p:nvSpPr>
        <p:spPr>
          <a:xfrm>
            <a:off x="599399" y="1863702"/>
            <a:ext cx="10010400" cy="36963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400"/>
              </a:spcBef>
              <a:spcAft>
                <a:spcPts val="0"/>
              </a:spcAft>
              <a:buClr>
                <a:schemeClr val="dk2"/>
              </a:buClr>
              <a:buSzPts val="2800"/>
              <a:buFont typeface="Arial"/>
              <a:buNone/>
            </a:pPr>
            <a:r>
              <a:rPr lang="en-GB" sz="2000"/>
              <a:t>Using the geoboard construct a right angled triangle.</a:t>
            </a:r>
            <a:endParaRPr/>
          </a:p>
          <a:p>
            <a:pPr marL="457200" marR="0" lvl="0" indent="-228600" algn="l" rtl="0">
              <a:lnSpc>
                <a:spcPct val="90000"/>
              </a:lnSpc>
              <a:spcBef>
                <a:spcPts val="400"/>
              </a:spcBef>
              <a:spcAft>
                <a:spcPts val="0"/>
              </a:spcAft>
              <a:buClr>
                <a:schemeClr val="dk2"/>
              </a:buClr>
              <a:buSzPts val="2800"/>
              <a:buFont typeface="Arial"/>
              <a:buNone/>
            </a:pPr>
            <a:r>
              <a:rPr lang="en-GB" sz="2000"/>
              <a:t>How could you determine the area of the triangle?</a:t>
            </a:r>
            <a:endParaRPr sz="2000"/>
          </a:p>
        </p:txBody>
      </p:sp>
      <p:sp>
        <p:nvSpPr>
          <p:cNvPr id="5541" name="Google Shape;5541;p84"/>
          <p:cNvSpPr txBox="1"/>
          <p:nvPr/>
        </p:nvSpPr>
        <p:spPr>
          <a:xfrm>
            <a:off x="1910825" y="5680100"/>
            <a:ext cx="3533700" cy="60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542" name="Google Shape;5542;p84"/>
          <p:cNvPicPr preferRelativeResize="0"/>
          <p:nvPr/>
        </p:nvPicPr>
        <p:blipFill rotWithShape="1">
          <a:blip r:embed="rId3">
            <a:alphaModFix/>
          </a:blip>
          <a:srcRect/>
          <a:stretch/>
        </p:blipFill>
        <p:spPr>
          <a:xfrm>
            <a:off x="979725" y="5097648"/>
            <a:ext cx="1602025" cy="1593101"/>
          </a:xfrm>
          <a:prstGeom prst="rect">
            <a:avLst/>
          </a:prstGeom>
          <a:noFill/>
          <a:ln>
            <a:noFill/>
          </a:ln>
        </p:spPr>
      </p:pic>
      <p:pic>
        <p:nvPicPr>
          <p:cNvPr id="5543" name="Google Shape;5543;p84">
            <a:hlinkClick r:id="rId4"/>
          </p:cNvPr>
          <p:cNvPicPr preferRelativeResize="0"/>
          <p:nvPr/>
        </p:nvPicPr>
        <p:blipFill>
          <a:blip r:embed="rId5">
            <a:alphaModFix/>
          </a:blip>
          <a:stretch>
            <a:fillRect/>
          </a:stretch>
        </p:blipFill>
        <p:spPr>
          <a:xfrm>
            <a:off x="9892978" y="5024675"/>
            <a:ext cx="2214949" cy="1593101"/>
          </a:xfrm>
          <a:prstGeom prst="rect">
            <a:avLst/>
          </a:prstGeom>
          <a:noFill/>
          <a:ln>
            <a:noFill/>
          </a:ln>
        </p:spPr>
      </p:pic>
      <p:pic>
        <p:nvPicPr>
          <p:cNvPr id="5544" name="Google Shape;5544;p84"/>
          <p:cNvPicPr preferRelativeResize="0"/>
          <p:nvPr/>
        </p:nvPicPr>
        <p:blipFill>
          <a:blip r:embed="rId6">
            <a:alphaModFix/>
          </a:blip>
          <a:stretch>
            <a:fillRect/>
          </a:stretch>
        </p:blipFill>
        <p:spPr>
          <a:xfrm>
            <a:off x="758088" y="2830275"/>
            <a:ext cx="2045290" cy="1470052"/>
          </a:xfrm>
          <a:prstGeom prst="rect">
            <a:avLst/>
          </a:prstGeom>
          <a:noFill/>
          <a:ln>
            <a:noFill/>
          </a:ln>
        </p:spPr>
      </p:pic>
      <p:pic>
        <p:nvPicPr>
          <p:cNvPr id="5545" name="Google Shape;5545;p84"/>
          <p:cNvPicPr preferRelativeResize="0"/>
          <p:nvPr/>
        </p:nvPicPr>
        <p:blipFill>
          <a:blip r:embed="rId7">
            <a:alphaModFix/>
          </a:blip>
          <a:stretch>
            <a:fillRect/>
          </a:stretch>
        </p:blipFill>
        <p:spPr>
          <a:xfrm>
            <a:off x="7552863" y="987512"/>
            <a:ext cx="1550587" cy="2117574"/>
          </a:xfrm>
          <a:prstGeom prst="rect">
            <a:avLst/>
          </a:prstGeom>
          <a:noFill/>
          <a:ln>
            <a:noFill/>
          </a:ln>
        </p:spPr>
      </p:pic>
      <p:pic>
        <p:nvPicPr>
          <p:cNvPr id="5546" name="Google Shape;5546;p84"/>
          <p:cNvPicPr preferRelativeResize="0"/>
          <p:nvPr/>
        </p:nvPicPr>
        <p:blipFill>
          <a:blip r:embed="rId8">
            <a:alphaModFix/>
          </a:blip>
          <a:stretch>
            <a:fillRect/>
          </a:stretch>
        </p:blipFill>
        <p:spPr>
          <a:xfrm>
            <a:off x="7552875" y="3429000"/>
            <a:ext cx="1550575" cy="225865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4"/>
                                        </p:tgtEl>
                                        <p:attrNameLst>
                                          <p:attrName>style.visibility</p:attrName>
                                        </p:attrNameLst>
                                      </p:cBhvr>
                                      <p:to>
                                        <p:strVal val="visible"/>
                                      </p:to>
                                    </p:set>
                                    <p:animEffect transition="in" filter="fade">
                                      <p:cBhvr>
                                        <p:cTn id="7" dur="1000"/>
                                        <p:tgtEl>
                                          <p:spTgt spid="55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45"/>
                                        </p:tgtEl>
                                        <p:attrNameLst>
                                          <p:attrName>style.visibility</p:attrName>
                                        </p:attrNameLst>
                                      </p:cBhvr>
                                      <p:to>
                                        <p:strVal val="visible"/>
                                      </p:to>
                                    </p:set>
                                    <p:animEffect transition="in" filter="fade">
                                      <p:cBhvr>
                                        <p:cTn id="12" dur="1000"/>
                                        <p:tgtEl>
                                          <p:spTgt spid="55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46"/>
                                        </p:tgtEl>
                                        <p:attrNameLst>
                                          <p:attrName>style.visibility</p:attrName>
                                        </p:attrNameLst>
                                      </p:cBhvr>
                                      <p:to>
                                        <p:strVal val="visible"/>
                                      </p:to>
                                    </p:set>
                                    <p:animEffect transition="in" filter="fade">
                                      <p:cBhvr>
                                        <p:cTn id="17" dur="1000"/>
                                        <p:tgtEl>
                                          <p:spTgt spid="5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551"/>
        <p:cNvGrpSpPr/>
        <p:nvPr/>
      </p:nvGrpSpPr>
      <p:grpSpPr>
        <a:xfrm>
          <a:off x="0" y="0"/>
          <a:ext cx="0" cy="0"/>
          <a:chOff x="0" y="0"/>
          <a:chExt cx="0" cy="0"/>
        </a:xfrm>
      </p:grpSpPr>
      <p:sp>
        <p:nvSpPr>
          <p:cNvPr id="5552" name="Google Shape;5552;p85"/>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6"/>
              </a:buClr>
              <a:buSzPts val="2800"/>
              <a:buFont typeface="Calibri"/>
              <a:buNone/>
            </a:pPr>
            <a:r>
              <a:rPr lang="en-GB">
                <a:solidFill>
                  <a:schemeClr val="accent2"/>
                </a:solidFill>
              </a:rPr>
              <a:t>Lesson 4</a:t>
            </a:r>
            <a:endParaRPr>
              <a:solidFill>
                <a:schemeClr val="accent2"/>
              </a:solidFill>
            </a:endParaRPr>
          </a:p>
        </p:txBody>
      </p:sp>
      <p:sp>
        <p:nvSpPr>
          <p:cNvPr id="5553" name="Google Shape;5553;p8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16</a:t>
            </a:fld>
            <a:endParaRPr/>
          </a:p>
        </p:txBody>
      </p:sp>
      <p:sp>
        <p:nvSpPr>
          <p:cNvPr id="5554" name="Google Shape;5554;p85"/>
          <p:cNvSpPr txBox="1">
            <a:spLocks noGrp="1"/>
          </p:cNvSpPr>
          <p:nvPr>
            <p:ph type="body" idx="1"/>
          </p:nvPr>
        </p:nvSpPr>
        <p:spPr>
          <a:xfrm>
            <a:off x="2519325" y="1873450"/>
            <a:ext cx="8005800" cy="36963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400"/>
              </a:spcBef>
              <a:spcAft>
                <a:spcPts val="0"/>
              </a:spcAft>
              <a:buClr>
                <a:schemeClr val="dk2"/>
              </a:buClr>
              <a:buSzPts val="2800"/>
              <a:buFont typeface="Arial"/>
              <a:buNone/>
            </a:pPr>
            <a:r>
              <a:rPr lang="en-GB" sz="2000"/>
              <a:t>Use the geoboards to construct the following scalene triangles :</a:t>
            </a:r>
            <a:endParaRPr sz="2000"/>
          </a:p>
          <a:p>
            <a:pPr marL="457200" marR="0" lvl="0" indent="-228600" algn="l" rtl="0">
              <a:lnSpc>
                <a:spcPct val="90000"/>
              </a:lnSpc>
              <a:spcBef>
                <a:spcPts val="400"/>
              </a:spcBef>
              <a:spcAft>
                <a:spcPts val="0"/>
              </a:spcAft>
              <a:buClr>
                <a:schemeClr val="dk2"/>
              </a:buClr>
              <a:buSzPts val="2800"/>
              <a:buFont typeface="Arial"/>
              <a:buNone/>
            </a:pPr>
            <a:endParaRPr/>
          </a:p>
          <a:p>
            <a:pPr marL="914400" marR="0" lvl="0" indent="-228600" algn="l" rtl="0">
              <a:lnSpc>
                <a:spcPct val="90000"/>
              </a:lnSpc>
              <a:spcBef>
                <a:spcPts val="400"/>
              </a:spcBef>
              <a:spcAft>
                <a:spcPts val="0"/>
              </a:spcAft>
              <a:buClr>
                <a:schemeClr val="dk2"/>
              </a:buClr>
              <a:buSzPts val="2800"/>
              <a:buFont typeface="Arial"/>
              <a:buNone/>
            </a:pPr>
            <a:r>
              <a:rPr lang="en-GB"/>
              <a:t>1. </a:t>
            </a:r>
            <a:r>
              <a:rPr lang="en-GB" sz="2000"/>
              <a:t>A</a:t>
            </a:r>
            <a:r>
              <a:rPr lang="en-GB"/>
              <a:t>ll angles acute and one side vertical</a:t>
            </a:r>
            <a:endParaRPr/>
          </a:p>
          <a:p>
            <a:pPr marL="457200" marR="0" lvl="0" indent="-228600" algn="l" rtl="0">
              <a:lnSpc>
                <a:spcPct val="90000"/>
              </a:lnSpc>
              <a:spcBef>
                <a:spcPts val="400"/>
              </a:spcBef>
              <a:spcAft>
                <a:spcPts val="0"/>
              </a:spcAft>
              <a:buClr>
                <a:schemeClr val="dk2"/>
              </a:buClr>
              <a:buSzPts val="2800"/>
              <a:buFont typeface="Arial"/>
              <a:buNone/>
            </a:pPr>
            <a:endParaRPr/>
          </a:p>
          <a:p>
            <a:pPr marL="914400" marR="0" lvl="0" indent="-228600" algn="l" rtl="0">
              <a:lnSpc>
                <a:spcPct val="90000"/>
              </a:lnSpc>
              <a:spcBef>
                <a:spcPts val="400"/>
              </a:spcBef>
              <a:spcAft>
                <a:spcPts val="0"/>
              </a:spcAft>
              <a:buClr>
                <a:schemeClr val="dk2"/>
              </a:buClr>
              <a:buSzPts val="2800"/>
              <a:buFont typeface="Arial"/>
              <a:buNone/>
            </a:pPr>
            <a:r>
              <a:rPr lang="en-GB"/>
              <a:t>2. All angles acute and no vertical or horizontal sides</a:t>
            </a:r>
            <a:endParaRPr/>
          </a:p>
          <a:p>
            <a:pPr marL="457200" marR="0" lvl="0" indent="-228600" algn="l" rtl="0">
              <a:lnSpc>
                <a:spcPct val="90000"/>
              </a:lnSpc>
              <a:spcBef>
                <a:spcPts val="400"/>
              </a:spcBef>
              <a:spcAft>
                <a:spcPts val="0"/>
              </a:spcAft>
              <a:buClr>
                <a:schemeClr val="dk2"/>
              </a:buClr>
              <a:buSzPts val="2800"/>
              <a:buFont typeface="Arial"/>
              <a:buNone/>
            </a:pPr>
            <a:endParaRPr/>
          </a:p>
          <a:p>
            <a:pPr marL="914400" marR="0" lvl="0" indent="-228600" algn="l" rtl="0">
              <a:lnSpc>
                <a:spcPct val="90000"/>
              </a:lnSpc>
              <a:spcBef>
                <a:spcPts val="400"/>
              </a:spcBef>
              <a:spcAft>
                <a:spcPts val="0"/>
              </a:spcAft>
              <a:buClr>
                <a:schemeClr val="dk2"/>
              </a:buClr>
              <a:buSzPts val="2800"/>
              <a:buFont typeface="Arial"/>
              <a:buNone/>
            </a:pPr>
            <a:r>
              <a:rPr lang="en-GB"/>
              <a:t>3. An obtuse angle and no vertical or horizontal sides</a:t>
            </a:r>
            <a:endParaRPr/>
          </a:p>
          <a:p>
            <a:pPr marL="914400" marR="0" lvl="0" indent="-228600" algn="l" rtl="0">
              <a:lnSpc>
                <a:spcPct val="90000"/>
              </a:lnSpc>
              <a:spcBef>
                <a:spcPts val="400"/>
              </a:spcBef>
              <a:spcAft>
                <a:spcPts val="0"/>
              </a:spcAft>
              <a:buClr>
                <a:schemeClr val="dk2"/>
              </a:buClr>
              <a:buSzPts val="2800"/>
              <a:buFont typeface="Arial"/>
              <a:buNone/>
            </a:pPr>
            <a:endParaRPr/>
          </a:p>
          <a:p>
            <a:pPr marL="0" marR="0" lvl="0" indent="0" algn="l" rtl="0">
              <a:lnSpc>
                <a:spcPct val="90000"/>
              </a:lnSpc>
              <a:spcBef>
                <a:spcPts val="400"/>
              </a:spcBef>
              <a:spcAft>
                <a:spcPts val="0"/>
              </a:spcAft>
              <a:buClr>
                <a:schemeClr val="dk2"/>
              </a:buClr>
              <a:buSzPts val="2800"/>
              <a:buFont typeface="Arial"/>
              <a:buNone/>
            </a:pPr>
            <a:endParaRPr/>
          </a:p>
          <a:p>
            <a:pPr marL="0" marR="0" lvl="0" indent="0" algn="l" rtl="0">
              <a:lnSpc>
                <a:spcPct val="90000"/>
              </a:lnSpc>
              <a:spcBef>
                <a:spcPts val="400"/>
              </a:spcBef>
              <a:spcAft>
                <a:spcPts val="0"/>
              </a:spcAft>
              <a:buClr>
                <a:schemeClr val="dk2"/>
              </a:buClr>
              <a:buSzPts val="2800"/>
              <a:buFont typeface="Arial"/>
              <a:buNone/>
            </a:pPr>
            <a:endParaRPr/>
          </a:p>
          <a:p>
            <a:pPr marL="0" marR="0" lvl="0" indent="0" algn="l" rtl="0">
              <a:lnSpc>
                <a:spcPct val="90000"/>
              </a:lnSpc>
              <a:spcBef>
                <a:spcPts val="400"/>
              </a:spcBef>
              <a:spcAft>
                <a:spcPts val="0"/>
              </a:spcAft>
              <a:buClr>
                <a:schemeClr val="dk2"/>
              </a:buClr>
              <a:buSzPts val="2800"/>
              <a:buFont typeface="Arial"/>
              <a:buNone/>
            </a:pPr>
            <a:r>
              <a:rPr lang="en-GB"/>
              <a:t> </a:t>
            </a:r>
            <a:endParaRPr/>
          </a:p>
          <a:p>
            <a:pPr marL="457200" marR="0" lvl="0" indent="-228600" algn="l" rtl="0">
              <a:lnSpc>
                <a:spcPct val="90000"/>
              </a:lnSpc>
              <a:spcBef>
                <a:spcPts val="400"/>
              </a:spcBef>
              <a:spcAft>
                <a:spcPts val="0"/>
              </a:spcAft>
              <a:buClr>
                <a:schemeClr val="dk2"/>
              </a:buClr>
              <a:buSzPts val="2800"/>
              <a:buFont typeface="Arial"/>
              <a:buNone/>
            </a:pPr>
            <a:endParaRPr/>
          </a:p>
        </p:txBody>
      </p:sp>
      <p:sp>
        <p:nvSpPr>
          <p:cNvPr id="5555" name="Google Shape;5555;p85"/>
          <p:cNvSpPr txBox="1"/>
          <p:nvPr/>
        </p:nvSpPr>
        <p:spPr>
          <a:xfrm>
            <a:off x="2015525" y="5915675"/>
            <a:ext cx="3756000" cy="5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556" name="Google Shape;5556;p85"/>
          <p:cNvPicPr preferRelativeResize="0"/>
          <p:nvPr/>
        </p:nvPicPr>
        <p:blipFill rotWithShape="1">
          <a:blip r:embed="rId3">
            <a:alphaModFix/>
          </a:blip>
          <a:srcRect/>
          <a:stretch/>
        </p:blipFill>
        <p:spPr>
          <a:xfrm>
            <a:off x="621100" y="4112975"/>
            <a:ext cx="1693783" cy="1802700"/>
          </a:xfrm>
          <a:prstGeom prst="rect">
            <a:avLst/>
          </a:prstGeom>
          <a:noFill/>
          <a:ln>
            <a:noFill/>
          </a:ln>
        </p:spPr>
      </p:pic>
      <p:sp>
        <p:nvSpPr>
          <p:cNvPr id="5557" name="Google Shape;5557;p85"/>
          <p:cNvSpPr txBox="1"/>
          <p:nvPr/>
        </p:nvSpPr>
        <p:spPr>
          <a:xfrm>
            <a:off x="4521750" y="4776550"/>
            <a:ext cx="3148500" cy="793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0"/>
              </a:spcAft>
              <a:buNone/>
            </a:pPr>
            <a:endParaRPr sz="2000">
              <a:solidFill>
                <a:srgbClr val="262262"/>
              </a:solidFill>
              <a:latin typeface="Calibri"/>
              <a:ea typeface="Calibri"/>
              <a:cs typeface="Calibri"/>
              <a:sym typeface="Calibri"/>
            </a:endParaRPr>
          </a:p>
        </p:txBody>
      </p:sp>
      <p:pic>
        <p:nvPicPr>
          <p:cNvPr id="5558" name="Google Shape;5558;p85"/>
          <p:cNvPicPr preferRelativeResize="0"/>
          <p:nvPr/>
        </p:nvPicPr>
        <p:blipFill>
          <a:blip r:embed="rId4">
            <a:alphaModFix/>
          </a:blip>
          <a:stretch>
            <a:fillRect/>
          </a:stretch>
        </p:blipFill>
        <p:spPr>
          <a:xfrm>
            <a:off x="8285700" y="4670962"/>
            <a:ext cx="1235700" cy="11986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69"/>
        <p:cNvGrpSpPr/>
        <p:nvPr/>
      </p:nvGrpSpPr>
      <p:grpSpPr>
        <a:xfrm>
          <a:off x="0" y="0"/>
          <a:ext cx="0" cy="0"/>
          <a:chOff x="0" y="0"/>
          <a:chExt cx="0" cy="0"/>
        </a:xfrm>
      </p:grpSpPr>
      <p:sp>
        <p:nvSpPr>
          <p:cNvPr id="5570" name="Google Shape;5570;p87"/>
          <p:cNvSpPr txBox="1">
            <a:spLocks noGrp="1"/>
          </p:cNvSpPr>
          <p:nvPr>
            <p:ph type="title"/>
          </p:nvPr>
        </p:nvSpPr>
        <p:spPr>
          <a:xfrm>
            <a:off x="514800" y="324716"/>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Breakout Room :</a:t>
            </a:r>
            <a:endParaRPr/>
          </a:p>
          <a:p>
            <a:pPr marL="0" lvl="0" indent="0" algn="l" rtl="0">
              <a:lnSpc>
                <a:spcPct val="90000"/>
              </a:lnSpc>
              <a:spcBef>
                <a:spcPts val="0"/>
              </a:spcBef>
              <a:spcAft>
                <a:spcPts val="0"/>
              </a:spcAft>
              <a:buSzPts val="2800"/>
              <a:buNone/>
            </a:pPr>
            <a:r>
              <a:rPr lang="en-GB"/>
              <a:t>Jamboard Activity</a:t>
            </a:r>
            <a:endParaRPr/>
          </a:p>
        </p:txBody>
      </p:sp>
      <p:sp>
        <p:nvSpPr>
          <p:cNvPr id="5571" name="Google Shape;5571;p8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17</a:t>
            </a:fld>
            <a:endParaRPr/>
          </a:p>
        </p:txBody>
      </p:sp>
      <p:sp>
        <p:nvSpPr>
          <p:cNvPr id="5572" name="Google Shape;5572;p87"/>
          <p:cNvSpPr txBox="1">
            <a:spLocks noGrp="1"/>
          </p:cNvSpPr>
          <p:nvPr>
            <p:ph type="body" idx="1"/>
          </p:nvPr>
        </p:nvSpPr>
        <p:spPr>
          <a:xfrm>
            <a:off x="514799" y="1668639"/>
            <a:ext cx="10010400" cy="3696300"/>
          </a:xfrm>
          <a:prstGeom prst="rect">
            <a:avLst/>
          </a:prstGeom>
          <a:noFill/>
          <a:ln>
            <a:noFill/>
          </a:ln>
        </p:spPr>
        <p:txBody>
          <a:bodyPr spcFirstLastPara="1" wrap="square" lIns="0" tIns="0" rIns="0" bIns="0" anchor="t" anchorCtr="0">
            <a:noAutofit/>
          </a:bodyPr>
          <a:lstStyle/>
          <a:p>
            <a:pPr marL="457200" lvl="0" indent="-228600" algn="l" rtl="0">
              <a:lnSpc>
                <a:spcPct val="90000"/>
              </a:lnSpc>
              <a:spcBef>
                <a:spcPts val="400"/>
              </a:spcBef>
              <a:spcAft>
                <a:spcPts val="0"/>
              </a:spcAft>
              <a:buSzPts val="2000"/>
              <a:buNone/>
            </a:pPr>
            <a:endParaRPr/>
          </a:p>
          <a:p>
            <a:pPr marL="457200" lvl="0" indent="-228600" algn="l" rtl="0">
              <a:lnSpc>
                <a:spcPct val="90000"/>
              </a:lnSpc>
              <a:spcBef>
                <a:spcPts val="400"/>
              </a:spcBef>
              <a:spcAft>
                <a:spcPts val="0"/>
              </a:spcAft>
              <a:buSzPts val="2000"/>
              <a:buNone/>
            </a:pPr>
            <a:r>
              <a:rPr lang="en-GB"/>
              <a:t>Summarise what you have learnt.</a:t>
            </a:r>
            <a:endParaRPr/>
          </a:p>
          <a:p>
            <a:pPr marL="457200" lvl="0" indent="-228600" algn="l" rtl="0">
              <a:lnSpc>
                <a:spcPct val="90000"/>
              </a:lnSpc>
              <a:spcBef>
                <a:spcPts val="400"/>
              </a:spcBef>
              <a:spcAft>
                <a:spcPts val="0"/>
              </a:spcAft>
              <a:buClr>
                <a:schemeClr val="dk2"/>
              </a:buClr>
              <a:buSzPts val="2800"/>
              <a:buFont typeface="Arial"/>
              <a:buNone/>
            </a:pPr>
            <a:r>
              <a:rPr lang="en-GB"/>
              <a:t>  </a:t>
            </a:r>
            <a:endParaRPr/>
          </a:p>
          <a:p>
            <a:pPr marL="457200" lvl="0" indent="-228600" algn="l" rtl="0">
              <a:lnSpc>
                <a:spcPct val="90000"/>
              </a:lnSpc>
              <a:spcBef>
                <a:spcPts val="400"/>
              </a:spcBef>
              <a:spcAft>
                <a:spcPts val="0"/>
              </a:spcAft>
              <a:buClr>
                <a:schemeClr val="dk2"/>
              </a:buClr>
              <a:buSzPts val="2800"/>
              <a:buFont typeface="Arial"/>
              <a:buNone/>
            </a:pPr>
            <a:endParaRPr/>
          </a:p>
          <a:p>
            <a:pPr marL="0" lvl="0" indent="0" algn="l" rtl="0">
              <a:lnSpc>
                <a:spcPct val="90000"/>
              </a:lnSpc>
              <a:spcBef>
                <a:spcPts val="400"/>
              </a:spcBef>
              <a:spcAft>
                <a:spcPts val="400"/>
              </a:spcAft>
              <a:buSzPts val="2000"/>
              <a:buNone/>
            </a:pPr>
            <a:endParaRPr/>
          </a:p>
        </p:txBody>
      </p:sp>
      <p:sp>
        <p:nvSpPr>
          <p:cNvPr id="5573" name="Google Shape;5573;p87"/>
          <p:cNvSpPr txBox="1"/>
          <p:nvPr/>
        </p:nvSpPr>
        <p:spPr>
          <a:xfrm>
            <a:off x="2015525" y="5915675"/>
            <a:ext cx="3756000" cy="5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574" name="Google Shape;5574;p87"/>
          <p:cNvPicPr preferRelativeResize="0"/>
          <p:nvPr/>
        </p:nvPicPr>
        <p:blipFill rotWithShape="1">
          <a:blip r:embed="rId3">
            <a:alphaModFix/>
          </a:blip>
          <a:srcRect/>
          <a:stretch/>
        </p:blipFill>
        <p:spPr>
          <a:xfrm>
            <a:off x="698675" y="4397200"/>
            <a:ext cx="1910832" cy="1959139"/>
          </a:xfrm>
          <a:prstGeom prst="rect">
            <a:avLst/>
          </a:prstGeom>
          <a:noFill/>
          <a:ln>
            <a:noFill/>
          </a:ln>
        </p:spPr>
      </p:pic>
      <p:pic>
        <p:nvPicPr>
          <p:cNvPr id="5575" name="Google Shape;5575;p87"/>
          <p:cNvPicPr preferRelativeResize="0"/>
          <p:nvPr/>
        </p:nvPicPr>
        <p:blipFill>
          <a:blip r:embed="rId4">
            <a:alphaModFix/>
          </a:blip>
          <a:stretch>
            <a:fillRect/>
          </a:stretch>
        </p:blipFill>
        <p:spPr>
          <a:xfrm>
            <a:off x="6045075" y="2279638"/>
            <a:ext cx="3756000" cy="2298726"/>
          </a:xfrm>
          <a:prstGeom prst="rect">
            <a:avLst/>
          </a:prstGeom>
          <a:noFill/>
          <a:ln>
            <a:noFill/>
          </a:ln>
        </p:spPr>
      </p:pic>
      <p:sp>
        <p:nvSpPr>
          <p:cNvPr id="5576" name="Google Shape;5576;p87"/>
          <p:cNvSpPr txBox="1"/>
          <p:nvPr/>
        </p:nvSpPr>
        <p:spPr>
          <a:xfrm>
            <a:off x="7200825" y="2987975"/>
            <a:ext cx="1444500" cy="65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000">
                <a:solidFill>
                  <a:schemeClr val="dk2"/>
                </a:solidFill>
                <a:latin typeface="Calibri"/>
                <a:ea typeface="Calibri"/>
                <a:cs typeface="Calibri"/>
                <a:sym typeface="Calibri"/>
              </a:rPr>
              <a:t>General Statement</a:t>
            </a:r>
            <a:endParaRPr sz="2000">
              <a:solidFill>
                <a:schemeClr val="dk2"/>
              </a:solidFill>
              <a:latin typeface="Calibri"/>
              <a:ea typeface="Calibri"/>
              <a:cs typeface="Calibri"/>
              <a:sym typeface="Calibri"/>
            </a:endParaRPr>
          </a:p>
        </p:txBody>
      </p:sp>
      <p:sp>
        <p:nvSpPr>
          <p:cNvPr id="5577" name="Google Shape;5577;p87"/>
          <p:cNvSpPr txBox="1"/>
          <p:nvPr/>
        </p:nvSpPr>
        <p:spPr>
          <a:xfrm>
            <a:off x="413700" y="1456495"/>
            <a:ext cx="7551900" cy="653100"/>
          </a:xfrm>
          <a:prstGeom prst="rect">
            <a:avLst/>
          </a:prstGeom>
          <a:noFill/>
          <a:ln>
            <a:noFill/>
          </a:ln>
        </p:spPr>
        <p:txBody>
          <a:bodyPr spcFirstLastPara="1" wrap="square" lIns="91425" tIns="91425" rIns="91425" bIns="91425" anchor="t" anchorCtr="0">
            <a:noAutofit/>
          </a:bodyPr>
          <a:lstStyle/>
          <a:p>
            <a:pPr marL="228600" marR="0" lvl="0" indent="0" algn="l" rtl="0">
              <a:lnSpc>
                <a:spcPct val="90000"/>
              </a:lnSpc>
              <a:spcBef>
                <a:spcPts val="400"/>
              </a:spcBef>
              <a:spcAft>
                <a:spcPts val="0"/>
              </a:spcAft>
              <a:buClr>
                <a:srgbClr val="000000"/>
              </a:buClr>
              <a:buSzPts val="2000"/>
              <a:buFont typeface="Arial"/>
              <a:buNone/>
            </a:pPr>
            <a:r>
              <a:rPr lang="en-GB" sz="2000" b="0" i="0" u="none" strike="noStrike" cap="none">
                <a:solidFill>
                  <a:srgbClr val="262262"/>
                </a:solidFill>
                <a:latin typeface="Calibri"/>
                <a:ea typeface="Calibri"/>
                <a:cs typeface="Calibri"/>
                <a:sym typeface="Calibri"/>
              </a:rPr>
              <a:t>How can you determine the area of the triangle in each case?</a:t>
            </a:r>
            <a:endParaRPr sz="2000" b="0" i="0" u="none" strike="noStrike" cap="none">
              <a:solidFill>
                <a:srgbClr val="262262"/>
              </a:solidFill>
              <a:latin typeface="Calibri"/>
              <a:ea typeface="Calibri"/>
              <a:cs typeface="Calibri"/>
              <a:sym typeface="Calibri"/>
            </a:endParaRPr>
          </a:p>
        </p:txBody>
      </p:sp>
      <p:pic>
        <p:nvPicPr>
          <p:cNvPr id="5578" name="Google Shape;5578;p87"/>
          <p:cNvPicPr preferRelativeResize="0"/>
          <p:nvPr/>
        </p:nvPicPr>
        <p:blipFill>
          <a:blip r:embed="rId5">
            <a:alphaModFix/>
          </a:blip>
          <a:stretch>
            <a:fillRect/>
          </a:stretch>
        </p:blipFill>
        <p:spPr>
          <a:xfrm>
            <a:off x="10722650" y="5452175"/>
            <a:ext cx="1093153" cy="1013100"/>
          </a:xfrm>
          <a:prstGeom prst="rect">
            <a:avLst/>
          </a:prstGeom>
          <a:noFill/>
          <a:ln>
            <a:noFill/>
          </a:ln>
        </p:spPr>
      </p:pic>
      <p:sp>
        <p:nvSpPr>
          <p:cNvPr id="5579" name="Google Shape;5579;p87"/>
          <p:cNvSpPr txBox="1"/>
          <p:nvPr/>
        </p:nvSpPr>
        <p:spPr>
          <a:xfrm>
            <a:off x="5987475" y="5282975"/>
            <a:ext cx="3871200" cy="632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u="sng">
                <a:latin typeface="Calibri"/>
                <a:ea typeface="Calibri"/>
                <a:cs typeface="Calibri"/>
                <a:sym typeface="Calibri"/>
              </a:rPr>
              <a:t>Link to jamboard</a:t>
            </a:r>
            <a:endParaRPr sz="2200" u="sng">
              <a:latin typeface="Calibri"/>
              <a:ea typeface="Calibri"/>
              <a:cs typeface="Calibri"/>
              <a:sym typeface="Calibri"/>
            </a:endParaRPr>
          </a:p>
        </p:txBody>
      </p:sp>
      <p:pic>
        <p:nvPicPr>
          <p:cNvPr id="5580" name="Google Shape;5580;p87"/>
          <p:cNvPicPr preferRelativeResize="0"/>
          <p:nvPr/>
        </p:nvPicPr>
        <p:blipFill>
          <a:blip r:embed="rId6">
            <a:alphaModFix/>
          </a:blip>
          <a:stretch>
            <a:fillRect/>
          </a:stretch>
        </p:blipFill>
        <p:spPr>
          <a:xfrm>
            <a:off x="1104650" y="2796487"/>
            <a:ext cx="1444500" cy="126502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5585"/>
        <p:cNvGrpSpPr/>
        <p:nvPr/>
      </p:nvGrpSpPr>
      <p:grpSpPr>
        <a:xfrm>
          <a:off x="0" y="0"/>
          <a:ext cx="0" cy="0"/>
          <a:chOff x="0" y="0"/>
          <a:chExt cx="0" cy="0"/>
        </a:xfrm>
      </p:grpSpPr>
      <p:sp>
        <p:nvSpPr>
          <p:cNvPr id="5586" name="Google Shape;5586;p88"/>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18</a:t>
            </a:fld>
            <a:endParaRPr/>
          </a:p>
        </p:txBody>
      </p:sp>
      <p:pic>
        <p:nvPicPr>
          <p:cNvPr id="5587" name="Google Shape;5587;p88"/>
          <p:cNvPicPr preferRelativeResize="0"/>
          <p:nvPr/>
        </p:nvPicPr>
        <p:blipFill rotWithShape="1">
          <a:blip r:embed="rId3">
            <a:alphaModFix/>
          </a:blip>
          <a:srcRect t="2276" r="7493"/>
          <a:stretch/>
        </p:blipFill>
        <p:spPr>
          <a:xfrm>
            <a:off x="1271288" y="1084600"/>
            <a:ext cx="9445424" cy="4764526"/>
          </a:xfrm>
          <a:prstGeom prst="rect">
            <a:avLst/>
          </a:prstGeom>
          <a:noFill/>
          <a:ln>
            <a:noFill/>
          </a:ln>
        </p:spPr>
      </p:pic>
      <p:sp>
        <p:nvSpPr>
          <p:cNvPr id="5588" name="Google Shape;5588;p88"/>
          <p:cNvSpPr/>
          <p:nvPr/>
        </p:nvSpPr>
        <p:spPr>
          <a:xfrm>
            <a:off x="1226338" y="3411450"/>
            <a:ext cx="617400" cy="573300"/>
          </a:xfrm>
          <a:prstGeom prst="ellipse">
            <a:avLst/>
          </a:prstGeom>
          <a:noFill/>
          <a:ln w="38100" cap="flat" cmpd="sng">
            <a:solidFill>
              <a:srgbClr val="C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88"/>
          <p:cNvSpPr/>
          <p:nvPr/>
        </p:nvSpPr>
        <p:spPr>
          <a:xfrm>
            <a:off x="1226338" y="4403775"/>
            <a:ext cx="617400" cy="617400"/>
          </a:xfrm>
          <a:prstGeom prst="ellipse">
            <a:avLst/>
          </a:prstGeom>
          <a:noFill/>
          <a:ln w="38100" cap="flat" cmpd="sng">
            <a:solidFill>
              <a:srgbClr val="40875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88"/>
          <p:cNvSpPr/>
          <p:nvPr/>
        </p:nvSpPr>
        <p:spPr>
          <a:xfrm>
            <a:off x="1226338" y="1338625"/>
            <a:ext cx="617400" cy="628500"/>
          </a:xfrm>
          <a:prstGeom prst="ellipse">
            <a:avLst/>
          </a:prstGeom>
          <a:noFill/>
          <a:ln w="3810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88"/>
          <p:cNvSpPr txBox="1"/>
          <p:nvPr/>
        </p:nvSpPr>
        <p:spPr>
          <a:xfrm>
            <a:off x="4035925" y="156000"/>
            <a:ext cx="3871200" cy="632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u="sng">
                <a:latin typeface="Calibri"/>
                <a:ea typeface="Calibri"/>
                <a:cs typeface="Calibri"/>
                <a:sym typeface="Calibri"/>
              </a:rPr>
              <a:t>Link to jamboard</a:t>
            </a:r>
            <a:endParaRPr sz="2200" u="sng">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88"/>
                                        </p:tgtEl>
                                        <p:attrNameLst>
                                          <p:attrName>style.visibility</p:attrName>
                                        </p:attrNameLst>
                                      </p:cBhvr>
                                      <p:to>
                                        <p:strVal val="visible"/>
                                      </p:to>
                                    </p:set>
                                    <p:animEffect transition="in" filter="fade">
                                      <p:cBhvr>
                                        <p:cTn id="7" dur="1000"/>
                                        <p:tgtEl>
                                          <p:spTgt spid="55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89"/>
                                        </p:tgtEl>
                                        <p:attrNameLst>
                                          <p:attrName>style.visibility</p:attrName>
                                        </p:attrNameLst>
                                      </p:cBhvr>
                                      <p:to>
                                        <p:strVal val="visible"/>
                                      </p:to>
                                    </p:set>
                                    <p:animEffect transition="in" filter="fade">
                                      <p:cBhvr>
                                        <p:cTn id="12" dur="1000"/>
                                        <p:tgtEl>
                                          <p:spTgt spid="5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90"/>
                                        </p:tgtEl>
                                        <p:attrNameLst>
                                          <p:attrName>style.visibility</p:attrName>
                                        </p:attrNameLst>
                                      </p:cBhvr>
                                      <p:to>
                                        <p:strVal val="visible"/>
                                      </p:to>
                                    </p:set>
                                    <p:animEffect transition="in" filter="fade">
                                      <p:cBhvr>
                                        <p:cTn id="17" dur="1000"/>
                                        <p:tgtEl>
                                          <p:spTgt spid="5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6"/>
        <p:cNvGrpSpPr/>
        <p:nvPr/>
      </p:nvGrpSpPr>
      <p:grpSpPr>
        <a:xfrm>
          <a:off x="0" y="0"/>
          <a:ext cx="0" cy="0"/>
          <a:chOff x="0" y="0"/>
          <a:chExt cx="0" cy="0"/>
        </a:xfrm>
      </p:grpSpPr>
      <p:sp>
        <p:nvSpPr>
          <p:cNvPr id="5597" name="Google Shape;5597;p89"/>
          <p:cNvSpPr txBox="1">
            <a:spLocks noGrp="1"/>
          </p:cNvSpPr>
          <p:nvPr>
            <p:ph type="title"/>
          </p:nvPr>
        </p:nvSpPr>
        <p:spPr>
          <a:xfrm>
            <a:off x="514800" y="271450"/>
            <a:ext cx="1864200" cy="506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Poster</a:t>
            </a:r>
            <a:endParaRPr/>
          </a:p>
        </p:txBody>
      </p:sp>
      <p:sp>
        <p:nvSpPr>
          <p:cNvPr id="5598" name="Google Shape;5598;p89"/>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19</a:t>
            </a:fld>
            <a:endParaRPr/>
          </a:p>
        </p:txBody>
      </p:sp>
      <p:pic>
        <p:nvPicPr>
          <p:cNvPr id="5599" name="Google Shape;5599;p89"/>
          <p:cNvPicPr preferRelativeResize="0"/>
          <p:nvPr/>
        </p:nvPicPr>
        <p:blipFill>
          <a:blip r:embed="rId3">
            <a:alphaModFix/>
          </a:blip>
          <a:stretch>
            <a:fillRect/>
          </a:stretch>
        </p:blipFill>
        <p:spPr>
          <a:xfrm>
            <a:off x="3824275" y="151725"/>
            <a:ext cx="4672625" cy="649465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95"/>
        <p:cNvGrpSpPr/>
        <p:nvPr/>
      </p:nvGrpSpPr>
      <p:grpSpPr>
        <a:xfrm>
          <a:off x="0" y="0"/>
          <a:ext cx="0" cy="0"/>
          <a:chOff x="0" y="0"/>
          <a:chExt cx="0" cy="0"/>
        </a:xfrm>
      </p:grpSpPr>
      <p:pic>
        <p:nvPicPr>
          <p:cNvPr id="5396" name="Google Shape;5396;p71" descr="Google Shape;2762;p32"/>
          <p:cNvPicPr preferRelativeResize="0"/>
          <p:nvPr/>
        </p:nvPicPr>
        <p:blipFill rotWithShape="1">
          <a:blip r:embed="rId3">
            <a:alphaModFix/>
          </a:blip>
          <a:srcRect/>
          <a:stretch/>
        </p:blipFill>
        <p:spPr>
          <a:xfrm>
            <a:off x="488575" y="3223866"/>
            <a:ext cx="3480864" cy="1631002"/>
          </a:xfrm>
          <a:prstGeom prst="rect">
            <a:avLst/>
          </a:prstGeom>
          <a:noFill/>
          <a:ln>
            <a:noFill/>
          </a:ln>
        </p:spPr>
      </p:pic>
      <p:sp>
        <p:nvSpPr>
          <p:cNvPr id="5397" name="Google Shape;5397;p71"/>
          <p:cNvSpPr/>
          <p:nvPr/>
        </p:nvSpPr>
        <p:spPr>
          <a:xfrm>
            <a:off x="4828849" y="3766535"/>
            <a:ext cx="1461300" cy="812100"/>
          </a:xfrm>
          <a:prstGeom prst="rightArrow">
            <a:avLst>
              <a:gd name="adj1" fmla="val 50000"/>
              <a:gd name="adj2" fmla="val 66402"/>
            </a:avLst>
          </a:prstGeom>
          <a:solidFill>
            <a:srgbClr val="418763"/>
          </a:solidFill>
          <a:ln w="9525" cap="flat" cmpd="sng">
            <a:solidFill>
              <a:srgbClr val="262262"/>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98" name="Google Shape;5398;p71" descr="Google Shape;2764;p32"/>
          <p:cNvPicPr preferRelativeResize="0"/>
          <p:nvPr/>
        </p:nvPicPr>
        <p:blipFill rotWithShape="1">
          <a:blip r:embed="rId4">
            <a:alphaModFix/>
          </a:blip>
          <a:srcRect/>
          <a:stretch/>
        </p:blipFill>
        <p:spPr>
          <a:xfrm>
            <a:off x="7008234" y="203200"/>
            <a:ext cx="3382002" cy="6451600"/>
          </a:xfrm>
          <a:prstGeom prst="rect">
            <a:avLst/>
          </a:prstGeom>
          <a:noFill/>
          <a:ln>
            <a:noFill/>
          </a:ln>
        </p:spPr>
      </p:pic>
      <p:sp>
        <p:nvSpPr>
          <p:cNvPr id="5399" name="Google Shape;5399;p71"/>
          <p:cNvSpPr txBox="1"/>
          <p:nvPr/>
        </p:nvSpPr>
        <p:spPr>
          <a:xfrm>
            <a:off x="436808" y="1784667"/>
            <a:ext cx="6510600" cy="761100"/>
          </a:xfrm>
          <a:prstGeom prst="rect">
            <a:avLst/>
          </a:prstGeom>
          <a:noFill/>
          <a:ln>
            <a:noFill/>
          </a:ln>
        </p:spPr>
        <p:txBody>
          <a:bodyPr spcFirstLastPara="1" wrap="square" lIns="60900" tIns="60900" rIns="60900" bIns="60900" anchor="t" anchorCtr="0">
            <a:noAutofit/>
          </a:bodyPr>
          <a:lstStyle/>
          <a:p>
            <a:pPr marL="0" marR="0" lvl="0" indent="0" algn="l" rtl="0">
              <a:lnSpc>
                <a:spcPct val="90000"/>
              </a:lnSpc>
              <a:spcBef>
                <a:spcPts val="0"/>
              </a:spcBef>
              <a:spcAft>
                <a:spcPts val="0"/>
              </a:spcAft>
              <a:buClr>
                <a:srgbClr val="000000"/>
              </a:buClr>
              <a:buSzPts val="2400"/>
              <a:buFont typeface="Arial"/>
              <a:buNone/>
            </a:pPr>
            <a:endParaRPr sz="2400" b="0" i="0" u="none" strike="noStrike" cap="none">
              <a:solidFill>
                <a:srgbClr val="595959"/>
              </a:solidFill>
              <a:latin typeface="Calibri"/>
              <a:ea typeface="Calibri"/>
              <a:cs typeface="Calibri"/>
              <a:sym typeface="Calibri"/>
            </a:endParaRPr>
          </a:p>
          <a:p>
            <a:pPr marL="0" marR="0" lvl="0" indent="0" algn="l" rtl="0">
              <a:lnSpc>
                <a:spcPct val="90000"/>
              </a:lnSpc>
              <a:spcBef>
                <a:spcPts val="0"/>
              </a:spcBef>
              <a:spcAft>
                <a:spcPts val="0"/>
              </a:spcAft>
              <a:buClr>
                <a:srgbClr val="595959"/>
              </a:buClr>
              <a:buSzPts val="2400"/>
              <a:buFont typeface="Helvetica Neue"/>
              <a:buNone/>
            </a:pPr>
            <a:r>
              <a:rPr lang="en-GB" sz="2400" b="0" i="0" u="sng" strike="noStrike" cap="none">
                <a:solidFill>
                  <a:srgbClr val="262262"/>
                </a:solidFill>
                <a:latin typeface="Helvetica Neue"/>
                <a:ea typeface="Helvetica Neue"/>
                <a:cs typeface="Helvetica Neue"/>
                <a:sym typeface="Helvetica Neue"/>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https://www.scoilnet.ie/pdst/maths/</a:t>
            </a:r>
            <a:endParaRPr sz="1400" b="0" i="0" u="none" strike="noStrike" cap="none">
              <a:solidFill>
                <a:srgbClr val="262262"/>
              </a:solidFill>
              <a:latin typeface="Arial"/>
              <a:ea typeface="Arial"/>
              <a:cs typeface="Arial"/>
              <a:sym typeface="Arial"/>
            </a:endParaRPr>
          </a:p>
        </p:txBody>
      </p:sp>
      <p:pic>
        <p:nvPicPr>
          <p:cNvPr id="5400" name="Google Shape;5400;p71" descr="Google Shape;2766;p32"/>
          <p:cNvPicPr preferRelativeResize="0"/>
          <p:nvPr/>
        </p:nvPicPr>
        <p:blipFill rotWithShape="1">
          <a:blip r:embed="rId6">
            <a:alphaModFix/>
          </a:blip>
          <a:srcRect l="55631" t="57782" r="37858" b="35235"/>
          <a:stretch/>
        </p:blipFill>
        <p:spPr>
          <a:xfrm>
            <a:off x="3860833" y="5472474"/>
            <a:ext cx="1212475" cy="731134"/>
          </a:xfrm>
          <a:prstGeom prst="rect">
            <a:avLst/>
          </a:prstGeom>
          <a:noFill/>
          <a:ln>
            <a:noFill/>
          </a:ln>
        </p:spPr>
      </p:pic>
      <p:sp>
        <p:nvSpPr>
          <p:cNvPr id="5401" name="Google Shape;5401;p71"/>
          <p:cNvSpPr txBox="1"/>
          <p:nvPr/>
        </p:nvSpPr>
        <p:spPr>
          <a:xfrm>
            <a:off x="780616" y="5347233"/>
            <a:ext cx="3691800" cy="2620800"/>
          </a:xfrm>
          <a:prstGeom prst="rect">
            <a:avLst/>
          </a:prstGeom>
          <a:noFill/>
          <a:ln>
            <a:noFill/>
          </a:ln>
        </p:spPr>
        <p:txBody>
          <a:bodyPr spcFirstLastPara="1" wrap="square" lIns="121875" tIns="121875" rIns="121875" bIns="121875" anchor="t" anchorCtr="0">
            <a:noAutofit/>
          </a:bodyPr>
          <a:lstStyle/>
          <a:p>
            <a:pPr marL="0" marR="0" lvl="0" indent="0" algn="l" rtl="0">
              <a:lnSpc>
                <a:spcPct val="90000"/>
              </a:lnSpc>
              <a:spcBef>
                <a:spcPts val="0"/>
              </a:spcBef>
              <a:spcAft>
                <a:spcPts val="0"/>
              </a:spcAft>
              <a:buClr>
                <a:schemeClr val="accent1"/>
              </a:buClr>
              <a:buSzPts val="3200"/>
              <a:buFont typeface="Helvetica Neue"/>
              <a:buNone/>
            </a:pP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400"/>
              </a:spcBef>
              <a:spcAft>
                <a:spcPts val="0"/>
              </a:spcAft>
              <a:buClr>
                <a:schemeClr val="accent1"/>
              </a:buClr>
              <a:buSzPts val="3200"/>
              <a:buFont typeface="Calibri"/>
              <a:buNone/>
            </a:pPr>
            <a:r>
              <a:rPr lang="en-GB" sz="3200" b="0" i="0" u="none" strike="noStrike" cap="none">
                <a:solidFill>
                  <a:srgbClr val="262262"/>
                </a:solidFill>
                <a:latin typeface="Calibri"/>
                <a:ea typeface="Calibri"/>
                <a:cs typeface="Calibri"/>
                <a:sym typeface="Calibri"/>
              </a:rPr>
              <a:t>@ProjectMaths_ie</a:t>
            </a:r>
            <a:endParaRPr sz="1400" b="0" i="0" u="none" strike="noStrike" cap="none">
              <a:solidFill>
                <a:srgbClr val="262262"/>
              </a:solidFill>
              <a:latin typeface="Arial"/>
              <a:ea typeface="Arial"/>
              <a:cs typeface="Arial"/>
              <a:sym typeface="Arial"/>
            </a:endParaRPr>
          </a:p>
          <a:p>
            <a:pPr marL="0" marR="0" lvl="0" indent="0" algn="l" rtl="0">
              <a:lnSpc>
                <a:spcPct val="90000"/>
              </a:lnSpc>
              <a:spcBef>
                <a:spcPts val="400"/>
              </a:spcBef>
              <a:spcAft>
                <a:spcPts val="0"/>
              </a:spcAft>
              <a:buClr>
                <a:srgbClr val="000000"/>
              </a:buClr>
              <a:buSzPts val="3200"/>
              <a:buFont typeface="Arial"/>
              <a:buNone/>
            </a:pPr>
            <a:endParaRPr sz="3200" b="0" i="0" u="none" strike="noStrike" cap="none">
              <a:solidFill>
                <a:schemeClr val="accent1"/>
              </a:solidFill>
              <a:latin typeface="Calibri"/>
              <a:ea typeface="Calibri"/>
              <a:cs typeface="Calibri"/>
              <a:sym typeface="Calibri"/>
            </a:endParaRPr>
          </a:p>
          <a:p>
            <a:pPr marL="0" marR="0" lvl="0" indent="0" algn="l" rtl="0">
              <a:lnSpc>
                <a:spcPct val="90000"/>
              </a:lnSpc>
              <a:spcBef>
                <a:spcPts val="400"/>
              </a:spcBef>
              <a:spcAft>
                <a:spcPts val="0"/>
              </a:spcAft>
              <a:buClr>
                <a:srgbClr val="000000"/>
              </a:buClr>
              <a:buSzPts val="3200"/>
              <a:buFont typeface="Arial"/>
              <a:buNone/>
            </a:pPr>
            <a:endParaRPr sz="3200" b="1" i="0" u="none" strike="noStrike" cap="none">
              <a:solidFill>
                <a:schemeClr val="accent1"/>
              </a:solidFill>
              <a:latin typeface="Helvetica Neue"/>
              <a:ea typeface="Helvetica Neue"/>
              <a:cs typeface="Helvetica Neue"/>
              <a:sym typeface="Helvetica Neue"/>
            </a:endParaRPr>
          </a:p>
        </p:txBody>
      </p:sp>
      <p:sp>
        <p:nvSpPr>
          <p:cNvPr id="5402" name="Google Shape;5402;p71"/>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40875C"/>
              </a:buClr>
              <a:buSzPts val="4000"/>
              <a:buFont typeface="Helvetica Neue"/>
              <a:buNone/>
            </a:pPr>
            <a:r>
              <a:rPr lang="en-GB">
                <a:solidFill>
                  <a:srgbClr val="40875C"/>
                </a:solidFill>
              </a:rPr>
              <a:t>Resources</a:t>
            </a:r>
            <a:endParaRPr/>
          </a:p>
        </p:txBody>
      </p:sp>
      <p:sp>
        <p:nvSpPr>
          <p:cNvPr id="5403" name="Google Shape;5403;p71"/>
          <p:cNvSpPr txBox="1">
            <a:spLocks noGrp="1"/>
          </p:cNvSpPr>
          <p:nvPr>
            <p:ph type="sldNum" idx="12"/>
          </p:nvPr>
        </p:nvSpPr>
        <p:spPr>
          <a:xfrm>
            <a:off x="470418" y="6388624"/>
            <a:ext cx="310200" cy="300600"/>
          </a:xfrm>
          <a:prstGeom prst="rect">
            <a:avLst/>
          </a:prstGeom>
          <a:noFill/>
          <a:ln>
            <a:noFill/>
          </a:ln>
        </p:spPr>
        <p:txBody>
          <a:bodyPr spcFirstLastPara="1" wrap="square" lIns="45675" tIns="45675" rIns="45675" bIns="45675" anchor="ctr" anchorCtr="0">
            <a:noAutofit/>
          </a:bodyPr>
          <a:lstStyle/>
          <a:p>
            <a:pPr marL="0" lvl="0" indent="0" algn="r" rtl="0">
              <a:lnSpc>
                <a:spcPct val="100000"/>
              </a:lnSpc>
              <a:spcBef>
                <a:spcPts val="0"/>
              </a:spcBef>
              <a:spcAft>
                <a:spcPts val="0"/>
              </a:spcAft>
              <a:buClr>
                <a:schemeClr val="accent2"/>
              </a:buClr>
              <a:buSzPts val="1600"/>
              <a:buFont typeface="Helvetica Neue"/>
              <a:buNone/>
            </a:pPr>
            <a:fld id="{00000000-1234-1234-1234-123412341234}" type="slidenum">
              <a:rPr lang="en-GB"/>
              <a:t>2</a:t>
            </a:fld>
            <a:endParaRPr sz="1200" b="0">
              <a:solidFill>
                <a:srgbClr val="000000"/>
              </a:solidFill>
              <a:latin typeface="Helvetica Neue Light"/>
              <a:ea typeface="Helvetica Neue Light"/>
              <a:cs typeface="Helvetica Neue Light"/>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04"/>
        <p:cNvGrpSpPr/>
        <p:nvPr/>
      </p:nvGrpSpPr>
      <p:grpSpPr>
        <a:xfrm>
          <a:off x="0" y="0"/>
          <a:ext cx="0" cy="0"/>
          <a:chOff x="0" y="0"/>
          <a:chExt cx="0" cy="0"/>
        </a:xfrm>
      </p:grpSpPr>
      <p:sp>
        <p:nvSpPr>
          <p:cNvPr id="5605" name="Google Shape;5605;p90"/>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6"/>
              </a:buClr>
              <a:buSzPts val="2800"/>
              <a:buFont typeface="Calibri"/>
              <a:buNone/>
            </a:pPr>
            <a:r>
              <a:rPr lang="en-GB">
                <a:solidFill>
                  <a:schemeClr val="accent2"/>
                </a:solidFill>
              </a:rPr>
              <a:t>Application of learning</a:t>
            </a:r>
            <a:endParaRPr>
              <a:solidFill>
                <a:schemeClr val="accent2"/>
              </a:solidFill>
            </a:endParaRPr>
          </a:p>
        </p:txBody>
      </p:sp>
      <p:sp>
        <p:nvSpPr>
          <p:cNvPr id="5606" name="Google Shape;5606;p9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20</a:t>
            </a:fld>
            <a:endParaRPr/>
          </a:p>
        </p:txBody>
      </p:sp>
      <p:sp>
        <p:nvSpPr>
          <p:cNvPr id="5607" name="Google Shape;5607;p90"/>
          <p:cNvSpPr txBox="1">
            <a:spLocks noGrp="1"/>
          </p:cNvSpPr>
          <p:nvPr>
            <p:ph type="body" idx="1"/>
          </p:nvPr>
        </p:nvSpPr>
        <p:spPr>
          <a:xfrm>
            <a:off x="460374" y="2219364"/>
            <a:ext cx="10010400" cy="3696300"/>
          </a:xfrm>
          <a:prstGeom prst="rect">
            <a:avLst/>
          </a:prstGeom>
          <a:noFill/>
          <a:ln>
            <a:noFill/>
          </a:ln>
        </p:spPr>
        <p:txBody>
          <a:bodyPr spcFirstLastPara="1" wrap="square" lIns="0" tIns="0" rIns="0" bIns="0" anchor="t" anchorCtr="0">
            <a:noAutofit/>
          </a:bodyPr>
          <a:lstStyle/>
          <a:p>
            <a:pPr marL="457200" marR="0" lvl="0" indent="-228600" algn="l" rtl="0">
              <a:lnSpc>
                <a:spcPct val="90000"/>
              </a:lnSpc>
              <a:spcBef>
                <a:spcPts val="400"/>
              </a:spcBef>
              <a:spcAft>
                <a:spcPts val="0"/>
              </a:spcAft>
              <a:buClr>
                <a:schemeClr val="dk2"/>
              </a:buClr>
              <a:buSzPts val="2800"/>
              <a:buFont typeface="Arial"/>
              <a:buNone/>
            </a:pPr>
            <a:r>
              <a:rPr lang="en-GB" sz="2000"/>
              <a:t>Hence find the area of a triangle with vertices</a:t>
            </a:r>
            <a:endParaRPr/>
          </a:p>
          <a:p>
            <a:pPr marL="457200" marR="0" lvl="0" indent="-228600" algn="l" rtl="0">
              <a:lnSpc>
                <a:spcPct val="90000"/>
              </a:lnSpc>
              <a:spcBef>
                <a:spcPts val="400"/>
              </a:spcBef>
              <a:spcAft>
                <a:spcPts val="0"/>
              </a:spcAft>
              <a:buClr>
                <a:schemeClr val="dk2"/>
              </a:buClr>
              <a:buSzPts val="2800"/>
              <a:buFont typeface="Arial"/>
              <a:buNone/>
            </a:pPr>
            <a:r>
              <a:rPr lang="en-GB" sz="2000"/>
              <a:t>(</a:t>
            </a:r>
            <a:r>
              <a:rPr lang="en-GB"/>
              <a:t>-3</a:t>
            </a:r>
            <a:r>
              <a:rPr lang="en-GB" sz="2000"/>
              <a:t>, </a:t>
            </a:r>
            <a:r>
              <a:rPr lang="en-GB"/>
              <a:t>4</a:t>
            </a:r>
            <a:r>
              <a:rPr lang="en-GB" sz="2000"/>
              <a:t>) (</a:t>
            </a:r>
            <a:r>
              <a:rPr lang="en-GB"/>
              <a:t>4</a:t>
            </a:r>
            <a:r>
              <a:rPr lang="en-GB" sz="2000"/>
              <a:t>, </a:t>
            </a:r>
            <a:r>
              <a:rPr lang="en-GB"/>
              <a:t>2</a:t>
            </a:r>
            <a:r>
              <a:rPr lang="en-GB" sz="2000"/>
              <a:t>)  (</a:t>
            </a:r>
            <a:r>
              <a:rPr lang="en-GB"/>
              <a:t>6</a:t>
            </a:r>
            <a:r>
              <a:rPr lang="en-GB" sz="2000"/>
              <a:t>,</a:t>
            </a:r>
            <a:r>
              <a:rPr lang="en-GB"/>
              <a:t>10</a:t>
            </a:r>
            <a:r>
              <a:rPr lang="en-GB" sz="2000"/>
              <a:t>).</a:t>
            </a:r>
            <a:endParaRPr sz="2000"/>
          </a:p>
          <a:p>
            <a:pPr marL="457200" marR="0" lvl="0" indent="-228600" algn="l" rtl="0">
              <a:lnSpc>
                <a:spcPct val="90000"/>
              </a:lnSpc>
              <a:spcBef>
                <a:spcPts val="400"/>
              </a:spcBef>
              <a:spcAft>
                <a:spcPts val="0"/>
              </a:spcAft>
              <a:buClr>
                <a:schemeClr val="dk2"/>
              </a:buClr>
              <a:buSzPts val="2800"/>
              <a:buFont typeface="Arial"/>
              <a:buNone/>
            </a:pPr>
            <a:endParaRPr/>
          </a:p>
        </p:txBody>
      </p:sp>
      <p:pic>
        <p:nvPicPr>
          <p:cNvPr id="5608" name="Google Shape;5608;p90"/>
          <p:cNvPicPr preferRelativeResize="0"/>
          <p:nvPr/>
        </p:nvPicPr>
        <p:blipFill rotWithShape="1">
          <a:blip r:embed="rId3">
            <a:alphaModFix/>
          </a:blip>
          <a:srcRect/>
          <a:stretch/>
        </p:blipFill>
        <p:spPr>
          <a:xfrm>
            <a:off x="7351379" y="2089004"/>
            <a:ext cx="2679999" cy="2679999"/>
          </a:xfrm>
          <a:prstGeom prst="rect">
            <a:avLst/>
          </a:prstGeom>
          <a:noFill/>
          <a:ln>
            <a:noFill/>
          </a:ln>
        </p:spPr>
      </p:pic>
      <p:sp>
        <p:nvSpPr>
          <p:cNvPr id="5609" name="Google Shape;5609;p90"/>
          <p:cNvSpPr txBox="1"/>
          <p:nvPr/>
        </p:nvSpPr>
        <p:spPr>
          <a:xfrm>
            <a:off x="2015525" y="5915675"/>
            <a:ext cx="3756000" cy="5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610" name="Google Shape;5610;p90"/>
          <p:cNvPicPr preferRelativeResize="0"/>
          <p:nvPr/>
        </p:nvPicPr>
        <p:blipFill rotWithShape="1">
          <a:blip r:embed="rId4">
            <a:alphaModFix/>
          </a:blip>
          <a:srcRect/>
          <a:stretch/>
        </p:blipFill>
        <p:spPr>
          <a:xfrm>
            <a:off x="896975" y="4551600"/>
            <a:ext cx="1640275" cy="1694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15"/>
        <p:cNvGrpSpPr/>
        <p:nvPr/>
      </p:nvGrpSpPr>
      <p:grpSpPr>
        <a:xfrm>
          <a:off x="0" y="0"/>
          <a:ext cx="0" cy="0"/>
          <a:chOff x="0" y="0"/>
          <a:chExt cx="0" cy="0"/>
        </a:xfrm>
      </p:grpSpPr>
      <p:sp>
        <p:nvSpPr>
          <p:cNvPr id="5616" name="Google Shape;5616;p91"/>
          <p:cNvSpPr txBox="1">
            <a:spLocks noGrp="1"/>
          </p:cNvSpPr>
          <p:nvPr>
            <p:ph type="title"/>
          </p:nvPr>
        </p:nvSpPr>
        <p:spPr>
          <a:xfrm>
            <a:off x="640875" y="469000"/>
            <a:ext cx="75795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Student Reflection</a:t>
            </a:r>
            <a:endParaRPr/>
          </a:p>
        </p:txBody>
      </p:sp>
      <p:sp>
        <p:nvSpPr>
          <p:cNvPr id="5617" name="Google Shape;5617;p9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21</a:t>
            </a:fld>
            <a:endParaRPr/>
          </a:p>
        </p:txBody>
      </p:sp>
      <p:sp>
        <p:nvSpPr>
          <p:cNvPr id="5618" name="Google Shape;5618;p91"/>
          <p:cNvSpPr txBox="1">
            <a:spLocks noGrp="1"/>
          </p:cNvSpPr>
          <p:nvPr>
            <p:ph type="body" idx="1"/>
          </p:nvPr>
        </p:nvSpPr>
        <p:spPr>
          <a:xfrm>
            <a:off x="1090800" y="2135870"/>
            <a:ext cx="10010400" cy="2034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a:t>Review and summarise what you have learnt about the area of a triangle through these activities.</a:t>
            </a:r>
            <a:endParaRPr/>
          </a:p>
          <a:p>
            <a:pPr marL="0" lvl="0" indent="0" algn="l" rtl="0">
              <a:lnSpc>
                <a:spcPct val="90000"/>
              </a:lnSpc>
              <a:spcBef>
                <a:spcPts val="400"/>
              </a:spcBef>
              <a:spcAft>
                <a:spcPts val="0"/>
              </a:spcAft>
              <a:buSzPts val="2000"/>
              <a:buNone/>
            </a:pPr>
            <a:endParaRPr/>
          </a:p>
          <a:p>
            <a:pPr marL="0" lvl="0" indent="0" algn="l" rtl="0">
              <a:lnSpc>
                <a:spcPct val="90000"/>
              </a:lnSpc>
              <a:spcBef>
                <a:spcPts val="400"/>
              </a:spcBef>
              <a:spcAft>
                <a:spcPts val="0"/>
              </a:spcAft>
              <a:buSzPts val="2000"/>
              <a:buNone/>
            </a:pPr>
            <a:r>
              <a:rPr lang="en-GB"/>
              <a:t>Consider what new thinking has replaced your previous level of thinking.</a:t>
            </a:r>
            <a:endParaRPr/>
          </a:p>
          <a:p>
            <a:pPr marL="457200" lvl="0" indent="0" algn="l" rtl="0">
              <a:lnSpc>
                <a:spcPct val="90000"/>
              </a:lnSpc>
              <a:spcBef>
                <a:spcPts val="400"/>
              </a:spcBef>
              <a:spcAft>
                <a:spcPts val="400"/>
              </a:spcAft>
              <a:buSzPts val="2000"/>
              <a:buNone/>
            </a:pPr>
            <a:endParaRPr/>
          </a:p>
        </p:txBody>
      </p:sp>
      <p:sp>
        <p:nvSpPr>
          <p:cNvPr id="5619" name="Google Shape;5619;p91"/>
          <p:cNvSpPr txBox="1"/>
          <p:nvPr/>
        </p:nvSpPr>
        <p:spPr>
          <a:xfrm>
            <a:off x="2015525" y="5915675"/>
            <a:ext cx="3756000" cy="549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5620" name="Google Shape;5620;p91"/>
          <p:cNvPicPr preferRelativeResize="0"/>
          <p:nvPr/>
        </p:nvPicPr>
        <p:blipFill rotWithShape="1">
          <a:blip r:embed="rId3">
            <a:alphaModFix/>
          </a:blip>
          <a:srcRect/>
          <a:stretch/>
        </p:blipFill>
        <p:spPr>
          <a:xfrm>
            <a:off x="878425" y="4169875"/>
            <a:ext cx="1679550" cy="1745800"/>
          </a:xfrm>
          <a:prstGeom prst="rect">
            <a:avLst/>
          </a:prstGeom>
          <a:noFill/>
          <a:ln>
            <a:noFill/>
          </a:ln>
        </p:spPr>
      </p:pic>
      <p:pic>
        <p:nvPicPr>
          <p:cNvPr id="5621" name="Google Shape;5621;p91"/>
          <p:cNvPicPr preferRelativeResize="0"/>
          <p:nvPr/>
        </p:nvPicPr>
        <p:blipFill rotWithShape="1">
          <a:blip r:embed="rId4">
            <a:alphaModFix/>
          </a:blip>
          <a:srcRect/>
          <a:stretch/>
        </p:blipFill>
        <p:spPr>
          <a:xfrm>
            <a:off x="10350000" y="2291098"/>
            <a:ext cx="1090651" cy="1433575"/>
          </a:xfrm>
          <a:prstGeom prst="rect">
            <a:avLst/>
          </a:prstGeom>
          <a:noFill/>
          <a:ln>
            <a:noFill/>
          </a:ln>
        </p:spPr>
      </p:pic>
      <p:sp>
        <p:nvSpPr>
          <p:cNvPr id="5622" name="Google Shape;5622;p91"/>
          <p:cNvSpPr txBox="1"/>
          <p:nvPr/>
        </p:nvSpPr>
        <p:spPr>
          <a:xfrm>
            <a:off x="6096000" y="5043550"/>
            <a:ext cx="3871200" cy="632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200" u="sng">
                <a:latin typeface="Calibri"/>
                <a:ea typeface="Calibri"/>
                <a:cs typeface="Calibri"/>
                <a:sym typeface="Calibri"/>
              </a:rPr>
              <a:t>Link to padlet</a:t>
            </a:r>
            <a:endParaRPr sz="2200" u="sng">
              <a:latin typeface="Calibri"/>
              <a:ea typeface="Calibri"/>
              <a:cs typeface="Calibri"/>
              <a:sym typeface="Calibri"/>
            </a:endParaRPr>
          </a:p>
        </p:txBody>
      </p:sp>
      <p:sp>
        <p:nvSpPr>
          <p:cNvPr id="5623" name="Google Shape;5623;p91"/>
          <p:cNvSpPr/>
          <p:nvPr/>
        </p:nvSpPr>
        <p:spPr>
          <a:xfrm>
            <a:off x="10350000" y="4922650"/>
            <a:ext cx="1413300" cy="1433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QR Code for padlet</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28"/>
        <p:cNvGrpSpPr/>
        <p:nvPr/>
      </p:nvGrpSpPr>
      <p:grpSpPr>
        <a:xfrm>
          <a:off x="0" y="0"/>
          <a:ext cx="0" cy="0"/>
          <a:chOff x="0" y="0"/>
          <a:chExt cx="0" cy="0"/>
        </a:xfrm>
      </p:grpSpPr>
      <p:sp>
        <p:nvSpPr>
          <p:cNvPr id="5629" name="Google Shape;5629;p9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2800"/>
              <a:buFont typeface="Arial"/>
              <a:buNone/>
            </a:pPr>
            <a:r>
              <a:rPr lang="en-GB">
                <a:solidFill>
                  <a:srgbClr val="418763"/>
                </a:solidFill>
              </a:rPr>
              <a:t>Student Reflection Feedback</a:t>
            </a:r>
            <a:endParaRPr/>
          </a:p>
        </p:txBody>
      </p:sp>
      <p:sp>
        <p:nvSpPr>
          <p:cNvPr id="5630" name="Google Shape;5630;p9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22</a:t>
            </a:fld>
            <a:endParaRPr/>
          </a:p>
        </p:txBody>
      </p:sp>
      <p:pic>
        <p:nvPicPr>
          <p:cNvPr id="5631" name="Google Shape;5631;p92"/>
          <p:cNvPicPr preferRelativeResize="0"/>
          <p:nvPr/>
        </p:nvPicPr>
        <p:blipFill>
          <a:blip r:embed="rId3">
            <a:alphaModFix/>
          </a:blip>
          <a:stretch>
            <a:fillRect/>
          </a:stretch>
        </p:blipFill>
        <p:spPr>
          <a:xfrm>
            <a:off x="3820738" y="1626300"/>
            <a:ext cx="4550526" cy="45505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6"/>
        <p:cNvGrpSpPr/>
        <p:nvPr/>
      </p:nvGrpSpPr>
      <p:grpSpPr>
        <a:xfrm>
          <a:off x="0" y="0"/>
          <a:ext cx="0" cy="0"/>
          <a:chOff x="0" y="0"/>
          <a:chExt cx="0" cy="0"/>
        </a:xfrm>
      </p:grpSpPr>
      <p:sp>
        <p:nvSpPr>
          <p:cNvPr id="5637" name="Google Shape;5637;p93"/>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solidFill>
                  <a:schemeClr val="accent2"/>
                </a:solidFill>
              </a:rPr>
              <a:t>Teacher Feedback</a:t>
            </a:r>
            <a:endParaRPr>
              <a:solidFill>
                <a:schemeClr val="accent2"/>
              </a:solidFill>
            </a:endParaRPr>
          </a:p>
        </p:txBody>
      </p:sp>
      <p:sp>
        <p:nvSpPr>
          <p:cNvPr id="5638" name="Google Shape;5638;p9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23</a:t>
            </a:fld>
            <a:endParaRPr/>
          </a:p>
        </p:txBody>
      </p:sp>
      <p:sp>
        <p:nvSpPr>
          <p:cNvPr id="5639" name="Google Shape;5639;p93"/>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800"/>
              <a:buNone/>
            </a:pPr>
            <a:r>
              <a:rPr lang="en-GB" sz="2000"/>
              <a:t>Compare and contrast this approach</a:t>
            </a:r>
            <a:r>
              <a:rPr lang="en-GB"/>
              <a:t> </a:t>
            </a:r>
            <a:r>
              <a:rPr lang="en-GB" sz="2000"/>
              <a:t>with </a:t>
            </a:r>
            <a:r>
              <a:rPr lang="en-GB"/>
              <a:t>those recorded at the beginning of the workshop.</a:t>
            </a:r>
            <a:endParaRPr/>
          </a:p>
          <a:p>
            <a:pPr marL="0" lvl="0" indent="0" algn="l" rtl="0">
              <a:lnSpc>
                <a:spcPct val="90000"/>
              </a:lnSpc>
              <a:spcBef>
                <a:spcPts val="800"/>
              </a:spcBef>
              <a:spcAft>
                <a:spcPts val="0"/>
              </a:spcAft>
              <a:buSzPts val="2800"/>
              <a:buNone/>
            </a:pPr>
            <a:endParaRPr sz="2000"/>
          </a:p>
          <a:p>
            <a:pPr marL="0" lvl="0" indent="0" algn="l" rtl="0">
              <a:lnSpc>
                <a:spcPct val="90000"/>
              </a:lnSpc>
              <a:spcBef>
                <a:spcPts val="800"/>
              </a:spcBef>
              <a:spcAft>
                <a:spcPts val="0"/>
              </a:spcAft>
              <a:buSzPts val="2800"/>
              <a:buNone/>
            </a:pPr>
            <a:r>
              <a:rPr lang="en-GB" sz="2000"/>
              <a:t>How will this approach</a:t>
            </a:r>
            <a:r>
              <a:rPr lang="en-GB"/>
              <a:t> </a:t>
            </a:r>
            <a:r>
              <a:rPr lang="en-GB" sz="2000"/>
              <a:t>translate into the classroom?</a:t>
            </a:r>
            <a:endParaRPr/>
          </a:p>
          <a:p>
            <a:pPr marL="0" lvl="0" indent="0" algn="l" rtl="0">
              <a:lnSpc>
                <a:spcPct val="90000"/>
              </a:lnSpc>
              <a:spcBef>
                <a:spcPts val="800"/>
              </a:spcBef>
              <a:spcAft>
                <a:spcPts val="0"/>
              </a:spcAft>
              <a:buSzPts val="2800"/>
              <a:buNone/>
            </a:pPr>
            <a:endParaRPr/>
          </a:p>
          <a:p>
            <a:pPr marL="0" lvl="0" indent="0" algn="l" rtl="0">
              <a:lnSpc>
                <a:spcPct val="90000"/>
              </a:lnSpc>
              <a:spcBef>
                <a:spcPts val="800"/>
              </a:spcBef>
              <a:spcAft>
                <a:spcPts val="0"/>
              </a:spcAft>
              <a:buSzPts val="2800"/>
              <a:buNone/>
            </a:pPr>
            <a:r>
              <a:rPr lang="en-GB"/>
              <a:t> </a:t>
            </a:r>
            <a:endParaRPr/>
          </a:p>
          <a:p>
            <a:pPr marL="0" lvl="0" indent="0" algn="l" rtl="0">
              <a:lnSpc>
                <a:spcPct val="90000"/>
              </a:lnSpc>
              <a:spcBef>
                <a:spcPts val="800"/>
              </a:spcBef>
              <a:spcAft>
                <a:spcPts val="400"/>
              </a:spcAft>
              <a:buSzPts val="2800"/>
              <a:buNone/>
            </a:pPr>
            <a:endParaRPr/>
          </a:p>
        </p:txBody>
      </p:sp>
      <p:pic>
        <p:nvPicPr>
          <p:cNvPr id="5640" name="Google Shape;5640;p93"/>
          <p:cNvPicPr preferRelativeResize="0"/>
          <p:nvPr/>
        </p:nvPicPr>
        <p:blipFill rotWithShape="1">
          <a:blip r:embed="rId3">
            <a:alphaModFix/>
          </a:blip>
          <a:srcRect/>
          <a:stretch/>
        </p:blipFill>
        <p:spPr>
          <a:xfrm>
            <a:off x="7425100" y="3638325"/>
            <a:ext cx="2355849" cy="235584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651"/>
        <p:cNvGrpSpPr/>
        <p:nvPr/>
      </p:nvGrpSpPr>
      <p:grpSpPr>
        <a:xfrm>
          <a:off x="0" y="0"/>
          <a:ext cx="0" cy="0"/>
          <a:chOff x="0" y="0"/>
          <a:chExt cx="0" cy="0"/>
        </a:xfrm>
      </p:grpSpPr>
      <p:sp>
        <p:nvSpPr>
          <p:cNvPr id="5652" name="Google Shape;5652;p9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24</a:t>
            </a:fld>
            <a:endParaRPr/>
          </a:p>
        </p:txBody>
      </p:sp>
      <p:sp>
        <p:nvSpPr>
          <p:cNvPr id="5653" name="Google Shape;5653;p95"/>
          <p:cNvSpPr txBox="1">
            <a:spLocks noGrp="1"/>
          </p:cNvSpPr>
          <p:nvPr>
            <p:ph type="title"/>
          </p:nvPr>
        </p:nvSpPr>
        <p:spPr>
          <a:xfrm>
            <a:off x="2691900" y="2882600"/>
            <a:ext cx="6808200" cy="1255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2800"/>
              <a:buNone/>
            </a:pPr>
            <a:r>
              <a:rPr lang="en-GB"/>
              <a:t>Putting Learning into Action:</a:t>
            </a:r>
            <a:endParaRPr/>
          </a:p>
          <a:p>
            <a:pPr marL="0" lvl="0" indent="0" algn="ctr" rtl="0">
              <a:lnSpc>
                <a:spcPct val="90000"/>
              </a:lnSpc>
              <a:spcBef>
                <a:spcPts val="0"/>
              </a:spcBef>
              <a:spcAft>
                <a:spcPts val="0"/>
              </a:spcAft>
              <a:buSzPts val="2800"/>
              <a:buNone/>
            </a:pPr>
            <a:r>
              <a:rPr lang="en-GB"/>
              <a:t>Gathering the Branches of Geometree?</a:t>
            </a:r>
            <a:endParaRPr/>
          </a:p>
        </p:txBody>
      </p:sp>
      <p:pic>
        <p:nvPicPr>
          <p:cNvPr id="5654" name="Google Shape;5654;p95"/>
          <p:cNvPicPr preferRelativeResize="0"/>
          <p:nvPr/>
        </p:nvPicPr>
        <p:blipFill rotWithShape="1">
          <a:blip r:embed="rId3">
            <a:alphaModFix/>
          </a:blip>
          <a:srcRect/>
          <a:stretch/>
        </p:blipFill>
        <p:spPr>
          <a:xfrm>
            <a:off x="4722275" y="4028175"/>
            <a:ext cx="2577801" cy="2577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9"/>
        <p:cNvGrpSpPr/>
        <p:nvPr/>
      </p:nvGrpSpPr>
      <p:grpSpPr>
        <a:xfrm>
          <a:off x="0" y="0"/>
          <a:ext cx="0" cy="0"/>
          <a:chOff x="0" y="0"/>
          <a:chExt cx="0" cy="0"/>
        </a:xfrm>
      </p:grpSpPr>
      <p:sp>
        <p:nvSpPr>
          <p:cNvPr id="5660" name="Google Shape;5660;p96"/>
          <p:cNvSpPr txBox="1">
            <a:spLocks noGrp="1"/>
          </p:cNvSpPr>
          <p:nvPr>
            <p:ph type="title"/>
          </p:nvPr>
        </p:nvSpPr>
        <p:spPr>
          <a:xfrm>
            <a:off x="382700" y="180146"/>
            <a:ext cx="5256600" cy="4563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Reviewing the unit of work</a:t>
            </a:r>
            <a:endParaRPr/>
          </a:p>
        </p:txBody>
      </p:sp>
      <p:sp>
        <p:nvSpPr>
          <p:cNvPr id="5661" name="Google Shape;5661;p9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25</a:t>
            </a:fld>
            <a:endParaRPr/>
          </a:p>
        </p:txBody>
      </p:sp>
      <p:graphicFrame>
        <p:nvGraphicFramePr>
          <p:cNvPr id="5662" name="Google Shape;5662;p96"/>
          <p:cNvGraphicFramePr/>
          <p:nvPr/>
        </p:nvGraphicFramePr>
        <p:xfrm>
          <a:off x="614400" y="881613"/>
          <a:ext cx="9174275" cy="5495680"/>
        </p:xfrm>
        <a:graphic>
          <a:graphicData uri="http://schemas.openxmlformats.org/drawingml/2006/table">
            <a:tbl>
              <a:tblPr bandRow="1">
                <a:noFill/>
                <a:tableStyleId>{1A90525B-2673-4AAB-B154-0D58000CA8A3}</a:tableStyleId>
              </a:tblPr>
              <a:tblGrid>
                <a:gridCol w="947375">
                  <a:extLst>
                    <a:ext uri="{9D8B030D-6E8A-4147-A177-3AD203B41FA5}">
                      <a16:colId xmlns:a16="http://schemas.microsoft.com/office/drawing/2014/main" val="20000"/>
                    </a:ext>
                  </a:extLst>
                </a:gridCol>
                <a:gridCol w="8226900">
                  <a:extLst>
                    <a:ext uri="{9D8B030D-6E8A-4147-A177-3AD203B41FA5}">
                      <a16:colId xmlns:a16="http://schemas.microsoft.com/office/drawing/2014/main" val="20001"/>
                    </a:ext>
                  </a:extLst>
                </a:gridCol>
              </a:tblGrid>
              <a:tr h="323875">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262262"/>
                          </a:solidFill>
                          <a:latin typeface="Calibri"/>
                          <a:ea typeface="Calibri"/>
                          <a:cs typeface="Calibri"/>
                          <a:sym typeface="Calibri"/>
                        </a:rPr>
                        <a:t>Lesson</a:t>
                      </a:r>
                      <a:endParaRPr sz="20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2000"/>
                        <a:buFont typeface="Arial"/>
                        <a:buNone/>
                      </a:pPr>
                      <a:r>
                        <a:rPr lang="en-GB" sz="2000" b="1" u="none" strike="noStrike" cap="none">
                          <a:solidFill>
                            <a:srgbClr val="262262"/>
                          </a:solidFill>
                          <a:latin typeface="Calibri"/>
                          <a:ea typeface="Calibri"/>
                          <a:cs typeface="Calibri"/>
                          <a:sym typeface="Calibri"/>
                        </a:rPr>
                        <a:t>Description of the Content</a:t>
                      </a:r>
                      <a:endParaRPr sz="2000" b="1"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521375">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1</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Axiom 4, Congruent triangles</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Identifying the properties of congruent triangles. SSS, SAS, ASA, RHS</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231375">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2</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10 Triangle given the lengths of 3 sides</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11 Triangle given SAS data</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12 Triangle given ASA data</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13  Right angled triangle, given length of hypotenuse and one other side</a:t>
                      </a:r>
                      <a:endParaRPr sz="1700" u="none" strike="noStrike" cap="none">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Construction 14 Right angled triangle, given one side and one acute angle</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376350">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3</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lvl="0" indent="0" algn="l" rtl="0">
                        <a:spcBef>
                          <a:spcPts val="0"/>
                        </a:spcBef>
                        <a:spcAft>
                          <a:spcPts val="0"/>
                        </a:spcAft>
                        <a:buClr>
                          <a:srgbClr val="000000"/>
                        </a:buClr>
                        <a:buSzPts val="1700"/>
                        <a:buFont typeface="Arial"/>
                        <a:buNone/>
                      </a:pPr>
                      <a:r>
                        <a:rPr lang="en-GB" sz="1700" b="1">
                          <a:solidFill>
                            <a:srgbClr val="262262"/>
                          </a:solidFill>
                          <a:latin typeface="Calibri"/>
                          <a:ea typeface="Calibri"/>
                          <a:cs typeface="Calibri"/>
                          <a:sym typeface="Calibri"/>
                        </a:rPr>
                        <a:t>Inquiry based activity on the area of a right-angled triangle</a:t>
                      </a:r>
                      <a:endParaRPr sz="1700" b="1">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501900">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4</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lvl="0" indent="0" algn="l" rtl="0">
                        <a:spcBef>
                          <a:spcPts val="0"/>
                        </a:spcBef>
                        <a:spcAft>
                          <a:spcPts val="0"/>
                        </a:spcAft>
                        <a:buClr>
                          <a:srgbClr val="000000"/>
                        </a:buClr>
                        <a:buSzPts val="1700"/>
                        <a:buFont typeface="Arial"/>
                        <a:buNone/>
                      </a:pPr>
                      <a:r>
                        <a:rPr lang="en-GB" sz="1700" b="1">
                          <a:solidFill>
                            <a:srgbClr val="262262"/>
                          </a:solidFill>
                          <a:latin typeface="Calibri"/>
                          <a:ea typeface="Calibri"/>
                          <a:cs typeface="Calibri"/>
                          <a:sym typeface="Calibri"/>
                        </a:rPr>
                        <a:t>Inquiry based activity on the area of non right angled triangles</a:t>
                      </a:r>
                      <a:endParaRPr sz="1700" b="1"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710025">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5</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a:solidFill>
                            <a:srgbClr val="262262"/>
                          </a:solidFill>
                          <a:latin typeface="Calibri"/>
                          <a:ea typeface="Calibri"/>
                          <a:cs typeface="Calibri"/>
                          <a:sym typeface="Calibri"/>
                        </a:rPr>
                        <a:t>Deduction of Theorem 9, corollary 1: A diagonal divides a parallelogram into two congruent triangles</a:t>
                      </a:r>
                      <a:endParaRPr sz="1700">
                        <a:solidFill>
                          <a:srgbClr val="262262"/>
                        </a:solidFill>
                        <a:latin typeface="Calibri"/>
                        <a:ea typeface="Calibri"/>
                        <a:cs typeface="Calibri"/>
                        <a:sym typeface="Calibri"/>
                      </a:endParaRPr>
                    </a:p>
                    <a:p>
                      <a:pPr marL="0" lvl="0" indent="0" algn="l" rtl="0">
                        <a:spcBef>
                          <a:spcPts val="0"/>
                        </a:spcBef>
                        <a:spcAft>
                          <a:spcPts val="0"/>
                        </a:spcAft>
                        <a:buClr>
                          <a:srgbClr val="000000"/>
                        </a:buClr>
                        <a:buSzPts val="1700"/>
                        <a:buFont typeface="Arial"/>
                        <a:buNone/>
                      </a:pPr>
                      <a:r>
                        <a:rPr lang="en-GB" sz="1700">
                          <a:solidFill>
                            <a:srgbClr val="262262"/>
                          </a:solidFill>
                          <a:latin typeface="Calibri"/>
                          <a:ea typeface="Calibri"/>
                          <a:cs typeface="Calibri"/>
                          <a:sym typeface="Calibri"/>
                        </a:rPr>
                        <a:t>Deduction of Theorem 17:  The diagonal of a parallelogram bisects the area</a:t>
                      </a:r>
                      <a:endParaRPr sz="1700">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336800">
                <a:tc>
                  <a:txBody>
                    <a:bodyPr/>
                    <a:lstStyle/>
                    <a:p>
                      <a:pPr marL="0" marR="0" lvl="0" indent="0" algn="ctr" rtl="0">
                        <a:lnSpc>
                          <a:spcPct val="100000"/>
                        </a:lnSpc>
                        <a:spcBef>
                          <a:spcPts val="0"/>
                        </a:spcBef>
                        <a:spcAft>
                          <a:spcPts val="0"/>
                        </a:spcAft>
                        <a:buClr>
                          <a:srgbClr val="000000"/>
                        </a:buClr>
                        <a:buSzPts val="1700"/>
                        <a:buFont typeface="Arial"/>
                        <a:buNone/>
                      </a:pPr>
                      <a:r>
                        <a:rPr lang="en-GB" sz="1700" b="1" u="none" strike="noStrike" cap="none">
                          <a:solidFill>
                            <a:srgbClr val="262262"/>
                          </a:solidFill>
                          <a:latin typeface="Calibri"/>
                          <a:ea typeface="Calibri"/>
                          <a:cs typeface="Calibri"/>
                          <a:sym typeface="Calibri"/>
                        </a:rPr>
                        <a:t>6</a:t>
                      </a:r>
                      <a:endParaRPr sz="1700" b="1"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Application of learning from the inquiry based activities</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585500">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7</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Transformation geometry. Inquiry based activity on translation of shapes and coordinate points in a Cartesian plane. Use of GeoGebra</a:t>
                      </a:r>
                      <a:endParaRPr sz="1700" u="none" strike="noStrike" cap="none">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473350">
                <a:tc>
                  <a:txBody>
                    <a:bodyPr/>
                    <a:lstStyle/>
                    <a:p>
                      <a:pPr marL="0" marR="0" lvl="0" indent="0" algn="ctr" rtl="0">
                        <a:lnSpc>
                          <a:spcPct val="100000"/>
                        </a:lnSpc>
                        <a:spcBef>
                          <a:spcPts val="0"/>
                        </a:spcBef>
                        <a:spcAft>
                          <a:spcPts val="0"/>
                        </a:spcAft>
                        <a:buClr>
                          <a:srgbClr val="000000"/>
                        </a:buClr>
                        <a:buSzPts val="1700"/>
                        <a:buFont typeface="Arial"/>
                        <a:buNone/>
                      </a:pPr>
                      <a:r>
                        <a:rPr lang="en-GB" sz="1700" u="none" strike="noStrike" cap="none">
                          <a:solidFill>
                            <a:srgbClr val="262262"/>
                          </a:solidFill>
                          <a:latin typeface="Calibri"/>
                          <a:ea typeface="Calibri"/>
                          <a:cs typeface="Calibri"/>
                          <a:sym typeface="Calibri"/>
                        </a:rPr>
                        <a:t>8</a:t>
                      </a:r>
                      <a:endParaRPr sz="1700" u="none" strike="noStrike" cap="none">
                        <a:solidFill>
                          <a:srgbClr val="262262"/>
                        </a:solidFill>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700"/>
                        <a:buFont typeface="Arial"/>
                        <a:buNone/>
                      </a:pPr>
                      <a:r>
                        <a:rPr lang="en-GB" sz="1700" u="none" strike="noStrike" cap="none" dirty="0">
                          <a:solidFill>
                            <a:srgbClr val="262262"/>
                          </a:solidFill>
                          <a:latin typeface="Calibri"/>
                          <a:ea typeface="Calibri"/>
                          <a:cs typeface="Calibri"/>
                          <a:sym typeface="Calibri"/>
                        </a:rPr>
                        <a:t>Calculate the area of a triangle using trigonometry. Inquiry based activity.</a:t>
                      </a:r>
                      <a:endParaRPr sz="1700" u="none" strike="noStrike" cap="none" dirty="0">
                        <a:solidFill>
                          <a:srgbClr val="26226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700"/>
                        <a:buFont typeface="Arial"/>
                        <a:buNone/>
                      </a:pPr>
                      <a:endParaRPr sz="1700" u="none" strike="noStrike" cap="none" dirty="0">
                        <a:solidFill>
                          <a:srgbClr val="262262"/>
                        </a:solidFill>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bl>
          </a:graphicData>
        </a:graphic>
      </p:graphicFrame>
      <p:pic>
        <p:nvPicPr>
          <p:cNvPr id="5663" name="Google Shape;5663;p96"/>
          <p:cNvPicPr preferRelativeResize="0"/>
          <p:nvPr/>
        </p:nvPicPr>
        <p:blipFill rotWithShape="1">
          <a:blip r:embed="rId3">
            <a:alphaModFix/>
          </a:blip>
          <a:srcRect/>
          <a:stretch/>
        </p:blipFill>
        <p:spPr>
          <a:xfrm>
            <a:off x="10022676" y="1205500"/>
            <a:ext cx="1833575" cy="2634300"/>
          </a:xfrm>
          <a:prstGeom prst="rect">
            <a:avLst/>
          </a:prstGeom>
          <a:noFill/>
          <a:ln>
            <a:noFill/>
          </a:ln>
        </p:spPr>
      </p:pic>
      <p:sp>
        <p:nvSpPr>
          <p:cNvPr id="5664" name="Google Shape;5664;p96"/>
          <p:cNvSpPr txBox="1"/>
          <p:nvPr/>
        </p:nvSpPr>
        <p:spPr>
          <a:xfrm>
            <a:off x="8971850" y="6413600"/>
            <a:ext cx="29493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u="sng">
                <a:solidFill>
                  <a:schemeClr val="hlink"/>
                </a:solidFill>
                <a:hlinkClick r:id="rId4"/>
              </a:rPr>
              <a:t>https://tinyurl.com/UoWSample</a:t>
            </a:r>
            <a:endParaRPr/>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69"/>
        <p:cNvGrpSpPr/>
        <p:nvPr/>
      </p:nvGrpSpPr>
      <p:grpSpPr>
        <a:xfrm>
          <a:off x="0" y="0"/>
          <a:ext cx="0" cy="0"/>
          <a:chOff x="0" y="0"/>
          <a:chExt cx="0" cy="0"/>
        </a:xfrm>
      </p:grpSpPr>
      <p:sp>
        <p:nvSpPr>
          <p:cNvPr id="5670" name="Google Shape;5670;p97"/>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Task:</a:t>
            </a:r>
            <a:endParaRPr/>
          </a:p>
        </p:txBody>
      </p:sp>
      <p:sp>
        <p:nvSpPr>
          <p:cNvPr id="5671" name="Google Shape;5671;p9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26</a:t>
            </a:fld>
            <a:endParaRPr/>
          </a:p>
        </p:txBody>
      </p:sp>
      <p:sp>
        <p:nvSpPr>
          <p:cNvPr id="5672" name="Google Shape;5672;p97"/>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a:t>In your breakout room, your group will be given a Jamboard containing multiple concepts in geometry. Your task is to:</a:t>
            </a:r>
            <a:endParaRPr/>
          </a:p>
          <a:p>
            <a:pPr marL="0" lvl="0" indent="0" algn="l" rtl="0">
              <a:lnSpc>
                <a:spcPct val="90000"/>
              </a:lnSpc>
              <a:spcBef>
                <a:spcPts val="400"/>
              </a:spcBef>
              <a:spcAft>
                <a:spcPts val="0"/>
              </a:spcAft>
              <a:buSzPts val="2000"/>
              <a:buNone/>
            </a:pPr>
            <a:endParaRPr/>
          </a:p>
          <a:p>
            <a:pPr marL="457200" lvl="0" indent="-355600" algn="l" rtl="0">
              <a:lnSpc>
                <a:spcPct val="90000"/>
              </a:lnSpc>
              <a:spcBef>
                <a:spcPts val="400"/>
              </a:spcBef>
              <a:spcAft>
                <a:spcPts val="0"/>
              </a:spcAft>
              <a:buSzPts val="2000"/>
              <a:buChar char="-"/>
            </a:pPr>
            <a:r>
              <a:rPr lang="en-GB"/>
              <a:t>Outline a sequential unit of work including these topics.</a:t>
            </a:r>
            <a:endParaRPr/>
          </a:p>
          <a:p>
            <a:pPr marL="457200" lvl="0" indent="0" algn="l" rtl="0">
              <a:lnSpc>
                <a:spcPct val="90000"/>
              </a:lnSpc>
              <a:spcBef>
                <a:spcPts val="400"/>
              </a:spcBef>
              <a:spcAft>
                <a:spcPts val="0"/>
              </a:spcAft>
              <a:buSzPts val="2000"/>
              <a:buNone/>
            </a:pPr>
            <a:endParaRPr/>
          </a:p>
          <a:p>
            <a:pPr marL="457200" lvl="0" indent="-355600" algn="l" rtl="0">
              <a:lnSpc>
                <a:spcPct val="90000"/>
              </a:lnSpc>
              <a:spcBef>
                <a:spcPts val="400"/>
              </a:spcBef>
              <a:spcAft>
                <a:spcPts val="0"/>
              </a:spcAft>
              <a:buSzPts val="2000"/>
              <a:buChar char="-"/>
            </a:pPr>
            <a:r>
              <a:rPr lang="en-GB"/>
              <a:t>Discuss and document your rationale.</a:t>
            </a:r>
            <a:endParaRPr/>
          </a:p>
        </p:txBody>
      </p:sp>
      <p:pic>
        <p:nvPicPr>
          <p:cNvPr id="5673" name="Google Shape;5673;p97"/>
          <p:cNvPicPr preferRelativeResize="0"/>
          <p:nvPr/>
        </p:nvPicPr>
        <p:blipFill rotWithShape="1">
          <a:blip r:embed="rId3">
            <a:alphaModFix/>
          </a:blip>
          <a:srcRect/>
          <a:stretch/>
        </p:blipFill>
        <p:spPr>
          <a:xfrm>
            <a:off x="9543028" y="2100378"/>
            <a:ext cx="2531250" cy="2531250"/>
          </a:xfrm>
          <a:prstGeom prst="rect">
            <a:avLst/>
          </a:prstGeom>
          <a:noFill/>
          <a:ln>
            <a:noFill/>
          </a:ln>
        </p:spPr>
      </p:pic>
      <p:sp>
        <p:nvSpPr>
          <p:cNvPr id="5674" name="Google Shape;5674;p97"/>
          <p:cNvSpPr txBox="1"/>
          <p:nvPr/>
        </p:nvSpPr>
        <p:spPr>
          <a:xfrm>
            <a:off x="2967700" y="5960250"/>
            <a:ext cx="2177400" cy="582300"/>
          </a:xfrm>
          <a:prstGeom prst="rect">
            <a:avLst/>
          </a:prstGeom>
          <a:solidFill>
            <a:srgbClr val="FFFF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200" u="sng">
                <a:solidFill>
                  <a:srgbClr val="262262"/>
                </a:solidFill>
                <a:latin typeface="Calibri"/>
                <a:ea typeface="Calibri"/>
                <a:cs typeface="Calibri"/>
                <a:sym typeface="Calibri"/>
              </a:rPr>
              <a:t>Link to Jamboard</a:t>
            </a:r>
            <a:endParaRPr sz="2200" u="sng">
              <a:solidFill>
                <a:srgbClr val="262262"/>
              </a:solidFill>
              <a:latin typeface="Calibri"/>
              <a:ea typeface="Calibri"/>
              <a:cs typeface="Calibri"/>
              <a:sym typeface="Calibri"/>
            </a:endParaRPr>
          </a:p>
        </p:txBody>
      </p:sp>
      <p:pic>
        <p:nvPicPr>
          <p:cNvPr id="5675" name="Google Shape;5675;p97"/>
          <p:cNvPicPr preferRelativeResize="0"/>
          <p:nvPr/>
        </p:nvPicPr>
        <p:blipFill>
          <a:blip r:embed="rId4">
            <a:alphaModFix/>
          </a:blip>
          <a:stretch>
            <a:fillRect/>
          </a:stretch>
        </p:blipFill>
        <p:spPr>
          <a:xfrm>
            <a:off x="3199000" y="4591948"/>
            <a:ext cx="1584849" cy="1584849"/>
          </a:xfrm>
          <a:prstGeom prst="rect">
            <a:avLst/>
          </a:prstGeom>
          <a:noFill/>
          <a:ln>
            <a:noFill/>
          </a:ln>
        </p:spPr>
      </p:pic>
      <p:pic>
        <p:nvPicPr>
          <p:cNvPr id="5676" name="Google Shape;5676;p97"/>
          <p:cNvPicPr preferRelativeResize="0"/>
          <p:nvPr/>
        </p:nvPicPr>
        <p:blipFill>
          <a:blip r:embed="rId5">
            <a:alphaModFix/>
          </a:blip>
          <a:stretch>
            <a:fillRect/>
          </a:stretch>
        </p:blipFill>
        <p:spPr>
          <a:xfrm>
            <a:off x="3754325" y="5317320"/>
            <a:ext cx="474189" cy="474156"/>
          </a:xfrm>
          <a:prstGeom prst="rect">
            <a:avLst/>
          </a:prstGeom>
          <a:noFill/>
          <a:ln>
            <a:noFill/>
          </a:ln>
        </p:spPr>
      </p:pic>
      <p:sp>
        <p:nvSpPr>
          <p:cNvPr id="5677" name="Google Shape;5677;p97"/>
          <p:cNvSpPr/>
          <p:nvPr/>
        </p:nvSpPr>
        <p:spPr>
          <a:xfrm>
            <a:off x="9398350" y="4552800"/>
            <a:ext cx="2820600" cy="2305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QR Code for padlet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682"/>
        <p:cNvGrpSpPr/>
        <p:nvPr/>
      </p:nvGrpSpPr>
      <p:grpSpPr>
        <a:xfrm>
          <a:off x="0" y="0"/>
          <a:ext cx="0" cy="0"/>
          <a:chOff x="0" y="0"/>
          <a:chExt cx="0" cy="0"/>
        </a:xfrm>
      </p:grpSpPr>
      <p:sp>
        <p:nvSpPr>
          <p:cNvPr id="5683" name="Google Shape;5683;p9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27</a:t>
            </a:fld>
            <a:endParaRPr/>
          </a:p>
        </p:txBody>
      </p:sp>
      <p:sp>
        <p:nvSpPr>
          <p:cNvPr id="5684" name="Google Shape;5684;p98"/>
          <p:cNvSpPr txBox="1">
            <a:spLocks noGrp="1"/>
          </p:cNvSpPr>
          <p:nvPr>
            <p:ph type="title"/>
          </p:nvPr>
        </p:nvSpPr>
        <p:spPr>
          <a:xfrm>
            <a:off x="2691900" y="2264800"/>
            <a:ext cx="6808200" cy="1255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2800"/>
              <a:buNone/>
            </a:pPr>
            <a:r>
              <a:rPr lang="en-GB"/>
              <a:t>Reflection</a:t>
            </a:r>
            <a:endParaRPr baseline="30000"/>
          </a:p>
        </p:txBody>
      </p:sp>
      <p:pic>
        <p:nvPicPr>
          <p:cNvPr id="5685" name="Google Shape;5685;p98"/>
          <p:cNvPicPr preferRelativeResize="0"/>
          <p:nvPr/>
        </p:nvPicPr>
        <p:blipFill rotWithShape="1">
          <a:blip r:embed="rId3">
            <a:alphaModFix/>
          </a:blip>
          <a:srcRect/>
          <a:stretch/>
        </p:blipFill>
        <p:spPr>
          <a:xfrm>
            <a:off x="4716400" y="3744225"/>
            <a:ext cx="2577801" cy="25778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90"/>
        <p:cNvGrpSpPr/>
        <p:nvPr/>
      </p:nvGrpSpPr>
      <p:grpSpPr>
        <a:xfrm>
          <a:off x="0" y="0"/>
          <a:ext cx="0" cy="0"/>
          <a:chOff x="0" y="0"/>
          <a:chExt cx="0" cy="0"/>
        </a:xfrm>
      </p:grpSpPr>
      <p:sp>
        <p:nvSpPr>
          <p:cNvPr id="5691" name="Google Shape;5691;p9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28</a:t>
            </a:fld>
            <a:endParaRPr/>
          </a:p>
        </p:txBody>
      </p:sp>
      <p:sp>
        <p:nvSpPr>
          <p:cNvPr id="5692" name="Google Shape;5692;p99"/>
          <p:cNvSpPr txBox="1">
            <a:spLocks noGrp="1"/>
          </p:cNvSpPr>
          <p:nvPr>
            <p:ph type="title"/>
          </p:nvPr>
        </p:nvSpPr>
        <p:spPr>
          <a:xfrm>
            <a:off x="514800" y="897625"/>
            <a:ext cx="8133300" cy="7932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2800"/>
              <a:buNone/>
            </a:pPr>
            <a:r>
              <a:rPr lang="en-GB"/>
              <a:t>Highlight your Learning under the Following Headings</a:t>
            </a:r>
            <a:endParaRPr/>
          </a:p>
        </p:txBody>
      </p:sp>
      <p:sp>
        <p:nvSpPr>
          <p:cNvPr id="5693" name="Google Shape;5693;p99"/>
          <p:cNvSpPr txBox="1">
            <a:spLocks noGrp="1"/>
          </p:cNvSpPr>
          <p:nvPr>
            <p:ph type="body" idx="1"/>
          </p:nvPr>
        </p:nvSpPr>
        <p:spPr>
          <a:xfrm>
            <a:off x="514800" y="2263950"/>
            <a:ext cx="8952300" cy="3696300"/>
          </a:xfrm>
          <a:prstGeom prst="rect">
            <a:avLst/>
          </a:prstGeom>
          <a:noFill/>
          <a:ln>
            <a:noFill/>
          </a:ln>
        </p:spPr>
        <p:txBody>
          <a:bodyPr spcFirstLastPara="1" wrap="square" lIns="0" tIns="0" rIns="0" bIns="0" anchor="t" anchorCtr="0">
            <a:noAutofit/>
          </a:bodyPr>
          <a:lstStyle/>
          <a:p>
            <a:pPr marL="457200" lvl="0" indent="-381000" algn="just" rtl="0">
              <a:lnSpc>
                <a:spcPct val="150000"/>
              </a:lnSpc>
              <a:spcBef>
                <a:spcPts val="0"/>
              </a:spcBef>
              <a:spcAft>
                <a:spcPts val="0"/>
              </a:spcAft>
              <a:buClr>
                <a:schemeClr val="dk2"/>
              </a:buClr>
              <a:buSzPts val="2400"/>
              <a:buFont typeface="Calibri"/>
              <a:buChar char="●"/>
            </a:pPr>
            <a:r>
              <a:rPr lang="en-GB" sz="2400"/>
              <a:t>Teaching Geometry in an integrated way deepens students’ understanding.</a:t>
            </a:r>
            <a:endParaRPr sz="2400"/>
          </a:p>
          <a:p>
            <a:pPr marL="457200" lvl="0" indent="-381000" algn="just" rtl="0">
              <a:lnSpc>
                <a:spcPct val="150000"/>
              </a:lnSpc>
              <a:spcBef>
                <a:spcPts val="0"/>
              </a:spcBef>
              <a:spcAft>
                <a:spcPts val="0"/>
              </a:spcAft>
              <a:buClr>
                <a:schemeClr val="dk2"/>
              </a:buClr>
              <a:buSzPts val="2400"/>
              <a:buFont typeface="Calibri"/>
              <a:buChar char="●"/>
            </a:pPr>
            <a:r>
              <a:rPr lang="en-GB" sz="2400"/>
              <a:t>Constructivism provides rich learning experiences based on student understanding and promotes problem solving skills.</a:t>
            </a:r>
            <a:endParaRPr sz="2400"/>
          </a:p>
          <a:p>
            <a:pPr marL="457200" lvl="0" indent="-381000" algn="just" rtl="0">
              <a:lnSpc>
                <a:spcPct val="150000"/>
              </a:lnSpc>
              <a:spcBef>
                <a:spcPts val="0"/>
              </a:spcBef>
              <a:spcAft>
                <a:spcPts val="0"/>
              </a:spcAft>
              <a:buClr>
                <a:schemeClr val="dk2"/>
              </a:buClr>
              <a:buSzPts val="2400"/>
              <a:buFont typeface="Calibri"/>
              <a:buChar char="●"/>
            </a:pPr>
            <a:r>
              <a:rPr lang="en-GB" sz="2400"/>
              <a:t>By engaging deeply with Geometry at Junior Cycle, students acquire the conceptual understanding and skills to understand Geometry at Senior Cycle.</a:t>
            </a:r>
            <a:endParaRPr sz="2400"/>
          </a:p>
        </p:txBody>
      </p:sp>
      <p:sp>
        <p:nvSpPr>
          <p:cNvPr id="5694" name="Google Shape;5694;p99"/>
          <p:cNvSpPr/>
          <p:nvPr/>
        </p:nvSpPr>
        <p:spPr>
          <a:xfrm>
            <a:off x="9968100" y="1546800"/>
            <a:ext cx="2223900" cy="1882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GB"/>
              <a:t>QR Code for padlet</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08"/>
        <p:cNvGrpSpPr/>
        <p:nvPr/>
      </p:nvGrpSpPr>
      <p:grpSpPr>
        <a:xfrm>
          <a:off x="0" y="0"/>
          <a:ext cx="0" cy="0"/>
          <a:chOff x="0" y="0"/>
          <a:chExt cx="0" cy="0"/>
        </a:xfrm>
      </p:grpSpPr>
      <p:sp>
        <p:nvSpPr>
          <p:cNvPr id="5709" name="Google Shape;5709;p101"/>
          <p:cNvSpPr txBox="1">
            <a:spLocks noGrp="1"/>
          </p:cNvSpPr>
          <p:nvPr>
            <p:ph type="title"/>
          </p:nvPr>
        </p:nvSpPr>
        <p:spPr>
          <a:xfrm>
            <a:off x="686400" y="1196821"/>
            <a:ext cx="7008300" cy="105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solidFill>
                  <a:srgbClr val="418763"/>
                </a:solidFill>
              </a:rPr>
              <a:t>School Support</a:t>
            </a:r>
            <a:endParaRPr>
              <a:solidFill>
                <a:srgbClr val="418763"/>
              </a:solidFill>
            </a:endParaRPr>
          </a:p>
        </p:txBody>
      </p:sp>
      <p:sp>
        <p:nvSpPr>
          <p:cNvPr id="5710" name="Google Shape;5710;p101"/>
          <p:cNvSpPr txBox="1">
            <a:spLocks noGrp="1"/>
          </p:cNvSpPr>
          <p:nvPr>
            <p:ph type="sldNum" idx="12"/>
          </p:nvPr>
        </p:nvSpPr>
        <p:spPr>
          <a:xfrm>
            <a:off x="-12" y="6388634"/>
            <a:ext cx="10575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29</a:t>
            </a:fld>
            <a:endParaRPr/>
          </a:p>
        </p:txBody>
      </p:sp>
      <p:sp>
        <p:nvSpPr>
          <p:cNvPr id="5711" name="Google Shape;5711;p101"/>
          <p:cNvSpPr txBox="1"/>
          <p:nvPr/>
        </p:nvSpPr>
        <p:spPr>
          <a:xfrm>
            <a:off x="546617" y="4839943"/>
            <a:ext cx="2636400" cy="3009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Helvetica Neue"/>
              <a:buNone/>
            </a:pPr>
            <a:r>
              <a:rPr lang="en-GB" sz="2000" b="0" i="0" u="none" strike="noStrike" cap="none">
                <a:solidFill>
                  <a:srgbClr val="262262"/>
                </a:solidFill>
                <a:latin typeface="Helvetica Neue"/>
                <a:ea typeface="Helvetica Neue"/>
                <a:cs typeface="Helvetica Neue"/>
                <a:sym typeface="Helvetica Neue"/>
              </a:rPr>
              <a:t>School Support</a:t>
            </a:r>
            <a:endParaRPr sz="2000" b="0" i="0" u="none" strike="noStrike" cap="none">
              <a:solidFill>
                <a:srgbClr val="262262"/>
              </a:solidFill>
              <a:latin typeface="Arial"/>
              <a:ea typeface="Arial"/>
              <a:cs typeface="Arial"/>
              <a:sym typeface="Arial"/>
            </a:endParaRPr>
          </a:p>
        </p:txBody>
      </p:sp>
      <p:grpSp>
        <p:nvGrpSpPr>
          <p:cNvPr id="5712" name="Google Shape;5712;p101"/>
          <p:cNvGrpSpPr/>
          <p:nvPr/>
        </p:nvGrpSpPr>
        <p:grpSpPr>
          <a:xfrm>
            <a:off x="2451447" y="4263211"/>
            <a:ext cx="3409071" cy="1301961"/>
            <a:chOff x="-1" y="0"/>
            <a:chExt cx="3409071" cy="1301961"/>
          </a:xfrm>
        </p:grpSpPr>
        <p:sp>
          <p:nvSpPr>
            <p:cNvPr id="5713" name="Google Shape;5713;p101"/>
            <p:cNvSpPr txBox="1"/>
            <p:nvPr/>
          </p:nvSpPr>
          <p:spPr>
            <a:xfrm>
              <a:off x="476570" y="0"/>
              <a:ext cx="2369400" cy="4128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Helvetica Neue"/>
                <a:buNone/>
              </a:pPr>
              <a:r>
                <a:rPr lang="en-GB" sz="2000" b="0" i="0" u="none" strike="noStrike" cap="none">
                  <a:solidFill>
                    <a:srgbClr val="262262"/>
                  </a:solidFill>
                  <a:latin typeface="Calibri"/>
                  <a:ea typeface="Calibri"/>
                  <a:cs typeface="Calibri"/>
                  <a:sym typeface="Calibri"/>
                </a:rPr>
                <a:t>Single Visit</a:t>
              </a:r>
              <a:endParaRPr sz="2000" b="0" i="0" u="none" strike="noStrike" cap="none">
                <a:solidFill>
                  <a:srgbClr val="262262"/>
                </a:solidFill>
                <a:latin typeface="Calibri"/>
                <a:ea typeface="Calibri"/>
                <a:cs typeface="Calibri"/>
                <a:sym typeface="Calibri"/>
              </a:endParaRPr>
            </a:p>
          </p:txBody>
        </p:sp>
        <p:sp>
          <p:nvSpPr>
            <p:cNvPr id="5714" name="Google Shape;5714;p101"/>
            <p:cNvSpPr txBox="1"/>
            <p:nvPr/>
          </p:nvSpPr>
          <p:spPr>
            <a:xfrm>
              <a:off x="476570" y="517461"/>
              <a:ext cx="2932500" cy="7845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accent2"/>
                </a:buClr>
                <a:buSzPts val="2400"/>
                <a:buFont typeface="Helvetica Neue"/>
                <a:buNone/>
              </a:pPr>
              <a:r>
                <a:rPr lang="en-GB" sz="2000" b="0" i="0" u="none" strike="noStrike" cap="none">
                  <a:solidFill>
                    <a:srgbClr val="262262"/>
                  </a:solidFill>
                  <a:latin typeface="Calibri"/>
                  <a:ea typeface="Calibri"/>
                  <a:cs typeface="Calibri"/>
                  <a:sym typeface="Calibri"/>
                </a:rPr>
                <a:t>Sustained Support</a:t>
              </a:r>
              <a:endParaRPr sz="2000" b="0" i="0" u="none" strike="noStrike" cap="none">
                <a:solidFill>
                  <a:srgbClr val="262262"/>
                </a:solidFill>
                <a:latin typeface="Calibri"/>
                <a:ea typeface="Calibri"/>
                <a:cs typeface="Calibri"/>
                <a:sym typeface="Calibri"/>
              </a:endParaRPr>
            </a:p>
          </p:txBody>
        </p:sp>
        <p:cxnSp>
          <p:nvCxnSpPr>
            <p:cNvPr id="5715" name="Google Shape;5715;p101"/>
            <p:cNvCxnSpPr/>
            <p:nvPr/>
          </p:nvCxnSpPr>
          <p:spPr>
            <a:xfrm rot="10800000" flipH="1">
              <a:off x="-1" y="241415"/>
              <a:ext cx="411600" cy="411600"/>
            </a:xfrm>
            <a:prstGeom prst="straightConnector1">
              <a:avLst/>
            </a:prstGeom>
            <a:noFill/>
            <a:ln w="28575" cap="flat" cmpd="sng">
              <a:solidFill>
                <a:srgbClr val="408763"/>
              </a:solidFill>
              <a:prstDash val="solid"/>
              <a:round/>
              <a:headEnd type="none" w="sm" len="sm"/>
              <a:tailEnd type="triangle" w="med" len="med"/>
            </a:ln>
          </p:spPr>
        </p:cxnSp>
        <p:cxnSp>
          <p:nvCxnSpPr>
            <p:cNvPr id="5716" name="Google Shape;5716;p101"/>
            <p:cNvCxnSpPr/>
            <p:nvPr/>
          </p:nvCxnSpPr>
          <p:spPr>
            <a:xfrm>
              <a:off x="-1" y="754327"/>
              <a:ext cx="411600" cy="411600"/>
            </a:xfrm>
            <a:prstGeom prst="straightConnector1">
              <a:avLst/>
            </a:prstGeom>
            <a:noFill/>
            <a:ln w="28575" cap="flat" cmpd="sng">
              <a:solidFill>
                <a:srgbClr val="408763"/>
              </a:solidFill>
              <a:prstDash val="solid"/>
              <a:round/>
              <a:headEnd type="none" w="sm" len="sm"/>
              <a:tailEnd type="triangle" w="med" len="med"/>
            </a:ln>
          </p:spPr>
        </p:cxnSp>
      </p:grpSp>
      <p:sp>
        <p:nvSpPr>
          <p:cNvPr id="5717" name="Google Shape;5717;p101"/>
          <p:cNvSpPr txBox="1"/>
          <p:nvPr/>
        </p:nvSpPr>
        <p:spPr>
          <a:xfrm>
            <a:off x="1378471" y="5861225"/>
            <a:ext cx="4661700" cy="527400"/>
          </a:xfrm>
          <a:prstGeom prst="rect">
            <a:avLst/>
          </a:prstGeom>
          <a:noFill/>
          <a:ln>
            <a:noFill/>
          </a:ln>
        </p:spPr>
        <p:txBody>
          <a:bodyPr spcFirstLastPara="1" wrap="square" lIns="60900" tIns="60900" rIns="60900" bIns="60900" anchor="t" anchorCtr="0">
            <a:noAutofit/>
          </a:bodyPr>
          <a:lstStyle/>
          <a:p>
            <a:pPr marL="0" marR="0" lvl="0" indent="0" algn="l" rtl="0">
              <a:lnSpc>
                <a:spcPct val="90000"/>
              </a:lnSpc>
              <a:spcBef>
                <a:spcPts val="0"/>
              </a:spcBef>
              <a:spcAft>
                <a:spcPts val="0"/>
              </a:spcAft>
              <a:buClr>
                <a:srgbClr val="595959"/>
              </a:buClr>
              <a:buSzPts val="3200"/>
              <a:buFont typeface="Helvetica Neue"/>
              <a:buNone/>
            </a:pPr>
            <a:r>
              <a:rPr lang="en-GB" sz="2000" b="0" i="0" u="sng" strike="noStrike" cap="none">
                <a:solidFill>
                  <a:srgbClr val="262262"/>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pdst.ie/schoolsupport</a:t>
            </a:r>
            <a:endParaRPr sz="2000" b="0" i="0" u="none" strike="noStrike" cap="none">
              <a:solidFill>
                <a:srgbClr val="262262"/>
              </a:solidFill>
              <a:latin typeface="Calibri"/>
              <a:ea typeface="Calibri"/>
              <a:cs typeface="Calibri"/>
              <a:sym typeface="Calibri"/>
            </a:endParaRPr>
          </a:p>
        </p:txBody>
      </p:sp>
      <p:pic>
        <p:nvPicPr>
          <p:cNvPr id="5718" name="Google Shape;5718;p101"/>
          <p:cNvPicPr preferRelativeResize="0"/>
          <p:nvPr/>
        </p:nvPicPr>
        <p:blipFill rotWithShape="1">
          <a:blip r:embed="rId4">
            <a:alphaModFix/>
          </a:blip>
          <a:srcRect/>
          <a:stretch/>
        </p:blipFill>
        <p:spPr>
          <a:xfrm>
            <a:off x="1390950" y="1895999"/>
            <a:ext cx="2267613" cy="2267613"/>
          </a:xfrm>
          <a:prstGeom prst="rect">
            <a:avLst/>
          </a:prstGeom>
          <a:noFill/>
          <a:ln>
            <a:noFill/>
          </a:ln>
        </p:spPr>
      </p:pic>
      <p:pic>
        <p:nvPicPr>
          <p:cNvPr id="5719" name="Google Shape;5719;p101"/>
          <p:cNvPicPr preferRelativeResize="0"/>
          <p:nvPr/>
        </p:nvPicPr>
        <p:blipFill rotWithShape="1">
          <a:blip r:embed="rId5">
            <a:alphaModFix/>
          </a:blip>
          <a:srcRect/>
          <a:stretch/>
        </p:blipFill>
        <p:spPr>
          <a:xfrm>
            <a:off x="7536425" y="2059400"/>
            <a:ext cx="2164335" cy="2267598"/>
          </a:xfrm>
          <a:prstGeom prst="rect">
            <a:avLst/>
          </a:prstGeom>
          <a:noFill/>
          <a:ln>
            <a:noFill/>
          </a:ln>
        </p:spPr>
      </p:pic>
      <p:grpSp>
        <p:nvGrpSpPr>
          <p:cNvPr id="5720" name="Google Shape;5720;p101"/>
          <p:cNvGrpSpPr/>
          <p:nvPr/>
        </p:nvGrpSpPr>
        <p:grpSpPr>
          <a:xfrm>
            <a:off x="6502223" y="4549379"/>
            <a:ext cx="5448898" cy="939600"/>
            <a:chOff x="6502223" y="4549379"/>
            <a:chExt cx="5448898" cy="939600"/>
          </a:xfrm>
        </p:grpSpPr>
        <p:pic>
          <p:nvPicPr>
            <p:cNvPr id="5721" name="Google Shape;5721;p101"/>
            <p:cNvPicPr preferRelativeResize="0"/>
            <p:nvPr/>
          </p:nvPicPr>
          <p:blipFill rotWithShape="1">
            <a:blip r:embed="rId6">
              <a:alphaModFix/>
            </a:blip>
            <a:srcRect/>
            <a:stretch/>
          </p:blipFill>
          <p:spPr>
            <a:xfrm>
              <a:off x="6502223" y="4549379"/>
              <a:ext cx="939600" cy="939600"/>
            </a:xfrm>
            <a:prstGeom prst="rect">
              <a:avLst/>
            </a:prstGeom>
            <a:noFill/>
            <a:ln>
              <a:noFill/>
            </a:ln>
          </p:spPr>
        </p:pic>
        <p:sp>
          <p:nvSpPr>
            <p:cNvPr id="5722" name="Google Shape;5722;p101"/>
            <p:cNvSpPr txBox="1"/>
            <p:nvPr/>
          </p:nvSpPr>
          <p:spPr>
            <a:xfrm>
              <a:off x="7289421" y="4910125"/>
              <a:ext cx="4661700" cy="527400"/>
            </a:xfrm>
            <a:prstGeom prst="rect">
              <a:avLst/>
            </a:prstGeom>
            <a:noFill/>
            <a:ln>
              <a:noFill/>
            </a:ln>
          </p:spPr>
          <p:txBody>
            <a:bodyPr spcFirstLastPara="1" wrap="square" lIns="60900" tIns="60900" rIns="60900" bIns="60900" anchor="t" anchorCtr="0">
              <a:noAutofit/>
            </a:bodyPr>
            <a:lstStyle/>
            <a:p>
              <a:pPr marL="0" marR="0" lvl="0" indent="0" algn="l" rtl="0">
                <a:lnSpc>
                  <a:spcPct val="90000"/>
                </a:lnSpc>
                <a:spcBef>
                  <a:spcPts val="0"/>
                </a:spcBef>
                <a:spcAft>
                  <a:spcPts val="0"/>
                </a:spcAft>
                <a:buClr>
                  <a:srgbClr val="595959"/>
                </a:buClr>
                <a:buSzPts val="3200"/>
                <a:buFont typeface="Helvetica Neue"/>
                <a:buNone/>
              </a:pPr>
              <a:r>
                <a:rPr lang="en-GB" sz="2000" b="0" i="0" u="none" strike="noStrike" cap="none">
                  <a:solidFill>
                    <a:srgbClr val="262262"/>
                  </a:solidFill>
                  <a:latin typeface="Calibri"/>
                  <a:ea typeface="Calibri"/>
                  <a:cs typeface="Calibri"/>
                  <a:sym typeface="Calibri"/>
                </a:rPr>
                <a:t>: postprimarymaths@pdst.ie</a:t>
              </a:r>
              <a:endParaRPr sz="2000" b="0" i="0" u="none" strike="noStrike" cap="none">
                <a:solidFill>
                  <a:srgbClr val="262262"/>
                </a:solidFill>
                <a:latin typeface="Calibri"/>
                <a:ea typeface="Calibri"/>
                <a:cs typeface="Calibri"/>
                <a:sym typeface="Calibri"/>
              </a:endParaRPr>
            </a:p>
          </p:txBody>
        </p:sp>
      </p:grpSp>
      <p:pic>
        <p:nvPicPr>
          <p:cNvPr id="5723" name="Google Shape;5723;p101"/>
          <p:cNvPicPr preferRelativeResize="0"/>
          <p:nvPr/>
        </p:nvPicPr>
        <p:blipFill rotWithShape="1">
          <a:blip r:embed="rId7">
            <a:alphaModFix/>
          </a:blip>
          <a:srcRect/>
          <a:stretch/>
        </p:blipFill>
        <p:spPr>
          <a:xfrm>
            <a:off x="6574832" y="5359175"/>
            <a:ext cx="804675" cy="804675"/>
          </a:xfrm>
          <a:prstGeom prst="rect">
            <a:avLst/>
          </a:prstGeom>
          <a:noFill/>
          <a:ln>
            <a:noFill/>
          </a:ln>
        </p:spPr>
      </p:pic>
      <p:sp>
        <p:nvSpPr>
          <p:cNvPr id="5724" name="Google Shape;5724;p101"/>
          <p:cNvSpPr txBox="1"/>
          <p:nvPr/>
        </p:nvSpPr>
        <p:spPr>
          <a:xfrm>
            <a:off x="7301921" y="5565175"/>
            <a:ext cx="4661700" cy="527400"/>
          </a:xfrm>
          <a:prstGeom prst="rect">
            <a:avLst/>
          </a:prstGeom>
          <a:noFill/>
          <a:ln>
            <a:noFill/>
          </a:ln>
        </p:spPr>
        <p:txBody>
          <a:bodyPr spcFirstLastPara="1" wrap="square" lIns="60900" tIns="60900" rIns="60900" bIns="60900" anchor="t" anchorCtr="0">
            <a:noAutofit/>
          </a:bodyPr>
          <a:lstStyle/>
          <a:p>
            <a:pPr marL="0" marR="0" lvl="0" indent="0" algn="l" rtl="0">
              <a:lnSpc>
                <a:spcPct val="90000"/>
              </a:lnSpc>
              <a:spcBef>
                <a:spcPts val="0"/>
              </a:spcBef>
              <a:spcAft>
                <a:spcPts val="0"/>
              </a:spcAft>
              <a:buClr>
                <a:srgbClr val="595959"/>
              </a:buClr>
              <a:buSzPts val="3200"/>
              <a:buFont typeface="Helvetica Neue"/>
              <a:buNone/>
            </a:pPr>
            <a:r>
              <a:rPr lang="en-GB" sz="2000" b="0" i="0" u="none" strike="noStrike" cap="none">
                <a:solidFill>
                  <a:srgbClr val="262262"/>
                </a:solidFill>
                <a:latin typeface="Calibri"/>
                <a:ea typeface="Calibri"/>
                <a:cs typeface="Calibri"/>
                <a:sym typeface="Calibri"/>
              </a:rPr>
              <a:t>: @ProjectMaths_ie</a:t>
            </a:r>
            <a:endParaRPr sz="2000" b="0" i="0" u="none" strike="noStrike" cap="none">
              <a:solidFill>
                <a:srgbClr val="262262"/>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408"/>
        <p:cNvGrpSpPr/>
        <p:nvPr/>
      </p:nvGrpSpPr>
      <p:grpSpPr>
        <a:xfrm>
          <a:off x="0" y="0"/>
          <a:ext cx="0" cy="0"/>
          <a:chOff x="0" y="0"/>
          <a:chExt cx="0" cy="0"/>
        </a:xfrm>
      </p:grpSpPr>
      <p:sp>
        <p:nvSpPr>
          <p:cNvPr id="5409" name="Google Shape;5409;p7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GB"/>
              <a:t>3</a:t>
            </a:fld>
            <a:endParaRPr/>
          </a:p>
        </p:txBody>
      </p:sp>
      <p:sp>
        <p:nvSpPr>
          <p:cNvPr id="5410" name="Google Shape;5410;p72"/>
          <p:cNvSpPr txBox="1">
            <a:spLocks noGrp="1"/>
          </p:cNvSpPr>
          <p:nvPr>
            <p:ph type="title"/>
          </p:nvPr>
        </p:nvSpPr>
        <p:spPr>
          <a:xfrm>
            <a:off x="919571" y="170451"/>
            <a:ext cx="9658800" cy="1255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2800"/>
              <a:buNone/>
            </a:pPr>
            <a:r>
              <a:rPr lang="en-GB"/>
              <a:t>Key Messages</a:t>
            </a:r>
            <a:endParaRPr/>
          </a:p>
          <a:p>
            <a:pPr marL="0" lvl="0" indent="0" algn="ctr" rtl="0">
              <a:lnSpc>
                <a:spcPct val="90000"/>
              </a:lnSpc>
              <a:spcBef>
                <a:spcPts val="0"/>
              </a:spcBef>
              <a:spcAft>
                <a:spcPts val="0"/>
              </a:spcAft>
              <a:buSzPts val="2800"/>
              <a:buNone/>
            </a:pPr>
            <a:endParaRPr/>
          </a:p>
        </p:txBody>
      </p:sp>
      <p:sp>
        <p:nvSpPr>
          <p:cNvPr id="5411" name="Google Shape;5411;p72"/>
          <p:cNvSpPr/>
          <p:nvPr/>
        </p:nvSpPr>
        <p:spPr>
          <a:xfrm>
            <a:off x="1098538" y="3332900"/>
            <a:ext cx="598505" cy="747920"/>
          </a:xfrm>
          <a:custGeom>
            <a:avLst/>
            <a:gdLst/>
            <a:ahLst/>
            <a:cxnLst/>
            <a:rect l="l" t="t" r="r" b="b"/>
            <a:pathLst>
              <a:path w="5201" h="6400" extrusionOk="0">
                <a:moveTo>
                  <a:pt x="5133" y="965"/>
                </a:moveTo>
                <a:lnTo>
                  <a:pt x="4394" y="538"/>
                </a:lnTo>
                <a:cubicBezTo>
                  <a:pt x="4343" y="509"/>
                  <a:pt x="4278" y="526"/>
                  <a:pt x="4249" y="577"/>
                </a:cubicBezTo>
                <a:lnTo>
                  <a:pt x="3822" y="1316"/>
                </a:lnTo>
                <a:cubicBezTo>
                  <a:pt x="3792" y="1367"/>
                  <a:pt x="3810" y="1433"/>
                  <a:pt x="3861" y="1462"/>
                </a:cubicBezTo>
                <a:lnTo>
                  <a:pt x="2883" y="3156"/>
                </a:lnTo>
                <a:lnTo>
                  <a:pt x="2883" y="1173"/>
                </a:lnTo>
                <a:cubicBezTo>
                  <a:pt x="2883" y="1172"/>
                  <a:pt x="2882" y="1171"/>
                  <a:pt x="2882" y="1170"/>
                </a:cubicBezTo>
                <a:cubicBezTo>
                  <a:pt x="2882" y="1158"/>
                  <a:pt x="2880" y="1147"/>
                  <a:pt x="2876" y="1136"/>
                </a:cubicBezTo>
                <a:lnTo>
                  <a:pt x="2563" y="301"/>
                </a:lnTo>
                <a:lnTo>
                  <a:pt x="2563" y="107"/>
                </a:lnTo>
                <a:cubicBezTo>
                  <a:pt x="2563" y="48"/>
                  <a:pt x="2515" y="0"/>
                  <a:pt x="2456" y="0"/>
                </a:cubicBezTo>
                <a:cubicBezTo>
                  <a:pt x="2397" y="0"/>
                  <a:pt x="2349" y="48"/>
                  <a:pt x="2349" y="107"/>
                </a:cubicBezTo>
                <a:lnTo>
                  <a:pt x="2349" y="301"/>
                </a:lnTo>
                <a:lnTo>
                  <a:pt x="2036" y="1136"/>
                </a:lnTo>
                <a:cubicBezTo>
                  <a:pt x="2032" y="1147"/>
                  <a:pt x="2030" y="1158"/>
                  <a:pt x="2030" y="1170"/>
                </a:cubicBezTo>
                <a:cubicBezTo>
                  <a:pt x="2030" y="1171"/>
                  <a:pt x="2029" y="1172"/>
                  <a:pt x="2029" y="1173"/>
                </a:cubicBezTo>
                <a:lnTo>
                  <a:pt x="2029" y="3156"/>
                </a:lnTo>
                <a:lnTo>
                  <a:pt x="906" y="1210"/>
                </a:lnTo>
                <a:cubicBezTo>
                  <a:pt x="905" y="1208"/>
                  <a:pt x="903" y="1207"/>
                  <a:pt x="903" y="1206"/>
                </a:cubicBezTo>
                <a:cubicBezTo>
                  <a:pt x="897" y="1196"/>
                  <a:pt x="890" y="1188"/>
                  <a:pt x="881" y="1180"/>
                </a:cubicBezTo>
                <a:lnTo>
                  <a:pt x="878" y="1178"/>
                </a:lnTo>
                <a:lnTo>
                  <a:pt x="178" y="602"/>
                </a:lnTo>
                <a:cubicBezTo>
                  <a:pt x="132" y="565"/>
                  <a:pt x="65" y="571"/>
                  <a:pt x="28" y="617"/>
                </a:cubicBezTo>
                <a:cubicBezTo>
                  <a:pt x="8" y="641"/>
                  <a:pt x="0" y="672"/>
                  <a:pt x="5" y="702"/>
                </a:cubicBezTo>
                <a:lnTo>
                  <a:pt x="154" y="1597"/>
                </a:lnTo>
                <a:lnTo>
                  <a:pt x="154" y="1598"/>
                </a:lnTo>
                <a:lnTo>
                  <a:pt x="155" y="1601"/>
                </a:lnTo>
                <a:cubicBezTo>
                  <a:pt x="157" y="1612"/>
                  <a:pt x="160" y="1623"/>
                  <a:pt x="166" y="1632"/>
                </a:cubicBezTo>
                <a:cubicBezTo>
                  <a:pt x="166" y="1634"/>
                  <a:pt x="166" y="1636"/>
                  <a:pt x="167" y="1637"/>
                </a:cubicBezTo>
                <a:lnTo>
                  <a:pt x="1069" y="3200"/>
                </a:lnTo>
                <a:lnTo>
                  <a:pt x="963" y="3200"/>
                </a:lnTo>
                <a:cubicBezTo>
                  <a:pt x="904" y="3200"/>
                  <a:pt x="856" y="3247"/>
                  <a:pt x="856" y="3306"/>
                </a:cubicBezTo>
                <a:cubicBezTo>
                  <a:pt x="856" y="3309"/>
                  <a:pt x="856" y="3312"/>
                  <a:pt x="856" y="3316"/>
                </a:cubicBezTo>
                <a:lnTo>
                  <a:pt x="1069" y="5871"/>
                </a:lnTo>
                <a:lnTo>
                  <a:pt x="1069" y="6293"/>
                </a:lnTo>
                <a:cubicBezTo>
                  <a:pt x="1069" y="6352"/>
                  <a:pt x="1117" y="6400"/>
                  <a:pt x="1176" y="6400"/>
                </a:cubicBezTo>
                <a:lnTo>
                  <a:pt x="3736" y="6400"/>
                </a:lnTo>
                <a:cubicBezTo>
                  <a:pt x="3795" y="6400"/>
                  <a:pt x="3843" y="6352"/>
                  <a:pt x="3843" y="6293"/>
                </a:cubicBezTo>
                <a:lnTo>
                  <a:pt x="3843" y="5871"/>
                </a:lnTo>
                <a:lnTo>
                  <a:pt x="4056" y="3316"/>
                </a:lnTo>
                <a:cubicBezTo>
                  <a:pt x="4061" y="3257"/>
                  <a:pt x="4017" y="3205"/>
                  <a:pt x="3958" y="3200"/>
                </a:cubicBezTo>
                <a:cubicBezTo>
                  <a:pt x="3955" y="3200"/>
                  <a:pt x="3952" y="3200"/>
                  <a:pt x="3949" y="3200"/>
                </a:cubicBezTo>
                <a:lnTo>
                  <a:pt x="3843" y="3200"/>
                </a:lnTo>
                <a:lnTo>
                  <a:pt x="4600" y="1888"/>
                </a:lnTo>
                <a:lnTo>
                  <a:pt x="4692" y="1941"/>
                </a:lnTo>
                <a:lnTo>
                  <a:pt x="4319" y="2588"/>
                </a:lnTo>
                <a:cubicBezTo>
                  <a:pt x="4289" y="2639"/>
                  <a:pt x="4306" y="2704"/>
                  <a:pt x="4357" y="2734"/>
                </a:cubicBezTo>
                <a:cubicBezTo>
                  <a:pt x="4408" y="2764"/>
                  <a:pt x="4473" y="2747"/>
                  <a:pt x="4503" y="2696"/>
                </a:cubicBezTo>
                <a:lnTo>
                  <a:pt x="4504" y="2695"/>
                </a:lnTo>
                <a:lnTo>
                  <a:pt x="4930" y="1956"/>
                </a:lnTo>
                <a:cubicBezTo>
                  <a:pt x="4960" y="1905"/>
                  <a:pt x="4942" y="1839"/>
                  <a:pt x="4891" y="1810"/>
                </a:cubicBezTo>
                <a:lnTo>
                  <a:pt x="4799" y="1757"/>
                </a:lnTo>
                <a:lnTo>
                  <a:pt x="5172" y="1110"/>
                </a:lnTo>
                <a:cubicBezTo>
                  <a:pt x="5201" y="1059"/>
                  <a:pt x="5184" y="994"/>
                  <a:pt x="5133" y="965"/>
                </a:cubicBezTo>
                <a:close/>
                <a:moveTo>
                  <a:pt x="2456" y="624"/>
                </a:moveTo>
                <a:lnTo>
                  <a:pt x="2622" y="1067"/>
                </a:lnTo>
                <a:lnTo>
                  <a:pt x="2290" y="1067"/>
                </a:lnTo>
                <a:lnTo>
                  <a:pt x="2456" y="624"/>
                </a:lnTo>
                <a:close/>
                <a:moveTo>
                  <a:pt x="2243" y="1280"/>
                </a:moveTo>
                <a:lnTo>
                  <a:pt x="2669" y="1280"/>
                </a:lnTo>
                <a:lnTo>
                  <a:pt x="2669" y="3200"/>
                </a:lnTo>
                <a:lnTo>
                  <a:pt x="2243" y="3200"/>
                </a:lnTo>
                <a:lnTo>
                  <a:pt x="2243" y="1280"/>
                </a:lnTo>
                <a:close/>
                <a:moveTo>
                  <a:pt x="261" y="948"/>
                </a:moveTo>
                <a:lnTo>
                  <a:pt x="627" y="1248"/>
                </a:lnTo>
                <a:lnTo>
                  <a:pt x="338" y="1414"/>
                </a:lnTo>
                <a:lnTo>
                  <a:pt x="261" y="948"/>
                </a:lnTo>
                <a:close/>
                <a:moveTo>
                  <a:pt x="404" y="1623"/>
                </a:moveTo>
                <a:lnTo>
                  <a:pt x="646" y="1483"/>
                </a:lnTo>
                <a:lnTo>
                  <a:pt x="774" y="1409"/>
                </a:lnTo>
                <a:lnTo>
                  <a:pt x="1808" y="3200"/>
                </a:lnTo>
                <a:lnTo>
                  <a:pt x="1315" y="3200"/>
                </a:lnTo>
                <a:lnTo>
                  <a:pt x="404" y="1623"/>
                </a:lnTo>
                <a:close/>
                <a:moveTo>
                  <a:pt x="3629" y="6187"/>
                </a:moveTo>
                <a:lnTo>
                  <a:pt x="1283" y="6187"/>
                </a:lnTo>
                <a:lnTo>
                  <a:pt x="1283" y="5973"/>
                </a:lnTo>
                <a:lnTo>
                  <a:pt x="3629" y="5973"/>
                </a:lnTo>
                <a:lnTo>
                  <a:pt x="3629" y="6187"/>
                </a:lnTo>
                <a:close/>
                <a:moveTo>
                  <a:pt x="3638" y="5760"/>
                </a:moveTo>
                <a:lnTo>
                  <a:pt x="1274" y="5760"/>
                </a:lnTo>
                <a:lnTo>
                  <a:pt x="1079" y="3413"/>
                </a:lnTo>
                <a:lnTo>
                  <a:pt x="3833" y="3413"/>
                </a:lnTo>
                <a:lnTo>
                  <a:pt x="3638" y="5760"/>
                </a:lnTo>
                <a:close/>
                <a:moveTo>
                  <a:pt x="3596" y="3200"/>
                </a:moveTo>
                <a:lnTo>
                  <a:pt x="3104" y="3200"/>
                </a:lnTo>
                <a:lnTo>
                  <a:pt x="4046" y="1569"/>
                </a:lnTo>
                <a:lnTo>
                  <a:pt x="4415" y="1782"/>
                </a:lnTo>
                <a:lnTo>
                  <a:pt x="3596" y="3200"/>
                </a:lnTo>
                <a:close/>
                <a:moveTo>
                  <a:pt x="4614" y="1651"/>
                </a:moveTo>
                <a:lnTo>
                  <a:pt x="4060" y="1331"/>
                </a:lnTo>
                <a:lnTo>
                  <a:pt x="4380" y="776"/>
                </a:lnTo>
                <a:lnTo>
                  <a:pt x="4935" y="1096"/>
                </a:lnTo>
                <a:lnTo>
                  <a:pt x="4614" y="16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2" name="Google Shape;5412;p72"/>
          <p:cNvSpPr/>
          <p:nvPr/>
        </p:nvSpPr>
        <p:spPr>
          <a:xfrm>
            <a:off x="1030296" y="4981175"/>
            <a:ext cx="735008" cy="735008"/>
          </a:xfrm>
          <a:custGeom>
            <a:avLst/>
            <a:gdLst/>
            <a:ahLst/>
            <a:cxnLst/>
            <a:rect l="l" t="t" r="r" b="b"/>
            <a:pathLst>
              <a:path w="6400" h="6400" extrusionOk="0">
                <a:moveTo>
                  <a:pt x="6293" y="0"/>
                </a:moveTo>
                <a:lnTo>
                  <a:pt x="107" y="0"/>
                </a:lnTo>
                <a:cubicBezTo>
                  <a:pt x="48" y="0"/>
                  <a:pt x="0" y="48"/>
                  <a:pt x="0" y="107"/>
                </a:cubicBezTo>
                <a:lnTo>
                  <a:pt x="0" y="6293"/>
                </a:lnTo>
                <a:cubicBezTo>
                  <a:pt x="0" y="6352"/>
                  <a:pt x="48" y="6400"/>
                  <a:pt x="107" y="6400"/>
                </a:cubicBezTo>
                <a:lnTo>
                  <a:pt x="6293" y="6400"/>
                </a:lnTo>
                <a:cubicBezTo>
                  <a:pt x="6352" y="6400"/>
                  <a:pt x="6400" y="6352"/>
                  <a:pt x="6400" y="6293"/>
                </a:cubicBezTo>
                <a:lnTo>
                  <a:pt x="6400" y="107"/>
                </a:lnTo>
                <a:cubicBezTo>
                  <a:pt x="6400" y="48"/>
                  <a:pt x="6352" y="0"/>
                  <a:pt x="6293" y="0"/>
                </a:cubicBezTo>
                <a:close/>
                <a:moveTo>
                  <a:pt x="213" y="213"/>
                </a:moveTo>
                <a:lnTo>
                  <a:pt x="3093" y="213"/>
                </a:lnTo>
                <a:lnTo>
                  <a:pt x="3093" y="996"/>
                </a:lnTo>
                <a:cubicBezTo>
                  <a:pt x="2760" y="879"/>
                  <a:pt x="2395" y="1055"/>
                  <a:pt x="2278" y="1388"/>
                </a:cubicBezTo>
                <a:cubicBezTo>
                  <a:pt x="2161" y="1722"/>
                  <a:pt x="2336" y="2087"/>
                  <a:pt x="2670" y="2204"/>
                </a:cubicBezTo>
                <a:cubicBezTo>
                  <a:pt x="2807" y="2252"/>
                  <a:pt x="2956" y="2252"/>
                  <a:pt x="3093" y="2204"/>
                </a:cubicBezTo>
                <a:lnTo>
                  <a:pt x="3093" y="3093"/>
                </a:lnTo>
                <a:lnTo>
                  <a:pt x="2027" y="3093"/>
                </a:lnTo>
                <a:cubicBezTo>
                  <a:pt x="1968" y="3093"/>
                  <a:pt x="1920" y="3141"/>
                  <a:pt x="1920" y="3200"/>
                </a:cubicBezTo>
                <a:cubicBezTo>
                  <a:pt x="1920" y="3223"/>
                  <a:pt x="1927" y="3246"/>
                  <a:pt x="1941" y="3264"/>
                </a:cubicBezTo>
                <a:cubicBezTo>
                  <a:pt x="1997" y="3338"/>
                  <a:pt x="2027" y="3428"/>
                  <a:pt x="2027" y="3520"/>
                </a:cubicBezTo>
                <a:cubicBezTo>
                  <a:pt x="2027" y="3756"/>
                  <a:pt x="1836" y="3947"/>
                  <a:pt x="1600" y="3947"/>
                </a:cubicBezTo>
                <a:cubicBezTo>
                  <a:pt x="1364" y="3947"/>
                  <a:pt x="1173" y="3756"/>
                  <a:pt x="1173" y="3520"/>
                </a:cubicBezTo>
                <a:cubicBezTo>
                  <a:pt x="1173" y="3428"/>
                  <a:pt x="1203" y="3338"/>
                  <a:pt x="1259" y="3264"/>
                </a:cubicBezTo>
                <a:cubicBezTo>
                  <a:pt x="1294" y="3217"/>
                  <a:pt x="1284" y="3150"/>
                  <a:pt x="1237" y="3115"/>
                </a:cubicBezTo>
                <a:cubicBezTo>
                  <a:pt x="1219" y="3101"/>
                  <a:pt x="1196" y="3093"/>
                  <a:pt x="1173" y="3093"/>
                </a:cubicBezTo>
                <a:lnTo>
                  <a:pt x="213" y="3093"/>
                </a:lnTo>
                <a:lnTo>
                  <a:pt x="213" y="213"/>
                </a:lnTo>
                <a:close/>
                <a:moveTo>
                  <a:pt x="3153" y="5131"/>
                </a:moveTo>
                <a:cubicBezTo>
                  <a:pt x="3116" y="5149"/>
                  <a:pt x="3093" y="5186"/>
                  <a:pt x="3093" y="5227"/>
                </a:cubicBezTo>
                <a:lnTo>
                  <a:pt x="3093" y="6187"/>
                </a:lnTo>
                <a:lnTo>
                  <a:pt x="213" y="6187"/>
                </a:lnTo>
                <a:lnTo>
                  <a:pt x="213" y="3307"/>
                </a:lnTo>
                <a:lnTo>
                  <a:pt x="996" y="3307"/>
                </a:lnTo>
                <a:cubicBezTo>
                  <a:pt x="879" y="3640"/>
                  <a:pt x="1055" y="4005"/>
                  <a:pt x="1388" y="4122"/>
                </a:cubicBezTo>
                <a:cubicBezTo>
                  <a:pt x="1722" y="4239"/>
                  <a:pt x="2087" y="4064"/>
                  <a:pt x="2204" y="3730"/>
                </a:cubicBezTo>
                <a:cubicBezTo>
                  <a:pt x="2252" y="3593"/>
                  <a:pt x="2252" y="3444"/>
                  <a:pt x="2204" y="3307"/>
                </a:cubicBezTo>
                <a:lnTo>
                  <a:pt x="3093" y="3307"/>
                </a:lnTo>
                <a:lnTo>
                  <a:pt x="3093" y="4373"/>
                </a:lnTo>
                <a:cubicBezTo>
                  <a:pt x="3093" y="4432"/>
                  <a:pt x="3141" y="4480"/>
                  <a:pt x="3200" y="4480"/>
                </a:cubicBezTo>
                <a:cubicBezTo>
                  <a:pt x="3223" y="4480"/>
                  <a:pt x="3245" y="4473"/>
                  <a:pt x="3264" y="4459"/>
                </a:cubicBezTo>
                <a:cubicBezTo>
                  <a:pt x="3338" y="4403"/>
                  <a:pt x="3428" y="4373"/>
                  <a:pt x="3520" y="4373"/>
                </a:cubicBezTo>
                <a:cubicBezTo>
                  <a:pt x="3756" y="4373"/>
                  <a:pt x="3947" y="4564"/>
                  <a:pt x="3947" y="4800"/>
                </a:cubicBezTo>
                <a:cubicBezTo>
                  <a:pt x="3947" y="5036"/>
                  <a:pt x="3756" y="5227"/>
                  <a:pt x="3520" y="5227"/>
                </a:cubicBezTo>
                <a:cubicBezTo>
                  <a:pt x="3428" y="5227"/>
                  <a:pt x="3338" y="5197"/>
                  <a:pt x="3264" y="5141"/>
                </a:cubicBezTo>
                <a:cubicBezTo>
                  <a:pt x="3232" y="5117"/>
                  <a:pt x="3189" y="5113"/>
                  <a:pt x="3153" y="5131"/>
                </a:cubicBezTo>
                <a:close/>
                <a:moveTo>
                  <a:pt x="6187" y="6187"/>
                </a:moveTo>
                <a:lnTo>
                  <a:pt x="3307" y="6187"/>
                </a:lnTo>
                <a:lnTo>
                  <a:pt x="3307" y="5404"/>
                </a:lnTo>
                <a:cubicBezTo>
                  <a:pt x="3640" y="5521"/>
                  <a:pt x="4005" y="5345"/>
                  <a:pt x="4122" y="5012"/>
                </a:cubicBezTo>
                <a:cubicBezTo>
                  <a:pt x="4239" y="4678"/>
                  <a:pt x="4064" y="4313"/>
                  <a:pt x="3730" y="4196"/>
                </a:cubicBezTo>
                <a:cubicBezTo>
                  <a:pt x="3593" y="4148"/>
                  <a:pt x="3444" y="4148"/>
                  <a:pt x="3307" y="4196"/>
                </a:cubicBezTo>
                <a:lnTo>
                  <a:pt x="3307" y="3307"/>
                </a:lnTo>
                <a:lnTo>
                  <a:pt x="4480" y="3307"/>
                </a:lnTo>
                <a:cubicBezTo>
                  <a:pt x="4539" y="3307"/>
                  <a:pt x="4587" y="3259"/>
                  <a:pt x="4587" y="3200"/>
                </a:cubicBezTo>
                <a:cubicBezTo>
                  <a:pt x="4587" y="3166"/>
                  <a:pt x="4571" y="3135"/>
                  <a:pt x="4544" y="3115"/>
                </a:cubicBezTo>
                <a:cubicBezTo>
                  <a:pt x="4355" y="2973"/>
                  <a:pt x="4317" y="2706"/>
                  <a:pt x="4459" y="2517"/>
                </a:cubicBezTo>
                <a:cubicBezTo>
                  <a:pt x="4600" y="2329"/>
                  <a:pt x="4867" y="2291"/>
                  <a:pt x="5056" y="2432"/>
                </a:cubicBezTo>
                <a:cubicBezTo>
                  <a:pt x="5245" y="2573"/>
                  <a:pt x="5283" y="2841"/>
                  <a:pt x="5141" y="3029"/>
                </a:cubicBezTo>
                <a:cubicBezTo>
                  <a:pt x="5117" y="3062"/>
                  <a:pt x="5088" y="3090"/>
                  <a:pt x="5056" y="3115"/>
                </a:cubicBezTo>
                <a:cubicBezTo>
                  <a:pt x="5009" y="3150"/>
                  <a:pt x="4999" y="3217"/>
                  <a:pt x="5035" y="3264"/>
                </a:cubicBezTo>
                <a:cubicBezTo>
                  <a:pt x="5055" y="3291"/>
                  <a:pt x="5086" y="3307"/>
                  <a:pt x="5120" y="3307"/>
                </a:cubicBezTo>
                <a:lnTo>
                  <a:pt x="6187" y="3307"/>
                </a:lnTo>
                <a:lnTo>
                  <a:pt x="6187" y="6187"/>
                </a:lnTo>
                <a:close/>
                <a:moveTo>
                  <a:pt x="6187" y="3093"/>
                </a:moveTo>
                <a:lnTo>
                  <a:pt x="5354" y="3093"/>
                </a:lnTo>
                <a:cubicBezTo>
                  <a:pt x="5531" y="2788"/>
                  <a:pt x="5427" y="2396"/>
                  <a:pt x="5121" y="2219"/>
                </a:cubicBezTo>
                <a:cubicBezTo>
                  <a:pt x="4815" y="2041"/>
                  <a:pt x="4424" y="2146"/>
                  <a:pt x="4246" y="2451"/>
                </a:cubicBezTo>
                <a:cubicBezTo>
                  <a:pt x="4131" y="2650"/>
                  <a:pt x="4131" y="2895"/>
                  <a:pt x="4246" y="3093"/>
                </a:cubicBezTo>
                <a:lnTo>
                  <a:pt x="3307" y="3093"/>
                </a:lnTo>
                <a:lnTo>
                  <a:pt x="3307" y="2027"/>
                </a:lnTo>
                <a:cubicBezTo>
                  <a:pt x="3307" y="1968"/>
                  <a:pt x="3259" y="1920"/>
                  <a:pt x="3200" y="1920"/>
                </a:cubicBezTo>
                <a:cubicBezTo>
                  <a:pt x="3177" y="1920"/>
                  <a:pt x="3154" y="1927"/>
                  <a:pt x="3136" y="1941"/>
                </a:cubicBezTo>
                <a:cubicBezTo>
                  <a:pt x="3062" y="1997"/>
                  <a:pt x="2972" y="2027"/>
                  <a:pt x="2880" y="2027"/>
                </a:cubicBezTo>
                <a:cubicBezTo>
                  <a:pt x="2644" y="2027"/>
                  <a:pt x="2453" y="1836"/>
                  <a:pt x="2453" y="1600"/>
                </a:cubicBezTo>
                <a:cubicBezTo>
                  <a:pt x="2453" y="1364"/>
                  <a:pt x="2644" y="1173"/>
                  <a:pt x="2880" y="1173"/>
                </a:cubicBezTo>
                <a:cubicBezTo>
                  <a:pt x="2972" y="1173"/>
                  <a:pt x="3062" y="1203"/>
                  <a:pt x="3136" y="1259"/>
                </a:cubicBezTo>
                <a:cubicBezTo>
                  <a:pt x="3168" y="1283"/>
                  <a:pt x="3211" y="1287"/>
                  <a:pt x="3247" y="1269"/>
                </a:cubicBezTo>
                <a:cubicBezTo>
                  <a:pt x="3284" y="1251"/>
                  <a:pt x="3307" y="1214"/>
                  <a:pt x="3307" y="1173"/>
                </a:cubicBezTo>
                <a:lnTo>
                  <a:pt x="3307" y="213"/>
                </a:lnTo>
                <a:lnTo>
                  <a:pt x="6187" y="213"/>
                </a:lnTo>
                <a:lnTo>
                  <a:pt x="6187" y="309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3" name="Google Shape;5413;p72"/>
          <p:cNvSpPr txBox="1"/>
          <p:nvPr/>
        </p:nvSpPr>
        <p:spPr>
          <a:xfrm>
            <a:off x="2355400" y="1574000"/>
            <a:ext cx="8510100" cy="10530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0" i="0" u="none" strike="noStrike" cap="none">
                <a:solidFill>
                  <a:srgbClr val="FFFFFF"/>
                </a:solidFill>
                <a:latin typeface="Calibri"/>
                <a:ea typeface="Calibri"/>
                <a:cs typeface="Calibri"/>
                <a:sym typeface="Calibri"/>
              </a:rPr>
              <a:t>Teaching Geometry in an integrated way deepens students’ understanding.</a:t>
            </a:r>
            <a:endParaRPr sz="2400" b="0" i="0" u="none" strike="noStrike" cap="none">
              <a:solidFill>
                <a:srgbClr val="FFFFFF"/>
              </a:solidFill>
              <a:latin typeface="Calibri"/>
              <a:ea typeface="Calibri"/>
              <a:cs typeface="Calibri"/>
              <a:sym typeface="Calibri"/>
            </a:endParaRPr>
          </a:p>
          <a:p>
            <a:pPr marL="0" marR="0" lvl="0" indent="0" algn="just" rtl="0">
              <a:lnSpc>
                <a:spcPct val="15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p:txBody>
      </p:sp>
      <p:grpSp>
        <p:nvGrpSpPr>
          <p:cNvPr id="5414" name="Google Shape;5414;p72"/>
          <p:cNvGrpSpPr/>
          <p:nvPr/>
        </p:nvGrpSpPr>
        <p:grpSpPr>
          <a:xfrm>
            <a:off x="1027687" y="1684625"/>
            <a:ext cx="740223" cy="747931"/>
            <a:chOff x="1068" y="1446"/>
            <a:chExt cx="466" cy="471"/>
          </a:xfrm>
        </p:grpSpPr>
        <p:sp>
          <p:nvSpPr>
            <p:cNvPr id="5415" name="Google Shape;5415;p72"/>
            <p:cNvSpPr/>
            <p:nvPr/>
          </p:nvSpPr>
          <p:spPr>
            <a:xfrm>
              <a:off x="1068" y="1446"/>
              <a:ext cx="358" cy="357"/>
            </a:xfrm>
            <a:custGeom>
              <a:avLst/>
              <a:gdLst/>
              <a:ahLst/>
              <a:cxnLst/>
              <a:rect l="l" t="t" r="r" b="b"/>
              <a:pathLst>
                <a:path w="4937" h="4926" extrusionOk="0">
                  <a:moveTo>
                    <a:pt x="1217" y="4463"/>
                  </a:moveTo>
                  <a:lnTo>
                    <a:pt x="1219" y="4462"/>
                  </a:lnTo>
                  <a:cubicBezTo>
                    <a:pt x="1230" y="4457"/>
                    <a:pt x="1240" y="4450"/>
                    <a:pt x="1249" y="4442"/>
                  </a:cubicBezTo>
                  <a:cubicBezTo>
                    <a:pt x="1250" y="4441"/>
                    <a:pt x="1252" y="4440"/>
                    <a:pt x="1253" y="4439"/>
                  </a:cubicBezTo>
                  <a:lnTo>
                    <a:pt x="4421" y="1271"/>
                  </a:lnTo>
                  <a:lnTo>
                    <a:pt x="4722" y="969"/>
                  </a:lnTo>
                  <a:cubicBezTo>
                    <a:pt x="4933" y="764"/>
                    <a:pt x="4937" y="426"/>
                    <a:pt x="4732" y="215"/>
                  </a:cubicBezTo>
                  <a:cubicBezTo>
                    <a:pt x="4526" y="4"/>
                    <a:pt x="4188" y="0"/>
                    <a:pt x="3977" y="206"/>
                  </a:cubicBezTo>
                  <a:cubicBezTo>
                    <a:pt x="3974" y="209"/>
                    <a:pt x="3971" y="212"/>
                    <a:pt x="3968" y="215"/>
                  </a:cubicBezTo>
                  <a:lnTo>
                    <a:pt x="3365" y="818"/>
                  </a:lnTo>
                  <a:lnTo>
                    <a:pt x="498" y="3685"/>
                  </a:lnTo>
                  <a:cubicBezTo>
                    <a:pt x="497" y="3686"/>
                    <a:pt x="497" y="3687"/>
                    <a:pt x="496" y="3688"/>
                  </a:cubicBezTo>
                  <a:cubicBezTo>
                    <a:pt x="488" y="3697"/>
                    <a:pt x="481" y="3707"/>
                    <a:pt x="476" y="3718"/>
                  </a:cubicBezTo>
                  <a:lnTo>
                    <a:pt x="476" y="3719"/>
                  </a:lnTo>
                  <a:lnTo>
                    <a:pt x="23" y="4774"/>
                  </a:lnTo>
                  <a:cubicBezTo>
                    <a:pt x="0" y="4828"/>
                    <a:pt x="25" y="4891"/>
                    <a:pt x="79" y="4914"/>
                  </a:cubicBezTo>
                  <a:cubicBezTo>
                    <a:pt x="106" y="4926"/>
                    <a:pt x="136" y="4926"/>
                    <a:pt x="163" y="4914"/>
                  </a:cubicBezTo>
                  <a:lnTo>
                    <a:pt x="1217" y="4463"/>
                  </a:lnTo>
                  <a:close/>
                  <a:moveTo>
                    <a:pt x="4119" y="366"/>
                  </a:moveTo>
                  <a:cubicBezTo>
                    <a:pt x="4245" y="245"/>
                    <a:pt x="4445" y="245"/>
                    <a:pt x="4571" y="366"/>
                  </a:cubicBezTo>
                  <a:cubicBezTo>
                    <a:pt x="4696" y="491"/>
                    <a:pt x="4696" y="694"/>
                    <a:pt x="4571" y="819"/>
                  </a:cubicBezTo>
                  <a:lnTo>
                    <a:pt x="4345" y="1045"/>
                  </a:lnTo>
                  <a:lnTo>
                    <a:pt x="3892" y="592"/>
                  </a:lnTo>
                  <a:lnTo>
                    <a:pt x="4119" y="366"/>
                  </a:lnTo>
                  <a:close/>
                  <a:moveTo>
                    <a:pt x="3742" y="743"/>
                  </a:moveTo>
                  <a:lnTo>
                    <a:pt x="4194" y="1196"/>
                  </a:lnTo>
                  <a:lnTo>
                    <a:pt x="4043" y="1347"/>
                  </a:lnTo>
                  <a:lnTo>
                    <a:pt x="3591" y="894"/>
                  </a:lnTo>
                  <a:lnTo>
                    <a:pt x="3742" y="743"/>
                  </a:lnTo>
                  <a:close/>
                  <a:moveTo>
                    <a:pt x="324" y="4613"/>
                  </a:moveTo>
                  <a:lnTo>
                    <a:pt x="610" y="3947"/>
                  </a:lnTo>
                  <a:lnTo>
                    <a:pt x="990" y="4328"/>
                  </a:lnTo>
                  <a:lnTo>
                    <a:pt x="324" y="4613"/>
                  </a:lnTo>
                  <a:close/>
                  <a:moveTo>
                    <a:pt x="725" y="3760"/>
                  </a:moveTo>
                  <a:lnTo>
                    <a:pt x="3440" y="1045"/>
                  </a:lnTo>
                  <a:lnTo>
                    <a:pt x="3892" y="1497"/>
                  </a:lnTo>
                  <a:lnTo>
                    <a:pt x="1177" y="4213"/>
                  </a:lnTo>
                  <a:lnTo>
                    <a:pt x="725" y="376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6" name="Google Shape;5416;p72"/>
            <p:cNvSpPr/>
            <p:nvPr/>
          </p:nvSpPr>
          <p:spPr>
            <a:xfrm>
              <a:off x="1085" y="1468"/>
              <a:ext cx="449" cy="449"/>
            </a:xfrm>
            <a:custGeom>
              <a:avLst/>
              <a:gdLst/>
              <a:ahLst/>
              <a:cxnLst/>
              <a:rect l="l" t="t" r="r" b="b"/>
              <a:pathLst>
                <a:path w="6197" h="6195" extrusionOk="0">
                  <a:moveTo>
                    <a:pt x="6131" y="16"/>
                  </a:moveTo>
                  <a:cubicBezTo>
                    <a:pt x="6092" y="0"/>
                    <a:pt x="6046" y="9"/>
                    <a:pt x="6015" y="40"/>
                  </a:cubicBezTo>
                  <a:lnTo>
                    <a:pt x="42" y="6013"/>
                  </a:lnTo>
                  <a:cubicBezTo>
                    <a:pt x="0" y="6055"/>
                    <a:pt x="0" y="6122"/>
                    <a:pt x="42" y="6164"/>
                  </a:cubicBezTo>
                  <a:cubicBezTo>
                    <a:pt x="62" y="6184"/>
                    <a:pt x="89" y="6195"/>
                    <a:pt x="117" y="6195"/>
                  </a:cubicBezTo>
                  <a:lnTo>
                    <a:pt x="6091" y="6195"/>
                  </a:lnTo>
                  <a:cubicBezTo>
                    <a:pt x="6150" y="6195"/>
                    <a:pt x="6197" y="6147"/>
                    <a:pt x="6197" y="6088"/>
                  </a:cubicBezTo>
                  <a:lnTo>
                    <a:pt x="6197" y="115"/>
                  </a:lnTo>
                  <a:cubicBezTo>
                    <a:pt x="6197" y="72"/>
                    <a:pt x="6171" y="33"/>
                    <a:pt x="6131" y="16"/>
                  </a:cubicBezTo>
                  <a:close/>
                  <a:moveTo>
                    <a:pt x="5984" y="1502"/>
                  </a:moveTo>
                  <a:lnTo>
                    <a:pt x="5451" y="1502"/>
                  </a:lnTo>
                  <a:cubicBezTo>
                    <a:pt x="5392" y="1502"/>
                    <a:pt x="5344" y="1549"/>
                    <a:pt x="5344" y="1608"/>
                  </a:cubicBezTo>
                  <a:cubicBezTo>
                    <a:pt x="5344" y="1667"/>
                    <a:pt x="5392" y="1715"/>
                    <a:pt x="5451" y="1715"/>
                  </a:cubicBezTo>
                  <a:lnTo>
                    <a:pt x="5984" y="1715"/>
                  </a:lnTo>
                  <a:lnTo>
                    <a:pt x="5984" y="2142"/>
                  </a:lnTo>
                  <a:lnTo>
                    <a:pt x="5664" y="2142"/>
                  </a:lnTo>
                  <a:cubicBezTo>
                    <a:pt x="5605" y="2142"/>
                    <a:pt x="5557" y="2189"/>
                    <a:pt x="5557" y="2248"/>
                  </a:cubicBezTo>
                  <a:cubicBezTo>
                    <a:pt x="5557" y="2307"/>
                    <a:pt x="5605" y="2355"/>
                    <a:pt x="5664" y="2355"/>
                  </a:cubicBezTo>
                  <a:lnTo>
                    <a:pt x="5984" y="2355"/>
                  </a:lnTo>
                  <a:lnTo>
                    <a:pt x="5984" y="2782"/>
                  </a:lnTo>
                  <a:lnTo>
                    <a:pt x="5451" y="2782"/>
                  </a:lnTo>
                  <a:cubicBezTo>
                    <a:pt x="5392" y="2782"/>
                    <a:pt x="5344" y="2829"/>
                    <a:pt x="5344" y="2888"/>
                  </a:cubicBezTo>
                  <a:cubicBezTo>
                    <a:pt x="5344" y="2947"/>
                    <a:pt x="5392" y="2995"/>
                    <a:pt x="5451" y="2995"/>
                  </a:cubicBezTo>
                  <a:lnTo>
                    <a:pt x="5984" y="2995"/>
                  </a:lnTo>
                  <a:lnTo>
                    <a:pt x="5984" y="3422"/>
                  </a:lnTo>
                  <a:lnTo>
                    <a:pt x="5664" y="3422"/>
                  </a:lnTo>
                  <a:cubicBezTo>
                    <a:pt x="5605" y="3422"/>
                    <a:pt x="5557" y="3469"/>
                    <a:pt x="5557" y="3528"/>
                  </a:cubicBezTo>
                  <a:cubicBezTo>
                    <a:pt x="5557" y="3587"/>
                    <a:pt x="5605" y="3635"/>
                    <a:pt x="5664" y="3635"/>
                  </a:cubicBezTo>
                  <a:lnTo>
                    <a:pt x="5984" y="3635"/>
                  </a:lnTo>
                  <a:lnTo>
                    <a:pt x="5984" y="4062"/>
                  </a:lnTo>
                  <a:lnTo>
                    <a:pt x="5451" y="4062"/>
                  </a:lnTo>
                  <a:cubicBezTo>
                    <a:pt x="5392" y="4062"/>
                    <a:pt x="5344" y="4109"/>
                    <a:pt x="5344" y="4168"/>
                  </a:cubicBezTo>
                  <a:cubicBezTo>
                    <a:pt x="5344" y="4227"/>
                    <a:pt x="5392" y="4275"/>
                    <a:pt x="5451" y="4275"/>
                  </a:cubicBezTo>
                  <a:lnTo>
                    <a:pt x="5984" y="4275"/>
                  </a:lnTo>
                  <a:lnTo>
                    <a:pt x="5984" y="4702"/>
                  </a:lnTo>
                  <a:lnTo>
                    <a:pt x="5664" y="4702"/>
                  </a:lnTo>
                  <a:cubicBezTo>
                    <a:pt x="5605" y="4702"/>
                    <a:pt x="5557" y="4749"/>
                    <a:pt x="5557" y="4808"/>
                  </a:cubicBezTo>
                  <a:cubicBezTo>
                    <a:pt x="5557" y="4867"/>
                    <a:pt x="5605" y="4915"/>
                    <a:pt x="5664" y="4915"/>
                  </a:cubicBezTo>
                  <a:lnTo>
                    <a:pt x="5984" y="4915"/>
                  </a:lnTo>
                  <a:lnTo>
                    <a:pt x="5984" y="5342"/>
                  </a:lnTo>
                  <a:lnTo>
                    <a:pt x="5451" y="5342"/>
                  </a:lnTo>
                  <a:cubicBezTo>
                    <a:pt x="5392" y="5342"/>
                    <a:pt x="5344" y="5389"/>
                    <a:pt x="5344" y="5448"/>
                  </a:cubicBezTo>
                  <a:cubicBezTo>
                    <a:pt x="5344" y="5507"/>
                    <a:pt x="5392" y="5555"/>
                    <a:pt x="5451" y="5555"/>
                  </a:cubicBezTo>
                  <a:lnTo>
                    <a:pt x="5984" y="5555"/>
                  </a:lnTo>
                  <a:lnTo>
                    <a:pt x="5984" y="5982"/>
                  </a:lnTo>
                  <a:lnTo>
                    <a:pt x="375" y="5982"/>
                  </a:lnTo>
                  <a:lnTo>
                    <a:pt x="5984" y="373"/>
                  </a:lnTo>
                  <a:lnTo>
                    <a:pt x="5984" y="150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17" name="Google Shape;5417;p72"/>
            <p:cNvSpPr/>
            <p:nvPr/>
          </p:nvSpPr>
          <p:spPr>
            <a:xfrm>
              <a:off x="1270" y="1653"/>
              <a:ext cx="185" cy="185"/>
            </a:xfrm>
            <a:custGeom>
              <a:avLst/>
              <a:gdLst/>
              <a:ahLst/>
              <a:cxnLst/>
              <a:rect l="l" t="t" r="r" b="b"/>
              <a:pathLst>
                <a:path w="2556" h="2553" extrusionOk="0">
                  <a:moveTo>
                    <a:pt x="42" y="2522"/>
                  </a:moveTo>
                  <a:cubicBezTo>
                    <a:pt x="62" y="2542"/>
                    <a:pt x="89" y="2553"/>
                    <a:pt x="117" y="2553"/>
                  </a:cubicBezTo>
                  <a:lnTo>
                    <a:pt x="2449" y="2553"/>
                  </a:lnTo>
                  <a:cubicBezTo>
                    <a:pt x="2508" y="2553"/>
                    <a:pt x="2556" y="2506"/>
                    <a:pt x="2556" y="2447"/>
                  </a:cubicBezTo>
                  <a:lnTo>
                    <a:pt x="2556" y="115"/>
                  </a:lnTo>
                  <a:cubicBezTo>
                    <a:pt x="2556" y="72"/>
                    <a:pt x="2530" y="33"/>
                    <a:pt x="2490" y="17"/>
                  </a:cubicBezTo>
                  <a:cubicBezTo>
                    <a:pt x="2450" y="0"/>
                    <a:pt x="2404" y="9"/>
                    <a:pt x="2374" y="40"/>
                  </a:cubicBezTo>
                  <a:lnTo>
                    <a:pt x="42" y="2371"/>
                  </a:lnTo>
                  <a:cubicBezTo>
                    <a:pt x="0" y="2413"/>
                    <a:pt x="0" y="2480"/>
                    <a:pt x="42" y="2522"/>
                  </a:cubicBezTo>
                  <a:close/>
                  <a:moveTo>
                    <a:pt x="2342" y="373"/>
                  </a:moveTo>
                  <a:lnTo>
                    <a:pt x="2342" y="2340"/>
                  </a:lnTo>
                  <a:lnTo>
                    <a:pt x="375" y="2340"/>
                  </a:lnTo>
                  <a:lnTo>
                    <a:pt x="2342" y="37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18" name="Google Shape;5418;p72"/>
          <p:cNvSpPr txBox="1"/>
          <p:nvPr/>
        </p:nvSpPr>
        <p:spPr>
          <a:xfrm>
            <a:off x="2316550" y="4768200"/>
            <a:ext cx="8587800" cy="17655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0" i="0" u="none" strike="noStrike" cap="none">
                <a:solidFill>
                  <a:srgbClr val="FFFFFF"/>
                </a:solidFill>
                <a:latin typeface="Calibri"/>
                <a:ea typeface="Calibri"/>
                <a:cs typeface="Calibri"/>
                <a:sym typeface="Calibri"/>
              </a:rPr>
              <a:t>It is important to build on students’ prior knowledge from Junior Cycle to extend their learning at Senior Cycle.</a:t>
            </a:r>
            <a:endParaRPr sz="1400" b="0" i="0" u="none" strike="noStrike" cap="none">
              <a:solidFill>
                <a:srgbClr val="000000"/>
              </a:solidFill>
              <a:latin typeface="Arial"/>
              <a:ea typeface="Arial"/>
              <a:cs typeface="Arial"/>
              <a:sym typeface="Arial"/>
            </a:endParaRPr>
          </a:p>
        </p:txBody>
      </p:sp>
      <p:sp>
        <p:nvSpPr>
          <p:cNvPr id="5419" name="Google Shape;5419;p72"/>
          <p:cNvSpPr txBox="1"/>
          <p:nvPr/>
        </p:nvSpPr>
        <p:spPr>
          <a:xfrm>
            <a:off x="2316550" y="2848125"/>
            <a:ext cx="8587800" cy="16197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2400"/>
              <a:buFont typeface="Arial"/>
              <a:buNone/>
            </a:pPr>
            <a:r>
              <a:rPr lang="en-GB" sz="2400" b="0" i="0" u="none" strike="noStrike" cap="none">
                <a:solidFill>
                  <a:srgbClr val="FFFFFF"/>
                </a:solidFill>
                <a:latin typeface="Calibri"/>
                <a:ea typeface="Calibri"/>
                <a:cs typeface="Calibri"/>
                <a:sym typeface="Calibri"/>
              </a:rPr>
              <a:t>Constructivism provides rich learning experiences and promotes problem solving skills, through students working together to develop their own understanding of Mathematics.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29"/>
        <p:cNvGrpSpPr/>
        <p:nvPr/>
      </p:nvGrpSpPr>
      <p:grpSpPr>
        <a:xfrm>
          <a:off x="0" y="0"/>
          <a:ext cx="0" cy="0"/>
          <a:chOff x="0" y="0"/>
          <a:chExt cx="0" cy="0"/>
        </a:xfrm>
      </p:grpSpPr>
      <p:sp>
        <p:nvSpPr>
          <p:cNvPr id="5730" name="Google Shape;5730;p102"/>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PDST Supports</a:t>
            </a:r>
            <a:endParaRPr/>
          </a:p>
        </p:txBody>
      </p:sp>
      <p:sp>
        <p:nvSpPr>
          <p:cNvPr id="5731" name="Google Shape;5731;p102"/>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
        <p:nvSpPr>
          <p:cNvPr id="5732" name="Google Shape;5732;p102"/>
          <p:cNvSpPr/>
          <p:nvPr/>
        </p:nvSpPr>
        <p:spPr>
          <a:xfrm>
            <a:off x="4414737" y="5116455"/>
            <a:ext cx="1793100" cy="1171800"/>
          </a:xfrm>
          <a:prstGeom prst="rect">
            <a:avLst/>
          </a:prstGeom>
          <a:solidFill>
            <a:srgbClr val="30654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1800">
                <a:solidFill>
                  <a:srgbClr val="FFFFFF"/>
                </a:solidFill>
                <a:latin typeface="Calibri"/>
                <a:ea typeface="Calibri"/>
                <a:cs typeface="Calibri"/>
                <a:sym typeface="Calibri"/>
              </a:rPr>
              <a:t>Lesson Study</a:t>
            </a:r>
            <a:endParaRPr sz="1800">
              <a:solidFill>
                <a:srgbClr val="FFFFFF"/>
              </a:solidFill>
              <a:latin typeface="Calibri"/>
              <a:ea typeface="Calibri"/>
              <a:cs typeface="Calibri"/>
              <a:sym typeface="Calibri"/>
            </a:endParaRPr>
          </a:p>
          <a:p>
            <a:pPr marL="0" lvl="0" indent="0" algn="l" rtl="0">
              <a:spcBef>
                <a:spcPts val="0"/>
              </a:spcBef>
              <a:spcAft>
                <a:spcPts val="0"/>
              </a:spcAft>
              <a:buNone/>
            </a:pPr>
            <a:endParaRPr sz="1800">
              <a:solidFill>
                <a:srgbClr val="FFFFFF"/>
              </a:solidFill>
              <a:latin typeface="Calibri"/>
              <a:ea typeface="Calibri"/>
              <a:cs typeface="Calibri"/>
              <a:sym typeface="Calibri"/>
            </a:endParaRPr>
          </a:p>
          <a:p>
            <a:pPr marL="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5733" name="Google Shape;5733;p102"/>
          <p:cNvSpPr/>
          <p:nvPr/>
        </p:nvSpPr>
        <p:spPr>
          <a:xfrm>
            <a:off x="6694329" y="5100204"/>
            <a:ext cx="1760100" cy="1171800"/>
          </a:xfrm>
          <a:prstGeom prst="roundRect">
            <a:avLst>
              <a:gd name="adj" fmla="val 8510"/>
            </a:avLst>
          </a:prstGeom>
          <a:solidFill>
            <a:schemeClr val="dk2"/>
          </a:solidFill>
          <a:ln w="9525"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GB" sz="1800">
                <a:solidFill>
                  <a:srgbClr val="FFFFFF"/>
                </a:solidFill>
                <a:latin typeface="Calibri"/>
                <a:ea typeface="Calibri"/>
                <a:cs typeface="Calibri"/>
                <a:sym typeface="Calibri"/>
              </a:rPr>
              <a:t>Single Visit</a:t>
            </a:r>
            <a:endParaRPr sz="1800">
              <a:solidFill>
                <a:srgbClr val="FFFFFF"/>
              </a:solidFill>
              <a:latin typeface="Calibri"/>
              <a:ea typeface="Calibri"/>
              <a:cs typeface="Calibri"/>
              <a:sym typeface="Calibri"/>
            </a:endParaRPr>
          </a:p>
          <a:p>
            <a:pPr marL="0" lvl="0" indent="0" algn="ctr" rtl="0">
              <a:lnSpc>
                <a:spcPct val="100000"/>
              </a:lnSpc>
              <a:spcBef>
                <a:spcPts val="0"/>
              </a:spcBef>
              <a:spcAft>
                <a:spcPts val="0"/>
              </a:spcAft>
              <a:buNone/>
            </a:pPr>
            <a:r>
              <a:rPr lang="en-GB" sz="1800">
                <a:solidFill>
                  <a:srgbClr val="FFFFFF"/>
                </a:solidFill>
                <a:latin typeface="Calibri"/>
                <a:ea typeface="Calibri"/>
                <a:cs typeface="Calibri"/>
                <a:sym typeface="Calibri"/>
              </a:rPr>
              <a:t>Sustained Support</a:t>
            </a:r>
            <a:endParaRPr sz="1800">
              <a:solidFill>
                <a:srgbClr val="FFFFFF"/>
              </a:solidFill>
              <a:latin typeface="Calibri"/>
              <a:ea typeface="Calibri"/>
              <a:cs typeface="Calibri"/>
              <a:sym typeface="Calibri"/>
            </a:endParaRPr>
          </a:p>
        </p:txBody>
      </p:sp>
      <p:sp>
        <p:nvSpPr>
          <p:cNvPr id="5734" name="Google Shape;5734;p102"/>
          <p:cNvSpPr/>
          <p:nvPr/>
        </p:nvSpPr>
        <p:spPr>
          <a:xfrm>
            <a:off x="8640669" y="5100204"/>
            <a:ext cx="1794900" cy="1171800"/>
          </a:xfrm>
          <a:prstGeom prst="rect">
            <a:avLst/>
          </a:prstGeom>
          <a:solidFill>
            <a:srgbClr val="30654A"/>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700">
                <a:solidFill>
                  <a:srgbClr val="FFFFFF"/>
                </a:solidFill>
                <a:uFill>
                  <a:noFill/>
                </a:u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pdst.ie</a:t>
            </a:r>
            <a:endParaRPr sz="1700">
              <a:solidFill>
                <a:srgbClr val="FFFFFF"/>
              </a:solidFill>
              <a:latin typeface="Calibri"/>
              <a:ea typeface="Calibri"/>
              <a:cs typeface="Calibri"/>
              <a:sym typeface="Calibri"/>
            </a:endParaRPr>
          </a:p>
          <a:p>
            <a:pPr marL="0" lvl="0" indent="0" algn="ctr" rtl="0">
              <a:lnSpc>
                <a:spcPct val="100000"/>
              </a:lnSpc>
              <a:spcBef>
                <a:spcPts val="0"/>
              </a:spcBef>
              <a:spcAft>
                <a:spcPts val="0"/>
              </a:spcAft>
              <a:buNone/>
            </a:pPr>
            <a:r>
              <a:rPr lang="en-GB" sz="1700">
                <a:solidFill>
                  <a:srgbClr val="FFFFFF"/>
                </a:solidFill>
                <a:uFill>
                  <a:noFill/>
                </a:uFill>
                <a:latin typeface="Calibri"/>
                <a:ea typeface="Calibri"/>
                <a:cs typeface="Calibri"/>
                <a:sym typeface="Calibri"/>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scoilnet.ie</a:t>
            </a:r>
            <a:endParaRPr sz="1700">
              <a:solidFill>
                <a:srgbClr val="FFFFFF"/>
              </a:solidFill>
              <a:latin typeface="Calibri"/>
              <a:ea typeface="Calibri"/>
              <a:cs typeface="Calibri"/>
              <a:sym typeface="Calibri"/>
            </a:endParaRPr>
          </a:p>
          <a:p>
            <a:pPr marL="0" lvl="0" indent="0" algn="ctr" rtl="0">
              <a:lnSpc>
                <a:spcPct val="100000"/>
              </a:lnSpc>
              <a:spcBef>
                <a:spcPts val="0"/>
              </a:spcBef>
              <a:spcAft>
                <a:spcPts val="0"/>
              </a:spcAft>
              <a:buNone/>
            </a:pPr>
            <a:r>
              <a:rPr lang="en-GB" sz="1700">
                <a:solidFill>
                  <a:srgbClr val="FFFFFF"/>
                </a:solidFill>
                <a:latin typeface="Calibri"/>
                <a:ea typeface="Calibri"/>
                <a:cs typeface="Calibri"/>
                <a:sym typeface="Calibri"/>
              </a:rPr>
              <a:t>projectmaths.ie</a:t>
            </a:r>
            <a:endParaRPr sz="2000">
              <a:solidFill>
                <a:srgbClr val="FFFFFF"/>
              </a:solidFill>
              <a:latin typeface="Calibri"/>
              <a:ea typeface="Calibri"/>
              <a:cs typeface="Calibri"/>
              <a:sym typeface="Calibri"/>
            </a:endParaRPr>
          </a:p>
        </p:txBody>
      </p:sp>
      <p:sp>
        <p:nvSpPr>
          <p:cNvPr id="5735" name="Google Shape;5735;p102"/>
          <p:cNvSpPr/>
          <p:nvPr/>
        </p:nvSpPr>
        <p:spPr>
          <a:xfrm>
            <a:off x="4429612" y="1758925"/>
            <a:ext cx="1759704" cy="1392931"/>
          </a:xfrm>
          <a:custGeom>
            <a:avLst/>
            <a:gdLst/>
            <a:ahLst/>
            <a:cxnLst/>
            <a:rect l="l" t="t" r="r" b="b"/>
            <a:pathLst>
              <a:path w="1603375" h="801687" extrusionOk="0">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dk2"/>
          </a:solidFill>
          <a:ln w="254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PDST Supports</a:t>
            </a:r>
            <a:endParaRPr sz="2000" i="0" u="none" strike="noStrike" cap="none">
              <a:solidFill>
                <a:srgbClr val="FFFFFF"/>
              </a:solidFill>
              <a:latin typeface="Calibri"/>
              <a:ea typeface="Calibri"/>
              <a:cs typeface="Calibri"/>
              <a:sym typeface="Calibri"/>
            </a:endParaRPr>
          </a:p>
        </p:txBody>
      </p:sp>
      <p:sp>
        <p:nvSpPr>
          <p:cNvPr id="5736" name="Google Shape;5736;p102"/>
          <p:cNvSpPr/>
          <p:nvPr/>
        </p:nvSpPr>
        <p:spPr>
          <a:xfrm>
            <a:off x="6659551" y="3672025"/>
            <a:ext cx="1795780" cy="1354851"/>
          </a:xfrm>
          <a:custGeom>
            <a:avLst/>
            <a:gdLst/>
            <a:ahLst/>
            <a:cxnLst/>
            <a:rect l="l" t="t" r="r" b="b"/>
            <a:pathLst>
              <a:path w="1603375" h="801687" extrusionOk="0">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accent1"/>
          </a:solidFill>
          <a:ln w="254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School Visits</a:t>
            </a:r>
            <a:endParaRPr sz="2000" i="0" u="none" strike="noStrike" cap="none">
              <a:solidFill>
                <a:srgbClr val="FFFFFF"/>
              </a:solidFill>
              <a:latin typeface="Calibri"/>
              <a:ea typeface="Calibri"/>
              <a:cs typeface="Calibri"/>
              <a:sym typeface="Calibri"/>
            </a:endParaRPr>
          </a:p>
        </p:txBody>
      </p:sp>
      <p:sp>
        <p:nvSpPr>
          <p:cNvPr id="5737" name="Google Shape;5737;p102"/>
          <p:cNvSpPr txBox="1"/>
          <p:nvPr/>
        </p:nvSpPr>
        <p:spPr>
          <a:xfrm>
            <a:off x="4412751" y="3688360"/>
            <a:ext cx="1793100" cy="1354500"/>
          </a:xfrm>
          <a:prstGeom prst="rect">
            <a:avLst/>
          </a:prstGeom>
          <a:solidFill>
            <a:srgbClr val="30654A"/>
          </a:solidFill>
          <a:ln>
            <a:noFill/>
          </a:ln>
        </p:spPr>
        <p:txBody>
          <a:bodyPr spcFirstLastPara="1" wrap="square" lIns="26175" tIns="26175" rIns="26175" bIns="26175" anchor="ctr" anchorCtr="0">
            <a:noAutofit/>
          </a:bodyPr>
          <a:lstStyle/>
          <a:p>
            <a:pPr marL="0" marR="0" lvl="0" indent="0" algn="ctr" rtl="0">
              <a:lnSpc>
                <a:spcPct val="90000"/>
              </a:lnSpc>
              <a:spcBef>
                <a:spcPts val="0"/>
              </a:spcBef>
              <a:spcAft>
                <a:spcPts val="0"/>
              </a:spcAft>
              <a:buClr>
                <a:srgbClr val="000000"/>
              </a:buClr>
              <a:buSzPts val="1400"/>
              <a:buFont typeface="Arial"/>
              <a:buNone/>
            </a:pPr>
            <a:endParaRPr sz="2000" i="0" u="none" strike="noStrike" cap="none">
              <a:solidFill>
                <a:srgbClr val="FFFFFF"/>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400"/>
              <a:buFont typeface="Arial"/>
              <a:buNone/>
            </a:pPr>
            <a:r>
              <a:rPr lang="en-GB" sz="2000" i="0" u="none" strike="noStrike" cap="none">
                <a:solidFill>
                  <a:srgbClr val="FFFFFF"/>
                </a:solidFill>
                <a:latin typeface="Calibri"/>
                <a:ea typeface="Calibri"/>
                <a:cs typeface="Calibri"/>
                <a:sym typeface="Calibri"/>
              </a:rPr>
              <a:t>Professional Learning Communities</a:t>
            </a:r>
            <a:endParaRPr sz="2000" i="0" u="none" strike="noStrike" cap="none">
              <a:solidFill>
                <a:srgbClr val="000000"/>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400"/>
              <a:buFont typeface="Arial"/>
              <a:buNone/>
            </a:pPr>
            <a:endParaRPr sz="2000" i="0" u="none" strike="noStrike" cap="none">
              <a:solidFill>
                <a:srgbClr val="FFFFFF"/>
              </a:solidFill>
              <a:latin typeface="Calibri"/>
              <a:ea typeface="Calibri"/>
              <a:cs typeface="Calibri"/>
              <a:sym typeface="Calibri"/>
            </a:endParaRPr>
          </a:p>
        </p:txBody>
      </p:sp>
      <p:sp>
        <p:nvSpPr>
          <p:cNvPr id="5738" name="Google Shape;5738;p102"/>
          <p:cNvSpPr/>
          <p:nvPr/>
        </p:nvSpPr>
        <p:spPr>
          <a:xfrm>
            <a:off x="2842190" y="3671705"/>
            <a:ext cx="1334810" cy="1354851"/>
          </a:xfrm>
          <a:custGeom>
            <a:avLst/>
            <a:gdLst/>
            <a:ahLst/>
            <a:cxnLst/>
            <a:rect l="l" t="t" r="r" b="b"/>
            <a:pathLst>
              <a:path w="1603375" h="801687" extrusionOk="0">
                <a:moveTo>
                  <a:pt x="0" y="80169"/>
                </a:moveTo>
                <a:cubicBezTo>
                  <a:pt x="0" y="35893"/>
                  <a:pt x="35893" y="0"/>
                  <a:pt x="80169" y="0"/>
                </a:cubicBezTo>
                <a:lnTo>
                  <a:pt x="1523206" y="0"/>
                </a:lnTo>
                <a:cubicBezTo>
                  <a:pt x="1567482" y="0"/>
                  <a:pt x="1603375" y="35893"/>
                  <a:pt x="1603375" y="80169"/>
                </a:cubicBezTo>
                <a:lnTo>
                  <a:pt x="1603375" y="721518"/>
                </a:lnTo>
                <a:cubicBezTo>
                  <a:pt x="1603375" y="765794"/>
                  <a:pt x="1567482" y="801687"/>
                  <a:pt x="1523206" y="801687"/>
                </a:cubicBezTo>
                <a:lnTo>
                  <a:pt x="80169" y="801687"/>
                </a:lnTo>
                <a:cubicBezTo>
                  <a:pt x="35893" y="801687"/>
                  <a:pt x="0" y="765794"/>
                  <a:pt x="0" y="721518"/>
                </a:cubicBezTo>
                <a:lnTo>
                  <a:pt x="0" y="80169"/>
                </a:lnTo>
                <a:close/>
              </a:path>
            </a:pathLst>
          </a:custGeom>
          <a:solidFill>
            <a:schemeClr val="dk2"/>
          </a:solidFill>
          <a:ln w="25400" cap="flat" cmpd="sng">
            <a:solidFill>
              <a:srgbClr val="FF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2000">
                <a:solidFill>
                  <a:srgbClr val="FFFFFF"/>
                </a:solidFill>
                <a:latin typeface="Calibri"/>
                <a:ea typeface="Calibri"/>
                <a:cs typeface="Calibri"/>
                <a:sym typeface="Calibri"/>
              </a:rPr>
              <a:t>Webinars</a:t>
            </a:r>
            <a:endParaRPr sz="2000" i="0" u="none" strike="noStrike" cap="none">
              <a:solidFill>
                <a:srgbClr val="FFFFFF"/>
              </a:solidFill>
              <a:latin typeface="Calibri"/>
              <a:ea typeface="Calibri"/>
              <a:cs typeface="Calibri"/>
              <a:sym typeface="Calibri"/>
            </a:endParaRPr>
          </a:p>
        </p:txBody>
      </p:sp>
      <p:sp>
        <p:nvSpPr>
          <p:cNvPr id="5739" name="Google Shape;5739;p102"/>
          <p:cNvSpPr txBox="1"/>
          <p:nvPr/>
        </p:nvSpPr>
        <p:spPr>
          <a:xfrm>
            <a:off x="1233810" y="3671778"/>
            <a:ext cx="1374000" cy="1354500"/>
          </a:xfrm>
          <a:prstGeom prst="rect">
            <a:avLst/>
          </a:prstGeom>
          <a:solidFill>
            <a:srgbClr val="30654A"/>
          </a:solidFill>
          <a:ln>
            <a:noFill/>
          </a:ln>
        </p:spPr>
        <p:txBody>
          <a:bodyPr spcFirstLastPara="1" wrap="square" lIns="26175" tIns="26175" rIns="26175" bIns="261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2000" i="0" u="none" strike="noStrike" cap="none">
                <a:solidFill>
                  <a:srgbClr val="FFFFFF"/>
                </a:solidFill>
                <a:latin typeface="Calibri"/>
                <a:ea typeface="Calibri"/>
                <a:cs typeface="Calibri"/>
                <a:sym typeface="Calibri"/>
              </a:rPr>
              <a:t>Seminars</a:t>
            </a:r>
            <a:endParaRPr sz="2000" i="0" u="none" strike="noStrike" cap="none">
              <a:solidFill>
                <a:srgbClr val="FFFFFF"/>
              </a:solidFill>
              <a:latin typeface="Calibri"/>
              <a:ea typeface="Calibri"/>
              <a:cs typeface="Calibri"/>
              <a:sym typeface="Calibri"/>
            </a:endParaRPr>
          </a:p>
        </p:txBody>
      </p:sp>
      <p:cxnSp>
        <p:nvCxnSpPr>
          <p:cNvPr id="5740" name="Google Shape;5740;p102"/>
          <p:cNvCxnSpPr/>
          <p:nvPr/>
        </p:nvCxnSpPr>
        <p:spPr>
          <a:xfrm flipH="1">
            <a:off x="5309450" y="3031600"/>
            <a:ext cx="7800" cy="657000"/>
          </a:xfrm>
          <a:prstGeom prst="straightConnector1">
            <a:avLst/>
          </a:prstGeom>
          <a:noFill/>
          <a:ln w="9525" cap="flat" cmpd="sng">
            <a:solidFill>
              <a:schemeClr val="dk2"/>
            </a:solidFill>
            <a:prstDash val="solid"/>
            <a:round/>
            <a:headEnd type="none" w="med" len="med"/>
            <a:tailEnd type="none" w="med" len="med"/>
          </a:ln>
        </p:spPr>
      </p:cxnSp>
      <p:cxnSp>
        <p:nvCxnSpPr>
          <p:cNvPr id="5741" name="Google Shape;5741;p102"/>
          <p:cNvCxnSpPr/>
          <p:nvPr/>
        </p:nvCxnSpPr>
        <p:spPr>
          <a:xfrm>
            <a:off x="5326213" y="3138437"/>
            <a:ext cx="2291100" cy="555300"/>
          </a:xfrm>
          <a:prstGeom prst="straightConnector1">
            <a:avLst/>
          </a:prstGeom>
          <a:noFill/>
          <a:ln w="9525" cap="flat" cmpd="sng">
            <a:solidFill>
              <a:schemeClr val="dk2"/>
            </a:solidFill>
            <a:prstDash val="solid"/>
            <a:round/>
            <a:headEnd type="none" w="med" len="med"/>
            <a:tailEnd type="none" w="med" len="med"/>
          </a:ln>
        </p:spPr>
      </p:cxnSp>
      <p:cxnSp>
        <p:nvCxnSpPr>
          <p:cNvPr id="5742" name="Google Shape;5742;p102"/>
          <p:cNvCxnSpPr>
            <a:endCxn id="5743" idx="0"/>
          </p:cNvCxnSpPr>
          <p:nvPr/>
        </p:nvCxnSpPr>
        <p:spPr>
          <a:xfrm>
            <a:off x="5326119" y="3138410"/>
            <a:ext cx="4212000" cy="533700"/>
          </a:xfrm>
          <a:prstGeom prst="straightConnector1">
            <a:avLst/>
          </a:prstGeom>
          <a:noFill/>
          <a:ln w="9525" cap="flat" cmpd="sng">
            <a:solidFill>
              <a:schemeClr val="dk2"/>
            </a:solidFill>
            <a:prstDash val="solid"/>
            <a:round/>
            <a:headEnd type="none" w="med" len="med"/>
            <a:tailEnd type="none" w="med" len="med"/>
          </a:ln>
        </p:spPr>
      </p:cxnSp>
      <p:cxnSp>
        <p:nvCxnSpPr>
          <p:cNvPr id="5744" name="Google Shape;5744;p102"/>
          <p:cNvCxnSpPr/>
          <p:nvPr/>
        </p:nvCxnSpPr>
        <p:spPr>
          <a:xfrm flipH="1">
            <a:off x="3546275" y="3140100"/>
            <a:ext cx="1756500" cy="554100"/>
          </a:xfrm>
          <a:prstGeom prst="straightConnector1">
            <a:avLst/>
          </a:prstGeom>
          <a:noFill/>
          <a:ln w="9525" cap="flat" cmpd="sng">
            <a:solidFill>
              <a:schemeClr val="dk2"/>
            </a:solidFill>
            <a:prstDash val="solid"/>
            <a:round/>
            <a:headEnd type="none" w="med" len="med"/>
            <a:tailEnd type="none" w="med" len="med"/>
          </a:ln>
        </p:spPr>
      </p:cxnSp>
      <p:cxnSp>
        <p:nvCxnSpPr>
          <p:cNvPr id="5745" name="Google Shape;5745;p102"/>
          <p:cNvCxnSpPr>
            <a:endCxn id="5739" idx="0"/>
          </p:cNvCxnSpPr>
          <p:nvPr/>
        </p:nvCxnSpPr>
        <p:spPr>
          <a:xfrm flipH="1">
            <a:off x="1920810" y="3125478"/>
            <a:ext cx="3411000" cy="546300"/>
          </a:xfrm>
          <a:prstGeom prst="straightConnector1">
            <a:avLst/>
          </a:prstGeom>
          <a:noFill/>
          <a:ln w="9525" cap="flat" cmpd="sng">
            <a:solidFill>
              <a:schemeClr val="dk2"/>
            </a:solidFill>
            <a:prstDash val="solid"/>
            <a:round/>
            <a:headEnd type="none" w="med" len="med"/>
            <a:tailEnd type="none" w="med" len="med"/>
          </a:ln>
        </p:spPr>
      </p:cxnSp>
      <p:sp>
        <p:nvSpPr>
          <p:cNvPr id="5743" name="Google Shape;5743;p102"/>
          <p:cNvSpPr txBox="1"/>
          <p:nvPr/>
        </p:nvSpPr>
        <p:spPr>
          <a:xfrm>
            <a:off x="8640669" y="3672110"/>
            <a:ext cx="1794900" cy="1354500"/>
          </a:xfrm>
          <a:prstGeom prst="rect">
            <a:avLst/>
          </a:prstGeom>
          <a:solidFill>
            <a:srgbClr val="30654A"/>
          </a:solidFill>
          <a:ln>
            <a:noFill/>
          </a:ln>
        </p:spPr>
        <p:txBody>
          <a:bodyPr spcFirstLastPara="1" wrap="square" lIns="26175" tIns="26175" rIns="26175" bIns="26175"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GB" sz="2000">
                <a:solidFill>
                  <a:srgbClr val="FFFFFF"/>
                </a:solidFill>
                <a:latin typeface="Calibri"/>
                <a:ea typeface="Calibri"/>
                <a:cs typeface="Calibri"/>
                <a:sym typeface="Calibri"/>
              </a:rPr>
              <a:t>PDST Websites</a:t>
            </a:r>
            <a:endParaRPr sz="2000" i="0" u="none" strike="noStrike" cap="none">
              <a:solidFill>
                <a:srgbClr val="FFFFFF"/>
              </a:solidFill>
              <a:latin typeface="Calibri"/>
              <a:ea typeface="Calibri"/>
              <a:cs typeface="Calibri"/>
              <a:sym typeface="Calibri"/>
            </a:endParaRPr>
          </a:p>
        </p:txBody>
      </p:sp>
      <p:cxnSp>
        <p:nvCxnSpPr>
          <p:cNvPr id="5746" name="Google Shape;5746;p102"/>
          <p:cNvCxnSpPr>
            <a:stCxn id="5737" idx="2"/>
            <a:endCxn id="5732" idx="0"/>
          </p:cNvCxnSpPr>
          <p:nvPr/>
        </p:nvCxnSpPr>
        <p:spPr>
          <a:xfrm>
            <a:off x="5309301" y="5042860"/>
            <a:ext cx="2100" cy="73500"/>
          </a:xfrm>
          <a:prstGeom prst="straightConnector1">
            <a:avLst/>
          </a:prstGeom>
          <a:noFill/>
          <a:ln w="9525" cap="flat" cmpd="sng">
            <a:solidFill>
              <a:schemeClr val="dk2"/>
            </a:solidFill>
            <a:prstDash val="solid"/>
            <a:round/>
            <a:headEnd type="none" w="med" len="med"/>
            <a:tailEnd type="none" w="med" len="med"/>
          </a:ln>
        </p:spPr>
      </p:cxnSp>
      <p:cxnSp>
        <p:nvCxnSpPr>
          <p:cNvPr id="5747" name="Google Shape;5747;p102"/>
          <p:cNvCxnSpPr/>
          <p:nvPr/>
        </p:nvCxnSpPr>
        <p:spPr>
          <a:xfrm flipH="1">
            <a:off x="7558350" y="4890775"/>
            <a:ext cx="1500" cy="225600"/>
          </a:xfrm>
          <a:prstGeom prst="straightConnector1">
            <a:avLst/>
          </a:prstGeom>
          <a:noFill/>
          <a:ln w="9525" cap="flat" cmpd="sng">
            <a:solidFill>
              <a:schemeClr val="dk2"/>
            </a:solidFill>
            <a:prstDash val="solid"/>
            <a:round/>
            <a:headEnd type="none" w="med" len="med"/>
            <a:tailEnd type="none" w="med" len="med"/>
          </a:ln>
        </p:spPr>
      </p:cxnSp>
      <p:cxnSp>
        <p:nvCxnSpPr>
          <p:cNvPr id="5748" name="Google Shape;5748;p102"/>
          <p:cNvCxnSpPr>
            <a:stCxn id="5743" idx="2"/>
            <a:endCxn id="5734" idx="0"/>
          </p:cNvCxnSpPr>
          <p:nvPr/>
        </p:nvCxnSpPr>
        <p:spPr>
          <a:xfrm>
            <a:off x="9538119" y="5026610"/>
            <a:ext cx="0" cy="735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52"/>
        <p:cNvGrpSpPr/>
        <p:nvPr/>
      </p:nvGrpSpPr>
      <p:grpSpPr>
        <a:xfrm>
          <a:off x="0" y="0"/>
          <a:ext cx="0" cy="0"/>
          <a:chOff x="0" y="0"/>
          <a:chExt cx="0" cy="0"/>
        </a:xfrm>
      </p:grpSpPr>
      <p:sp>
        <p:nvSpPr>
          <p:cNvPr id="5753" name="Google Shape;5753;p103"/>
          <p:cNvSpPr txBox="1">
            <a:spLocks noGrp="1"/>
          </p:cNvSpPr>
          <p:nvPr>
            <p:ph type="title"/>
          </p:nvPr>
        </p:nvSpPr>
        <p:spPr>
          <a:xfrm>
            <a:off x="514800" y="1130221"/>
            <a:ext cx="7008300" cy="105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sz="3700">
                <a:solidFill>
                  <a:srgbClr val="418763"/>
                </a:solidFill>
              </a:rPr>
              <a:t>PDST Post Primary Maths Team</a:t>
            </a:r>
            <a:endParaRPr sz="3700">
              <a:solidFill>
                <a:srgbClr val="418763"/>
              </a:solidFill>
            </a:endParaRPr>
          </a:p>
        </p:txBody>
      </p:sp>
      <p:sp>
        <p:nvSpPr>
          <p:cNvPr id="5754" name="Google Shape;5754;p103"/>
          <p:cNvSpPr txBox="1">
            <a:spLocks noGrp="1"/>
          </p:cNvSpPr>
          <p:nvPr>
            <p:ph type="body" idx="1"/>
          </p:nvPr>
        </p:nvSpPr>
        <p:spPr>
          <a:xfrm>
            <a:off x="514800" y="2263933"/>
            <a:ext cx="4238100" cy="433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sz="2400" b="1">
                <a:solidFill>
                  <a:srgbClr val="262262"/>
                </a:solidFill>
              </a:rPr>
              <a:t>Team</a:t>
            </a:r>
            <a:r>
              <a:rPr lang="en-GB" sz="2400">
                <a:solidFill>
                  <a:srgbClr val="262262"/>
                </a:solidFill>
              </a:rPr>
              <a:t> </a:t>
            </a:r>
            <a:r>
              <a:rPr lang="en-GB" sz="2400" b="1">
                <a:solidFill>
                  <a:srgbClr val="262262"/>
                </a:solidFill>
              </a:rPr>
              <a:t>Leader</a:t>
            </a: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Stephen Gammell </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stephengammell@pdst.ie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b="1">
                <a:solidFill>
                  <a:srgbClr val="262262"/>
                </a:solidFill>
              </a:rPr>
              <a:t>Administrator</a:t>
            </a: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Gráinne Haughney </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grainnehaughneymdt@pdst.ie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b="1">
                <a:solidFill>
                  <a:srgbClr val="262262"/>
                </a:solidFill>
              </a:rPr>
              <a:t>General Enquiries:</a:t>
            </a:r>
            <a:endParaRPr sz="2400" b="1">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Postprimarymaths@pdst.ie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p:txBody>
      </p:sp>
      <p:sp>
        <p:nvSpPr>
          <p:cNvPr id="5755" name="Google Shape;5755;p103"/>
          <p:cNvSpPr txBox="1">
            <a:spLocks noGrp="1"/>
          </p:cNvSpPr>
          <p:nvPr>
            <p:ph type="body" idx="4294967295"/>
          </p:nvPr>
        </p:nvSpPr>
        <p:spPr>
          <a:xfrm>
            <a:off x="8397950" y="2043708"/>
            <a:ext cx="3496800" cy="433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endParaRPr sz="2400" b="1">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Enda Donnelly</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endadonnelly@pdst.ie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Warren McIntyre</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warrenmcintyre@pdst.ie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Michael Walsh</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michaelwalsh@pdst.ie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b="1">
                <a:solidFill>
                  <a:srgbClr val="262262"/>
                </a:solidFill>
              </a:rPr>
              <a:t>Twitter</a:t>
            </a:r>
            <a:endParaRPr sz="2400" b="1">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@ProjectMaths_ie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400"/>
              </a:spcAft>
              <a:buSzPts val="2000"/>
              <a:buNone/>
            </a:pPr>
            <a:endParaRPr sz="2400">
              <a:solidFill>
                <a:srgbClr val="262262"/>
              </a:solidFill>
            </a:endParaRPr>
          </a:p>
        </p:txBody>
      </p:sp>
      <p:sp>
        <p:nvSpPr>
          <p:cNvPr id="5756" name="Google Shape;5756;p103"/>
          <p:cNvSpPr txBox="1">
            <a:spLocks noGrp="1"/>
          </p:cNvSpPr>
          <p:nvPr>
            <p:ph type="body" idx="1"/>
          </p:nvPr>
        </p:nvSpPr>
        <p:spPr>
          <a:xfrm>
            <a:off x="4910867" y="2111533"/>
            <a:ext cx="3329100" cy="4338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sz="2400" b="1">
                <a:solidFill>
                  <a:srgbClr val="262262"/>
                </a:solidFill>
              </a:rPr>
              <a:t>Advisors:</a:t>
            </a:r>
            <a:endParaRPr sz="2400" b="1">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Angela Dwane</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angeladwane@pdst.ie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Dympna McCoy</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dympnamccoy@pdst.ie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Arlene Murphy</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arlenemurphy@pdst.ie</a:t>
            </a:r>
            <a:endParaRPr sz="2400">
              <a:solidFill>
                <a:srgbClr val="262262"/>
              </a:solidFill>
            </a:endParaRPr>
          </a:p>
          <a:p>
            <a:pPr marL="0" lvl="0" indent="0" algn="l" rtl="0">
              <a:lnSpc>
                <a:spcPct val="90000"/>
              </a:lnSpc>
              <a:spcBef>
                <a:spcPts val="400"/>
              </a:spcBef>
              <a:spcAft>
                <a:spcPts val="0"/>
              </a:spcAft>
              <a:buSzPts val="2000"/>
              <a:buNone/>
            </a:pPr>
            <a:endParaRPr sz="2400">
              <a:solidFill>
                <a:srgbClr val="262262"/>
              </a:solidFill>
            </a:endParaRPr>
          </a:p>
          <a:p>
            <a:pPr marL="0" lvl="0" indent="0" algn="l" rtl="0">
              <a:lnSpc>
                <a:spcPct val="90000"/>
              </a:lnSpc>
              <a:spcBef>
                <a:spcPts val="400"/>
              </a:spcBef>
              <a:spcAft>
                <a:spcPts val="0"/>
              </a:spcAft>
              <a:buSzPts val="2000"/>
              <a:buNone/>
            </a:pPr>
            <a:r>
              <a:rPr lang="en-GB" sz="2400">
                <a:solidFill>
                  <a:srgbClr val="262262"/>
                </a:solidFill>
              </a:rPr>
              <a:t>Darren Murphy</a:t>
            </a:r>
            <a:endParaRPr sz="2400">
              <a:solidFill>
                <a:srgbClr val="262262"/>
              </a:solidFill>
            </a:endParaRPr>
          </a:p>
          <a:p>
            <a:pPr marL="0" lvl="0" indent="0" algn="l" rtl="0">
              <a:lnSpc>
                <a:spcPct val="90000"/>
              </a:lnSpc>
              <a:spcBef>
                <a:spcPts val="400"/>
              </a:spcBef>
              <a:spcAft>
                <a:spcPts val="0"/>
              </a:spcAft>
              <a:buSzPts val="2000"/>
              <a:buNone/>
            </a:pPr>
            <a:r>
              <a:rPr lang="en-GB" sz="2400" u="sng">
                <a:solidFill>
                  <a:srgbClr val="262262"/>
                </a:solidFill>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darrenmurphy@pdst.ie</a:t>
            </a:r>
            <a:endParaRPr sz="2400">
              <a:solidFill>
                <a:srgbClr val="262262"/>
              </a:solidFill>
            </a:endParaRPr>
          </a:p>
        </p:txBody>
      </p:sp>
      <p:pic>
        <p:nvPicPr>
          <p:cNvPr id="5757" name="Google Shape;5757;p103"/>
          <p:cNvPicPr preferRelativeResize="0"/>
          <p:nvPr/>
        </p:nvPicPr>
        <p:blipFill rotWithShape="1">
          <a:blip r:embed="rId13">
            <a:alphaModFix/>
          </a:blip>
          <a:srcRect/>
          <a:stretch/>
        </p:blipFill>
        <p:spPr>
          <a:xfrm>
            <a:off x="10397367" y="988850"/>
            <a:ext cx="1329933" cy="997433"/>
          </a:xfrm>
          <a:prstGeom prst="rect">
            <a:avLst/>
          </a:prstGeom>
          <a:noFill/>
          <a:ln>
            <a:noFill/>
          </a:ln>
        </p:spPr>
      </p:pic>
      <p:sp>
        <p:nvSpPr>
          <p:cNvPr id="5758" name="Google Shape;5758;p103"/>
          <p:cNvSpPr txBox="1">
            <a:spLocks noGrp="1"/>
          </p:cNvSpPr>
          <p:nvPr>
            <p:ph type="sldNum" idx="12"/>
          </p:nvPr>
        </p:nvSpPr>
        <p:spPr>
          <a:xfrm>
            <a:off x="-16937" y="8475134"/>
            <a:ext cx="10575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63"/>
        <p:cNvGrpSpPr/>
        <p:nvPr/>
      </p:nvGrpSpPr>
      <p:grpSpPr>
        <a:xfrm>
          <a:off x="0" y="0"/>
          <a:ext cx="0" cy="0"/>
          <a:chOff x="0" y="0"/>
          <a:chExt cx="0" cy="0"/>
        </a:xfrm>
      </p:grpSpPr>
      <p:sp>
        <p:nvSpPr>
          <p:cNvPr id="5764" name="Google Shape;5764;p104"/>
          <p:cNvSpPr txBox="1">
            <a:spLocks noGrp="1"/>
          </p:cNvSpPr>
          <p:nvPr>
            <p:ph type="sldNum" idx="12"/>
          </p:nvPr>
        </p:nvSpPr>
        <p:spPr>
          <a:xfrm>
            <a:off x="-12703" y="6356351"/>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32</a:t>
            </a:fld>
            <a:endParaRPr/>
          </a:p>
        </p:txBody>
      </p:sp>
      <p:pic>
        <p:nvPicPr>
          <p:cNvPr id="5765" name="Google Shape;5765;p104"/>
          <p:cNvPicPr preferRelativeResize="0"/>
          <p:nvPr/>
        </p:nvPicPr>
        <p:blipFill>
          <a:blip r:embed="rId3">
            <a:alphaModFix/>
          </a:blip>
          <a:stretch>
            <a:fillRect/>
          </a:stretch>
        </p:blipFill>
        <p:spPr>
          <a:xfrm>
            <a:off x="3599850" y="1814475"/>
            <a:ext cx="4582300" cy="4440025"/>
          </a:xfrm>
          <a:prstGeom prst="rect">
            <a:avLst/>
          </a:prstGeom>
          <a:noFill/>
          <a:ln>
            <a:noFill/>
          </a:ln>
        </p:spPr>
      </p:pic>
      <p:sp>
        <p:nvSpPr>
          <p:cNvPr id="5766" name="Google Shape;5766;p104"/>
          <p:cNvSpPr txBox="1">
            <a:spLocks noGrp="1"/>
          </p:cNvSpPr>
          <p:nvPr>
            <p:ph type="body" idx="1"/>
          </p:nvPr>
        </p:nvSpPr>
        <p:spPr>
          <a:xfrm>
            <a:off x="5030450" y="610675"/>
            <a:ext cx="1639500" cy="105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None/>
            </a:pPr>
            <a:r>
              <a:rPr lang="en-GB" sz="4900">
                <a:solidFill>
                  <a:srgbClr val="418763"/>
                </a:solidFill>
                <a:latin typeface="Courgette"/>
                <a:ea typeface="Courgette"/>
                <a:cs typeface="Courgette"/>
                <a:sym typeface="Courgette"/>
              </a:rPr>
              <a:t>Tan q</a:t>
            </a:r>
            <a:endParaRPr sz="4900">
              <a:solidFill>
                <a:srgbClr val="418763"/>
              </a:solidFill>
              <a:latin typeface="Courgette"/>
              <a:ea typeface="Courgette"/>
              <a:cs typeface="Courgette"/>
              <a:sym typeface="Courgett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70"/>
        <p:cNvGrpSpPr/>
        <p:nvPr/>
      </p:nvGrpSpPr>
      <p:grpSpPr>
        <a:xfrm>
          <a:off x="0" y="0"/>
          <a:ext cx="0" cy="0"/>
          <a:chOff x="0" y="0"/>
          <a:chExt cx="0" cy="0"/>
        </a:xfrm>
      </p:grpSpPr>
      <p:sp>
        <p:nvSpPr>
          <p:cNvPr id="5771" name="Google Shape;5771;p105"/>
          <p:cNvSpPr txBox="1">
            <a:spLocks noGrp="1"/>
          </p:cNvSpPr>
          <p:nvPr>
            <p:ph type="title"/>
          </p:nvPr>
        </p:nvSpPr>
        <p:spPr>
          <a:xfrm>
            <a:off x="514800" y="1206421"/>
            <a:ext cx="7008300" cy="1057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solidFill>
                  <a:srgbClr val="418763"/>
                </a:solidFill>
              </a:rPr>
              <a:t>References</a:t>
            </a:r>
            <a:endParaRPr>
              <a:solidFill>
                <a:srgbClr val="418763"/>
              </a:solidFill>
            </a:endParaRPr>
          </a:p>
        </p:txBody>
      </p:sp>
      <p:sp>
        <p:nvSpPr>
          <p:cNvPr id="5772" name="Google Shape;5772;p105"/>
          <p:cNvSpPr txBox="1">
            <a:spLocks noGrp="1"/>
          </p:cNvSpPr>
          <p:nvPr>
            <p:ph type="body" idx="1"/>
          </p:nvPr>
        </p:nvSpPr>
        <p:spPr>
          <a:xfrm>
            <a:off x="514800" y="2263933"/>
            <a:ext cx="11138100" cy="36963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sz="2300">
                <a:solidFill>
                  <a:srgbClr val="262262"/>
                </a:solidFill>
              </a:rPr>
              <a:t>ERC. (2015) TIMSS in Ireland: Mathematics and Science in primary and post-primary schools.</a:t>
            </a:r>
            <a:endParaRPr sz="2300">
              <a:solidFill>
                <a:srgbClr val="262262"/>
              </a:solidFill>
            </a:endParaRPr>
          </a:p>
          <a:p>
            <a:pPr marL="0" lvl="0" indent="0" algn="l" rtl="0">
              <a:lnSpc>
                <a:spcPct val="90000"/>
              </a:lnSpc>
              <a:spcBef>
                <a:spcPts val="400"/>
              </a:spcBef>
              <a:spcAft>
                <a:spcPts val="0"/>
              </a:spcAft>
              <a:buSzPts val="2000"/>
              <a:buNone/>
            </a:pPr>
            <a:r>
              <a:rPr lang="en-GB" sz="2300">
                <a:solidFill>
                  <a:srgbClr val="262262"/>
                </a:solidFill>
              </a:rPr>
              <a:t>ERC, (2012) Learning for Life: The Achievements of 15-year-olds in Ireland on Mathematics, Reading Literacy and Science in PISA 2012</a:t>
            </a:r>
            <a:endParaRPr sz="2300">
              <a:solidFill>
                <a:srgbClr val="262262"/>
              </a:solidFill>
            </a:endParaRPr>
          </a:p>
          <a:p>
            <a:pPr marL="0" lvl="0" indent="0" algn="l" rtl="0">
              <a:lnSpc>
                <a:spcPct val="90000"/>
              </a:lnSpc>
              <a:spcBef>
                <a:spcPts val="400"/>
              </a:spcBef>
              <a:spcAft>
                <a:spcPts val="0"/>
              </a:spcAft>
              <a:buSzPts val="2000"/>
              <a:buNone/>
            </a:pPr>
            <a:r>
              <a:rPr lang="en-GB" sz="2300">
                <a:solidFill>
                  <a:srgbClr val="262262"/>
                </a:solidFill>
              </a:rPr>
              <a:t>Fuys, D., Geddes, D., &amp; Tischler, R. (1988). Journal for. Research in Mathematics Education Mono-graph 3: The van Hiele model of thinking in geometry among adolescents. Reston, VA: NationalCouncil of Teachers of Mathematics.</a:t>
            </a:r>
            <a:endParaRPr sz="2300">
              <a:solidFill>
                <a:srgbClr val="262262"/>
              </a:solidFill>
            </a:endParaRPr>
          </a:p>
          <a:p>
            <a:pPr marL="0" lvl="0" indent="0" algn="l" rtl="0">
              <a:lnSpc>
                <a:spcPct val="90000"/>
              </a:lnSpc>
              <a:spcBef>
                <a:spcPts val="400"/>
              </a:spcBef>
              <a:spcAft>
                <a:spcPts val="0"/>
              </a:spcAft>
              <a:buSzPts val="2000"/>
              <a:buNone/>
            </a:pPr>
            <a:r>
              <a:rPr lang="en-GB" sz="2300">
                <a:solidFill>
                  <a:srgbClr val="262262"/>
                </a:solidFill>
              </a:rPr>
              <a:t>Crowley, M.L. (1987): The Van Hiele Model of the development of geometricthought, in N.C.T.M. (1987): Learning and teaching geometry, K-12.(N.C.T.M.: Reston, USA), pp. 1-16.</a:t>
            </a:r>
            <a:endParaRPr sz="2300">
              <a:solidFill>
                <a:srgbClr val="262262"/>
              </a:solidFill>
            </a:endParaRPr>
          </a:p>
          <a:p>
            <a:pPr marL="0" lvl="0" indent="0" algn="l" rtl="0">
              <a:lnSpc>
                <a:spcPct val="90000"/>
              </a:lnSpc>
              <a:spcBef>
                <a:spcPts val="400"/>
              </a:spcBef>
              <a:spcAft>
                <a:spcPts val="0"/>
              </a:spcAft>
              <a:buSzPts val="2000"/>
              <a:buNone/>
            </a:pPr>
            <a:r>
              <a:rPr lang="en-GB" sz="2300">
                <a:solidFill>
                  <a:srgbClr val="262262"/>
                </a:solidFill>
              </a:rPr>
              <a:t>Newman, F. M., Marks, H. M., &amp; Gamoran, A. (1996). Authentic Pedagogy and Student Performance. American Journal of Education, 104, 28-312</a:t>
            </a:r>
            <a:endParaRPr sz="2300">
              <a:solidFill>
                <a:srgbClr val="262262"/>
              </a:solidFill>
            </a:endParaRPr>
          </a:p>
          <a:p>
            <a:pPr marL="0" lvl="0" indent="0" algn="l" rtl="0">
              <a:lnSpc>
                <a:spcPct val="90000"/>
              </a:lnSpc>
              <a:spcBef>
                <a:spcPts val="400"/>
              </a:spcBef>
              <a:spcAft>
                <a:spcPts val="0"/>
              </a:spcAft>
              <a:buSzPts val="2000"/>
              <a:buNone/>
            </a:pPr>
            <a:r>
              <a:rPr lang="en-GB" sz="2300">
                <a:solidFill>
                  <a:srgbClr val="262262"/>
                </a:solidFill>
              </a:rPr>
              <a:t>Lubienski, Sarah &amp; Stilwell, Jean. (2011). Teaching Low-SES Students Mathematics Through Problem Solving: Tough Issues, Promising Strategies and Lingering Dilemmas.</a:t>
            </a:r>
            <a:endParaRPr sz="2300">
              <a:solidFill>
                <a:srgbClr val="262262"/>
              </a:solidFill>
            </a:endParaRPr>
          </a:p>
          <a:p>
            <a:pPr marL="0" lvl="0" indent="0" algn="l" rtl="0">
              <a:lnSpc>
                <a:spcPct val="90000"/>
              </a:lnSpc>
              <a:spcBef>
                <a:spcPts val="400"/>
              </a:spcBef>
              <a:spcAft>
                <a:spcPts val="0"/>
              </a:spcAft>
              <a:buSzPts val="2000"/>
              <a:buNone/>
            </a:pPr>
            <a:endParaRPr sz="2300">
              <a:solidFill>
                <a:srgbClr val="262262"/>
              </a:solidFill>
            </a:endParaRPr>
          </a:p>
          <a:p>
            <a:pPr marL="0" lvl="0" indent="0" algn="l" rtl="0">
              <a:lnSpc>
                <a:spcPct val="90000"/>
              </a:lnSpc>
              <a:spcBef>
                <a:spcPts val="400"/>
              </a:spcBef>
              <a:spcAft>
                <a:spcPts val="0"/>
              </a:spcAft>
              <a:buSzPts val="2000"/>
              <a:buNone/>
            </a:pPr>
            <a:endParaRPr sz="2300">
              <a:solidFill>
                <a:srgbClr val="262262"/>
              </a:solidFill>
            </a:endParaRPr>
          </a:p>
        </p:txBody>
      </p:sp>
      <p:sp>
        <p:nvSpPr>
          <p:cNvPr id="5773" name="Google Shape;5773;p105"/>
          <p:cNvSpPr txBox="1">
            <a:spLocks noGrp="1"/>
          </p:cNvSpPr>
          <p:nvPr>
            <p:ph type="sldNum" idx="12"/>
          </p:nvPr>
        </p:nvSpPr>
        <p:spPr>
          <a:xfrm>
            <a:off x="-16937" y="8475134"/>
            <a:ext cx="1057500" cy="486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33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62262"/>
        </a:solidFill>
        <a:effectLst/>
      </p:bgPr>
    </p:bg>
    <p:spTree>
      <p:nvGrpSpPr>
        <p:cNvPr id="1" name="Shape 5424"/>
        <p:cNvGrpSpPr/>
        <p:nvPr/>
      </p:nvGrpSpPr>
      <p:grpSpPr>
        <a:xfrm>
          <a:off x="0" y="0"/>
          <a:ext cx="0" cy="0"/>
          <a:chOff x="0" y="0"/>
          <a:chExt cx="0" cy="0"/>
        </a:xfrm>
      </p:grpSpPr>
      <p:sp>
        <p:nvSpPr>
          <p:cNvPr id="5425" name="Google Shape;5425;p7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GB"/>
              <a:t>4</a:t>
            </a:fld>
            <a:endParaRPr/>
          </a:p>
        </p:txBody>
      </p:sp>
      <p:sp>
        <p:nvSpPr>
          <p:cNvPr id="5426" name="Google Shape;5426;p73"/>
          <p:cNvSpPr txBox="1">
            <a:spLocks noGrp="1"/>
          </p:cNvSpPr>
          <p:nvPr>
            <p:ph type="title"/>
          </p:nvPr>
        </p:nvSpPr>
        <p:spPr>
          <a:xfrm>
            <a:off x="930096" y="267726"/>
            <a:ext cx="9658800" cy="1255800"/>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SzPts val="2800"/>
              <a:buNone/>
            </a:pPr>
            <a:r>
              <a:rPr lang="en-GB"/>
              <a:t>Learning Outcomes</a:t>
            </a:r>
            <a:endParaRPr/>
          </a:p>
          <a:p>
            <a:pPr marL="0" lvl="0" indent="0" algn="ctr" rtl="0">
              <a:lnSpc>
                <a:spcPct val="90000"/>
              </a:lnSpc>
              <a:spcBef>
                <a:spcPts val="0"/>
              </a:spcBef>
              <a:spcAft>
                <a:spcPts val="0"/>
              </a:spcAft>
              <a:buSzPts val="2800"/>
              <a:buNone/>
            </a:pPr>
            <a:endParaRPr/>
          </a:p>
        </p:txBody>
      </p:sp>
      <p:sp>
        <p:nvSpPr>
          <p:cNvPr id="5427" name="Google Shape;5427;p73"/>
          <p:cNvSpPr txBox="1"/>
          <p:nvPr/>
        </p:nvSpPr>
        <p:spPr>
          <a:xfrm>
            <a:off x="1090325" y="1379925"/>
            <a:ext cx="8969700" cy="369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GB" sz="2200" b="0" i="0" u="none" strike="noStrike" cap="none">
                <a:solidFill>
                  <a:srgbClr val="FFFFFF"/>
                </a:solidFill>
                <a:latin typeface="Calibri"/>
                <a:ea typeface="Calibri"/>
                <a:cs typeface="Calibri"/>
                <a:sym typeface="Calibri"/>
              </a:rPr>
              <a:t>By the end of this workshop participants will have:</a:t>
            </a:r>
            <a:endParaRPr sz="22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FFFFFF"/>
              </a:solidFill>
              <a:latin typeface="Calibri"/>
              <a:ea typeface="Calibri"/>
              <a:cs typeface="Calibri"/>
              <a:sym typeface="Calibri"/>
            </a:endParaRPr>
          </a:p>
          <a:p>
            <a:pPr marL="457200" marR="0" lvl="0" indent="-355600" algn="just" rtl="0">
              <a:lnSpc>
                <a:spcPct val="150000"/>
              </a:lnSpc>
              <a:spcBef>
                <a:spcPts val="0"/>
              </a:spcBef>
              <a:spcAft>
                <a:spcPts val="0"/>
              </a:spcAft>
              <a:buClr>
                <a:srgbClr val="FFFFFF"/>
              </a:buClr>
              <a:buSzPts val="2000"/>
              <a:buFont typeface="Calibri"/>
              <a:buChar char="●"/>
            </a:pPr>
            <a:r>
              <a:rPr lang="en-GB" sz="2000" b="0" i="0" u="none" strike="noStrike" cap="none">
                <a:solidFill>
                  <a:srgbClr val="FFFFFF"/>
                </a:solidFill>
                <a:latin typeface="Calibri"/>
                <a:ea typeface="Calibri"/>
                <a:cs typeface="Calibri"/>
                <a:sym typeface="Calibri"/>
              </a:rPr>
              <a:t>explored that allowing students to engage with rich open tasks will encourage all students to become more confident in their mathematical ability, develop their critical-thinking skills and will provide them with the tools needed to attempt unseen problems.</a:t>
            </a:r>
            <a:endParaRPr sz="2000" b="0" i="0" u="none" strike="noStrike" cap="none">
              <a:solidFill>
                <a:srgbClr val="FFFFFF"/>
              </a:solidFill>
              <a:latin typeface="Calibri"/>
              <a:ea typeface="Calibri"/>
              <a:cs typeface="Calibri"/>
              <a:sym typeface="Calibri"/>
            </a:endParaRPr>
          </a:p>
          <a:p>
            <a:pPr marL="457200" marR="0" lvl="0" indent="-355600" algn="just" rtl="0">
              <a:lnSpc>
                <a:spcPct val="150000"/>
              </a:lnSpc>
              <a:spcBef>
                <a:spcPts val="0"/>
              </a:spcBef>
              <a:spcAft>
                <a:spcPts val="0"/>
              </a:spcAft>
              <a:buClr>
                <a:srgbClr val="FFFFFF"/>
              </a:buClr>
              <a:buSzPts val="2000"/>
              <a:buFont typeface="Calibri"/>
              <a:buChar char="●"/>
            </a:pPr>
            <a:r>
              <a:rPr lang="en-GB" sz="2000" b="0" i="0" u="none" strike="noStrike" cap="none">
                <a:solidFill>
                  <a:srgbClr val="FFFFFF"/>
                </a:solidFill>
                <a:latin typeface="Calibri"/>
                <a:ea typeface="Calibri"/>
                <a:cs typeface="Calibri"/>
                <a:sym typeface="Calibri"/>
              </a:rPr>
              <a:t>discussed the importance of their students engaging with geometry as one coherent topic.</a:t>
            </a:r>
            <a:endParaRPr sz="2000" b="0" i="0" u="none" strike="noStrike" cap="none">
              <a:solidFill>
                <a:srgbClr val="FFFFFF"/>
              </a:solidFill>
              <a:latin typeface="Calibri"/>
              <a:ea typeface="Calibri"/>
              <a:cs typeface="Calibri"/>
              <a:sym typeface="Calibri"/>
            </a:endParaRPr>
          </a:p>
          <a:p>
            <a:pPr marL="457200" marR="0" lvl="0" indent="-355600" algn="just" rtl="0">
              <a:lnSpc>
                <a:spcPct val="150000"/>
              </a:lnSpc>
              <a:spcBef>
                <a:spcPts val="0"/>
              </a:spcBef>
              <a:spcAft>
                <a:spcPts val="0"/>
              </a:spcAft>
              <a:buClr>
                <a:srgbClr val="FFFFFF"/>
              </a:buClr>
              <a:buSzPts val="2000"/>
              <a:buFont typeface="Calibri"/>
              <a:buChar char="●"/>
            </a:pPr>
            <a:r>
              <a:rPr lang="en-GB" sz="2000" b="0" i="0" u="none" strike="noStrike" cap="none">
                <a:solidFill>
                  <a:srgbClr val="FFFFFF"/>
                </a:solidFill>
                <a:latin typeface="Calibri"/>
                <a:ea typeface="Calibri"/>
                <a:cs typeface="Calibri"/>
                <a:sym typeface="Calibri"/>
              </a:rPr>
              <a:t>considered  the value of effective collaboration</a:t>
            </a:r>
            <a:r>
              <a:rPr lang="en-GB" sz="2000">
                <a:solidFill>
                  <a:srgbClr val="FFFFFF"/>
                </a:solidFill>
                <a:latin typeface="Calibri"/>
                <a:ea typeface="Calibri"/>
                <a:cs typeface="Calibri"/>
                <a:sym typeface="Calibri"/>
              </a:rPr>
              <a:t>.</a:t>
            </a:r>
            <a:endParaRPr sz="2000" b="0" i="0" u="none" strike="noStrike" cap="none">
              <a:solidFill>
                <a:srgbClr val="FFFFFF"/>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32"/>
        <p:cNvGrpSpPr/>
        <p:nvPr/>
      </p:nvGrpSpPr>
      <p:grpSpPr>
        <a:xfrm>
          <a:off x="0" y="0"/>
          <a:ext cx="0" cy="0"/>
          <a:chOff x="0" y="0"/>
          <a:chExt cx="0" cy="0"/>
        </a:xfrm>
      </p:grpSpPr>
      <p:sp>
        <p:nvSpPr>
          <p:cNvPr id="5433" name="Google Shape;5433;p74"/>
          <p:cNvSpPr txBox="1">
            <a:spLocks noGrp="1"/>
          </p:cNvSpPr>
          <p:nvPr>
            <p:ph type="title"/>
          </p:nvPr>
        </p:nvSpPr>
        <p:spPr>
          <a:xfrm>
            <a:off x="514800" y="897625"/>
            <a:ext cx="73797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Looking at International Comparison Studies</a:t>
            </a:r>
            <a:endParaRPr/>
          </a:p>
        </p:txBody>
      </p:sp>
      <p:sp>
        <p:nvSpPr>
          <p:cNvPr id="5434" name="Google Shape;5434;p7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5</a:t>
            </a:fld>
            <a:endParaRPr/>
          </a:p>
        </p:txBody>
      </p:sp>
      <p:sp>
        <p:nvSpPr>
          <p:cNvPr id="5435" name="Google Shape;5435;p74"/>
          <p:cNvSpPr txBox="1">
            <a:spLocks noGrp="1"/>
          </p:cNvSpPr>
          <p:nvPr>
            <p:ph type="body" idx="1"/>
          </p:nvPr>
        </p:nvSpPr>
        <p:spPr>
          <a:xfrm>
            <a:off x="514800" y="2263942"/>
            <a:ext cx="10010400" cy="10356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400"/>
              </a:spcAft>
              <a:buSzPts val="2000"/>
              <a:buNone/>
            </a:pPr>
            <a:r>
              <a:rPr lang="en-GB"/>
              <a:t>Consider the evidence from the international comparison studies on the handouts. What does this say about our students current understanding of Geometry?</a:t>
            </a:r>
            <a:endParaRPr/>
          </a:p>
        </p:txBody>
      </p:sp>
      <p:pic>
        <p:nvPicPr>
          <p:cNvPr id="5436" name="Google Shape;5436;p74"/>
          <p:cNvPicPr preferRelativeResize="0"/>
          <p:nvPr/>
        </p:nvPicPr>
        <p:blipFill rotWithShape="1">
          <a:blip r:embed="rId3">
            <a:alphaModFix/>
          </a:blip>
          <a:srcRect/>
          <a:stretch/>
        </p:blipFill>
        <p:spPr>
          <a:xfrm>
            <a:off x="6785486" y="3551576"/>
            <a:ext cx="4252992" cy="2402901"/>
          </a:xfrm>
          <a:prstGeom prst="rect">
            <a:avLst/>
          </a:prstGeom>
          <a:noFill/>
          <a:ln>
            <a:noFill/>
          </a:ln>
        </p:spPr>
      </p:pic>
      <p:sp>
        <p:nvSpPr>
          <p:cNvPr id="5437" name="Google Shape;5437;p74"/>
          <p:cNvSpPr txBox="1">
            <a:spLocks noGrp="1"/>
          </p:cNvSpPr>
          <p:nvPr>
            <p:ph type="sldNum" idx="12"/>
          </p:nvPr>
        </p:nvSpPr>
        <p:spPr>
          <a:xfrm>
            <a:off x="780500" y="5877768"/>
            <a:ext cx="349800" cy="141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5</a:t>
            </a:fld>
            <a:endParaRPr/>
          </a:p>
        </p:txBody>
      </p:sp>
      <p:pic>
        <p:nvPicPr>
          <p:cNvPr id="5438" name="Google Shape;5438;p74"/>
          <p:cNvPicPr preferRelativeResize="0"/>
          <p:nvPr/>
        </p:nvPicPr>
        <p:blipFill rotWithShape="1">
          <a:blip r:embed="rId4">
            <a:alphaModFix/>
          </a:blip>
          <a:srcRect/>
          <a:stretch/>
        </p:blipFill>
        <p:spPr>
          <a:xfrm>
            <a:off x="882226" y="3636235"/>
            <a:ext cx="830063" cy="813778"/>
          </a:xfrm>
          <a:prstGeom prst="rect">
            <a:avLst/>
          </a:prstGeom>
          <a:noFill/>
          <a:ln>
            <a:noFill/>
          </a:ln>
        </p:spPr>
      </p:pic>
      <p:pic>
        <p:nvPicPr>
          <p:cNvPr id="5439" name="Google Shape;5439;p74"/>
          <p:cNvPicPr preferRelativeResize="0"/>
          <p:nvPr/>
        </p:nvPicPr>
        <p:blipFill rotWithShape="1">
          <a:blip r:embed="rId5">
            <a:alphaModFix/>
          </a:blip>
          <a:srcRect/>
          <a:stretch/>
        </p:blipFill>
        <p:spPr>
          <a:xfrm>
            <a:off x="1712289" y="3816859"/>
            <a:ext cx="4244574" cy="1850069"/>
          </a:xfrm>
          <a:prstGeom prst="rect">
            <a:avLst/>
          </a:prstGeom>
          <a:noFill/>
          <a:ln>
            <a:noFill/>
          </a:ln>
        </p:spPr>
      </p:pic>
      <p:pic>
        <p:nvPicPr>
          <p:cNvPr id="5440" name="Google Shape;5440;p74"/>
          <p:cNvPicPr preferRelativeResize="0"/>
          <p:nvPr/>
        </p:nvPicPr>
        <p:blipFill rotWithShape="1">
          <a:blip r:embed="rId6">
            <a:alphaModFix/>
          </a:blip>
          <a:srcRect/>
          <a:stretch/>
        </p:blipFill>
        <p:spPr>
          <a:xfrm>
            <a:off x="4984767" y="5767250"/>
            <a:ext cx="1071107" cy="181099"/>
          </a:xfrm>
          <a:prstGeom prst="rect">
            <a:avLst/>
          </a:prstGeom>
          <a:noFill/>
          <a:ln>
            <a:noFill/>
          </a:ln>
        </p:spPr>
      </p:pic>
      <p:sp>
        <p:nvSpPr>
          <p:cNvPr id="5441" name="Google Shape;5441;p74"/>
          <p:cNvSpPr/>
          <p:nvPr/>
        </p:nvSpPr>
        <p:spPr>
          <a:xfrm>
            <a:off x="8572650" y="4648200"/>
            <a:ext cx="633300" cy="454200"/>
          </a:xfrm>
          <a:prstGeom prst="ellipse">
            <a:avLst/>
          </a:prstGeom>
          <a:noFill/>
          <a:ln w="38100" cap="flat" cmpd="sng">
            <a:solidFill>
              <a:srgbClr val="00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74"/>
          <p:cNvSpPr txBox="1"/>
          <p:nvPr/>
        </p:nvSpPr>
        <p:spPr>
          <a:xfrm>
            <a:off x="667250" y="5680975"/>
            <a:ext cx="576600" cy="454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41"/>
                                        </p:tgtEl>
                                        <p:attrNameLst>
                                          <p:attrName>style.visibility</p:attrName>
                                        </p:attrNameLst>
                                      </p:cBhvr>
                                      <p:to>
                                        <p:strVal val="visible"/>
                                      </p:to>
                                    </p:set>
                                    <p:animEffect transition="in" filter="fade">
                                      <p:cBhvr>
                                        <p:cTn id="7" dur="1000"/>
                                        <p:tgtEl>
                                          <p:spTgt spid="5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47"/>
        <p:cNvGrpSpPr/>
        <p:nvPr/>
      </p:nvGrpSpPr>
      <p:grpSpPr>
        <a:xfrm>
          <a:off x="0" y="0"/>
          <a:ext cx="0" cy="0"/>
          <a:chOff x="0" y="0"/>
          <a:chExt cx="0" cy="0"/>
        </a:xfrm>
      </p:grpSpPr>
      <p:sp>
        <p:nvSpPr>
          <p:cNvPr id="5448" name="Google Shape;5448;p7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6</a:t>
            </a:fld>
            <a:endParaRPr/>
          </a:p>
        </p:txBody>
      </p:sp>
      <p:pic>
        <p:nvPicPr>
          <p:cNvPr id="5449" name="Google Shape;5449;p75"/>
          <p:cNvPicPr preferRelativeResize="0"/>
          <p:nvPr/>
        </p:nvPicPr>
        <p:blipFill rotWithShape="1">
          <a:blip r:embed="rId3">
            <a:alphaModFix/>
          </a:blip>
          <a:srcRect/>
          <a:stretch/>
        </p:blipFill>
        <p:spPr>
          <a:xfrm>
            <a:off x="526800" y="2871425"/>
            <a:ext cx="5004350" cy="3136525"/>
          </a:xfrm>
          <a:prstGeom prst="rect">
            <a:avLst/>
          </a:prstGeom>
          <a:noFill/>
          <a:ln>
            <a:noFill/>
          </a:ln>
        </p:spPr>
      </p:pic>
      <p:sp>
        <p:nvSpPr>
          <p:cNvPr id="5450" name="Google Shape;5450;p75"/>
          <p:cNvSpPr txBox="1"/>
          <p:nvPr/>
        </p:nvSpPr>
        <p:spPr>
          <a:xfrm>
            <a:off x="207350" y="531350"/>
            <a:ext cx="6852000" cy="1065900"/>
          </a:xfrm>
          <a:prstGeom prst="rect">
            <a:avLst/>
          </a:prstGeom>
          <a:solidFill>
            <a:schemeClr val="lt1"/>
          </a:solidFill>
          <a:ln>
            <a:noFill/>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30654A"/>
              </a:buClr>
              <a:buSzPts val="2800"/>
              <a:buFont typeface="Calibri"/>
              <a:buNone/>
            </a:pPr>
            <a:r>
              <a:rPr lang="en-GB" sz="2800" b="1" i="0" u="none" strike="noStrike" cap="none">
                <a:solidFill>
                  <a:srgbClr val="418763"/>
                </a:solidFill>
                <a:latin typeface="Calibri"/>
                <a:ea typeface="Calibri"/>
                <a:cs typeface="Calibri"/>
                <a:sym typeface="Calibri"/>
              </a:rPr>
              <a:t>The van Hiele Theory of Geometric Thought</a:t>
            </a:r>
            <a:endParaRPr sz="2800" b="1" i="0" u="none" strike="noStrike" cap="none">
              <a:solidFill>
                <a:srgbClr val="418763"/>
              </a:solidFill>
              <a:latin typeface="Calibri"/>
              <a:ea typeface="Calibri"/>
              <a:cs typeface="Calibri"/>
              <a:sym typeface="Calibri"/>
            </a:endParaRPr>
          </a:p>
          <a:p>
            <a:pPr marL="0" marR="0" lvl="0" indent="0" algn="l" rtl="0">
              <a:lnSpc>
                <a:spcPct val="100000"/>
              </a:lnSpc>
              <a:spcBef>
                <a:spcPts val="0"/>
              </a:spcBef>
              <a:spcAft>
                <a:spcPts val="0"/>
              </a:spcAft>
              <a:buClr>
                <a:srgbClr val="30654A"/>
              </a:buClr>
              <a:buSzPts val="2800"/>
              <a:buFont typeface="Calibri"/>
              <a:buNone/>
            </a:pPr>
            <a:endParaRPr sz="2000" b="0" i="0" u="none" strike="noStrike" cap="none">
              <a:solidFill>
                <a:srgbClr val="262262"/>
              </a:solidFill>
              <a:latin typeface="Calibri"/>
              <a:ea typeface="Calibri"/>
              <a:cs typeface="Calibri"/>
              <a:sym typeface="Calibri"/>
            </a:endParaRPr>
          </a:p>
        </p:txBody>
      </p:sp>
      <p:sp>
        <p:nvSpPr>
          <p:cNvPr id="5451" name="Google Shape;5451;p75"/>
          <p:cNvSpPr txBox="1">
            <a:spLocks noGrp="1"/>
          </p:cNvSpPr>
          <p:nvPr>
            <p:ph type="body" idx="1"/>
          </p:nvPr>
        </p:nvSpPr>
        <p:spPr>
          <a:xfrm>
            <a:off x="418725" y="1759523"/>
            <a:ext cx="10010400" cy="7635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SzPts val="2000"/>
              <a:buNone/>
            </a:pPr>
            <a:r>
              <a:rPr lang="en-GB"/>
              <a:t>What are the key elements of the van Hiele Theory?</a:t>
            </a:r>
            <a:endParaRPr/>
          </a:p>
          <a:p>
            <a:pPr marL="0" lvl="0" indent="0" algn="l" rtl="0">
              <a:lnSpc>
                <a:spcPct val="90000"/>
              </a:lnSpc>
              <a:spcBef>
                <a:spcPts val="400"/>
              </a:spcBef>
              <a:spcAft>
                <a:spcPts val="400"/>
              </a:spcAft>
              <a:buSzPts val="2000"/>
              <a:buNone/>
            </a:pPr>
            <a:r>
              <a:rPr lang="en-GB"/>
              <a:t>How do they inform our practice in light of the evidence presented?</a:t>
            </a:r>
            <a:endParaRPr/>
          </a:p>
        </p:txBody>
      </p:sp>
      <p:pic>
        <p:nvPicPr>
          <p:cNvPr id="5452" name="Google Shape;5452;p75"/>
          <p:cNvPicPr preferRelativeResize="0"/>
          <p:nvPr/>
        </p:nvPicPr>
        <p:blipFill rotWithShape="1">
          <a:blip r:embed="rId4">
            <a:alphaModFix/>
          </a:blip>
          <a:srcRect/>
          <a:stretch/>
        </p:blipFill>
        <p:spPr>
          <a:xfrm>
            <a:off x="5971825" y="3121075"/>
            <a:ext cx="5682290" cy="2886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2"/>
                                        </p:tgtEl>
                                        <p:attrNameLst>
                                          <p:attrName>style.visibility</p:attrName>
                                        </p:attrNameLst>
                                      </p:cBhvr>
                                      <p:to>
                                        <p:strVal val="visible"/>
                                      </p:to>
                                    </p:set>
                                    <p:animEffect transition="in" filter="fade">
                                      <p:cBhvr>
                                        <p:cTn id="7" dur="1000"/>
                                        <p:tgtEl>
                                          <p:spTgt spid="5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57"/>
        <p:cNvGrpSpPr/>
        <p:nvPr/>
      </p:nvGrpSpPr>
      <p:grpSpPr>
        <a:xfrm>
          <a:off x="0" y="0"/>
          <a:ext cx="0" cy="0"/>
          <a:chOff x="0" y="0"/>
          <a:chExt cx="0" cy="0"/>
        </a:xfrm>
      </p:grpSpPr>
      <p:sp>
        <p:nvSpPr>
          <p:cNvPr id="5458" name="Google Shape;5458;p76"/>
          <p:cNvSpPr txBox="1">
            <a:spLocks noGrp="1"/>
          </p:cNvSpPr>
          <p:nvPr>
            <p:ph type="title"/>
          </p:nvPr>
        </p:nvSpPr>
        <p:spPr>
          <a:xfrm>
            <a:off x="514800" y="897616"/>
            <a:ext cx="5256600" cy="7932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SzPts val="2800"/>
              <a:buNone/>
            </a:pPr>
            <a:r>
              <a:rPr lang="en-GB"/>
              <a:t>How would your students approach this question?</a:t>
            </a:r>
            <a:endParaRPr/>
          </a:p>
        </p:txBody>
      </p:sp>
      <p:sp>
        <p:nvSpPr>
          <p:cNvPr id="5459" name="Google Shape;5459;p7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GB"/>
              <a:t>7</a:t>
            </a:fld>
            <a:endParaRPr/>
          </a:p>
        </p:txBody>
      </p:sp>
      <p:sp>
        <p:nvSpPr>
          <p:cNvPr id="5460" name="Google Shape;5460;p76"/>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p>
            <a:pPr marL="0" lvl="0" indent="0" algn="l" rtl="0">
              <a:lnSpc>
                <a:spcPct val="200000"/>
              </a:lnSpc>
              <a:spcBef>
                <a:spcPts val="400"/>
              </a:spcBef>
              <a:spcAft>
                <a:spcPts val="0"/>
              </a:spcAft>
              <a:buSzPts val="2000"/>
              <a:buNone/>
            </a:pPr>
            <a:r>
              <a:rPr lang="en-GB"/>
              <a:t>The points A(-9, 3), B(-4, 3) and C(-4, 10) are the vertices of the triangle ABC.</a:t>
            </a:r>
            <a:endParaRPr/>
          </a:p>
          <a:p>
            <a:pPr marL="0" lvl="0" indent="0" algn="l" rtl="0">
              <a:lnSpc>
                <a:spcPct val="200000"/>
              </a:lnSpc>
              <a:spcBef>
                <a:spcPts val="400"/>
              </a:spcBef>
              <a:spcAft>
                <a:spcPts val="400"/>
              </a:spcAft>
              <a:buSzPts val="2000"/>
              <a:buNone/>
            </a:pPr>
            <a:r>
              <a:rPr lang="en-GB"/>
              <a:t>Find the area of the triangle ABC.</a:t>
            </a:r>
            <a:endParaRPr/>
          </a:p>
        </p:txBody>
      </p:sp>
      <p:pic>
        <p:nvPicPr>
          <p:cNvPr id="5461" name="Google Shape;5461;p76">
            <a:hlinkClick r:id="rId3"/>
          </p:cNvPr>
          <p:cNvPicPr preferRelativeResize="0"/>
          <p:nvPr/>
        </p:nvPicPr>
        <p:blipFill rotWithShape="1">
          <a:blip r:embed="rId4">
            <a:alphaModFix/>
          </a:blip>
          <a:srcRect/>
          <a:stretch/>
        </p:blipFill>
        <p:spPr>
          <a:xfrm>
            <a:off x="7323871" y="4174025"/>
            <a:ext cx="2044901" cy="2254499"/>
          </a:xfrm>
          <a:prstGeom prst="rect">
            <a:avLst/>
          </a:prstGeom>
          <a:noFill/>
          <a:ln>
            <a:noFill/>
          </a:ln>
        </p:spPr>
      </p:pic>
      <p:sp>
        <p:nvSpPr>
          <p:cNvPr id="5462" name="Google Shape;5462;p76"/>
          <p:cNvSpPr txBox="1">
            <a:spLocks noGrp="1"/>
          </p:cNvSpPr>
          <p:nvPr>
            <p:ph type="body" idx="1"/>
          </p:nvPr>
        </p:nvSpPr>
        <p:spPr>
          <a:xfrm>
            <a:off x="929900" y="4174025"/>
            <a:ext cx="6276300" cy="902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400"/>
              </a:spcAft>
              <a:buSzPts val="2000"/>
              <a:buNone/>
            </a:pPr>
            <a:r>
              <a:rPr lang="en-GB"/>
              <a:t>What are the implications of the approaches taken to tackling this problem?</a:t>
            </a:r>
            <a:endParaRPr/>
          </a:p>
        </p:txBody>
      </p:sp>
      <p:sp>
        <p:nvSpPr>
          <p:cNvPr id="5463" name="Google Shape;5463;p76"/>
          <p:cNvSpPr/>
          <p:nvPr/>
        </p:nvSpPr>
        <p:spPr>
          <a:xfrm>
            <a:off x="138350" y="3629500"/>
            <a:ext cx="6979500" cy="1678500"/>
          </a:xfrm>
          <a:prstGeom prst="cloudCallout">
            <a:avLst>
              <a:gd name="adj1" fmla="val 35847"/>
              <a:gd name="adj2" fmla="val 72821"/>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4" name="Google Shape;5464;p76"/>
          <p:cNvPicPr preferRelativeResize="0"/>
          <p:nvPr/>
        </p:nvPicPr>
        <p:blipFill>
          <a:blip r:embed="rId5">
            <a:alphaModFix/>
          </a:blip>
          <a:stretch>
            <a:fillRect/>
          </a:stretch>
        </p:blipFill>
        <p:spPr>
          <a:xfrm>
            <a:off x="9615150" y="1295400"/>
            <a:ext cx="2044900" cy="202785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6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462"/>
                                        </p:tgtEl>
                                        <p:attrNameLst>
                                          <p:attrName>style.visibility</p:attrName>
                                        </p:attrNameLst>
                                      </p:cBhvr>
                                      <p:to>
                                        <p:strVal val="visible"/>
                                      </p:to>
                                    </p:set>
                                    <p:animEffect transition="in" filter="fade">
                                      <p:cBhvr>
                                        <p:cTn id="9" dur="1000"/>
                                        <p:tgtEl>
                                          <p:spTgt spid="5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69"/>
        <p:cNvGrpSpPr/>
        <p:nvPr/>
      </p:nvGrpSpPr>
      <p:grpSpPr>
        <a:xfrm>
          <a:off x="0" y="0"/>
          <a:ext cx="0" cy="0"/>
          <a:chOff x="0" y="0"/>
          <a:chExt cx="0" cy="0"/>
        </a:xfrm>
      </p:grpSpPr>
      <p:sp>
        <p:nvSpPr>
          <p:cNvPr id="5470" name="Google Shape;5470;p77"/>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8</a:t>
            </a:fld>
            <a:endParaRPr/>
          </a:p>
        </p:txBody>
      </p:sp>
      <p:pic>
        <p:nvPicPr>
          <p:cNvPr id="5471" name="Google Shape;5471;p77"/>
          <p:cNvPicPr preferRelativeResize="0"/>
          <p:nvPr/>
        </p:nvPicPr>
        <p:blipFill>
          <a:blip r:embed="rId3">
            <a:alphaModFix/>
          </a:blip>
          <a:stretch>
            <a:fillRect/>
          </a:stretch>
        </p:blipFill>
        <p:spPr>
          <a:xfrm>
            <a:off x="3318297" y="431925"/>
            <a:ext cx="5715000" cy="571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6"/>
        <p:cNvGrpSpPr/>
        <p:nvPr/>
      </p:nvGrpSpPr>
      <p:grpSpPr>
        <a:xfrm>
          <a:off x="0" y="0"/>
          <a:ext cx="0" cy="0"/>
          <a:chOff x="0" y="0"/>
          <a:chExt cx="0" cy="0"/>
        </a:xfrm>
      </p:grpSpPr>
      <p:sp>
        <p:nvSpPr>
          <p:cNvPr id="5477" name="Google Shape;5477;p78"/>
          <p:cNvSpPr txBox="1">
            <a:spLocks noGrp="1"/>
          </p:cNvSpPr>
          <p:nvPr>
            <p:ph type="title"/>
          </p:nvPr>
        </p:nvSpPr>
        <p:spPr>
          <a:xfrm>
            <a:off x="334625" y="549300"/>
            <a:ext cx="36354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Visualise the problem</a:t>
            </a:r>
            <a:endParaRPr/>
          </a:p>
          <a:p>
            <a:pPr marL="0" lvl="0" indent="0" algn="l" rtl="0">
              <a:spcBef>
                <a:spcPts val="0"/>
              </a:spcBef>
              <a:spcAft>
                <a:spcPts val="0"/>
              </a:spcAft>
              <a:buNone/>
            </a:pPr>
            <a:r>
              <a:rPr lang="en-GB"/>
              <a:t>2014 Paper 2 OL Q4</a:t>
            </a:r>
            <a:endParaRPr/>
          </a:p>
        </p:txBody>
      </p:sp>
      <p:sp>
        <p:nvSpPr>
          <p:cNvPr id="5478" name="Google Shape;5478;p78"/>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600"/>
              <a:buFont typeface="Arial"/>
              <a:buNone/>
            </a:pPr>
            <a:fld id="{00000000-1234-1234-1234-123412341234}" type="slidenum">
              <a:rPr lang="en-GB"/>
              <a:t>9</a:t>
            </a:fld>
            <a:endParaRPr/>
          </a:p>
        </p:txBody>
      </p:sp>
      <p:pic>
        <p:nvPicPr>
          <p:cNvPr id="5479" name="Google Shape;5479;p78"/>
          <p:cNvPicPr preferRelativeResize="0"/>
          <p:nvPr/>
        </p:nvPicPr>
        <p:blipFill>
          <a:blip r:embed="rId3">
            <a:alphaModFix/>
          </a:blip>
          <a:stretch>
            <a:fillRect/>
          </a:stretch>
        </p:blipFill>
        <p:spPr>
          <a:xfrm>
            <a:off x="3970025" y="656825"/>
            <a:ext cx="5833210" cy="5351476"/>
          </a:xfrm>
          <a:prstGeom prst="rect">
            <a:avLst/>
          </a:prstGeom>
          <a:noFill/>
          <a:ln>
            <a:noFill/>
          </a:ln>
        </p:spPr>
      </p:pic>
      <p:sp>
        <p:nvSpPr>
          <p:cNvPr id="5480" name="Google Shape;5480;p78"/>
          <p:cNvSpPr/>
          <p:nvPr/>
        </p:nvSpPr>
        <p:spPr>
          <a:xfrm flipH="1">
            <a:off x="5171225" y="1405225"/>
            <a:ext cx="1741500" cy="2414100"/>
          </a:xfrm>
          <a:prstGeom prst="rtTriangl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78"/>
          <p:cNvSpPr/>
          <p:nvPr/>
        </p:nvSpPr>
        <p:spPr>
          <a:xfrm flipH="1">
            <a:off x="6588550" y="2474175"/>
            <a:ext cx="1665600" cy="2342100"/>
          </a:xfrm>
          <a:prstGeom prst="rtTriangle">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82" name="Google Shape;5482;p78"/>
          <p:cNvCxnSpPr>
            <a:stCxn id="5480" idx="2"/>
            <a:endCxn id="5481" idx="2"/>
          </p:cNvCxnSpPr>
          <p:nvPr/>
        </p:nvCxnSpPr>
        <p:spPr>
          <a:xfrm>
            <a:off x="6912725" y="3819325"/>
            <a:ext cx="1341300" cy="996900"/>
          </a:xfrm>
          <a:prstGeom prst="straightConnector1">
            <a:avLst/>
          </a:prstGeom>
          <a:noFill/>
          <a:ln w="28575" cap="flat" cmpd="sng">
            <a:solidFill>
              <a:srgbClr val="980000"/>
            </a:solidFill>
            <a:prstDash val="solid"/>
            <a:round/>
            <a:headEnd type="none" w="med" len="med"/>
            <a:tailEnd type="none" w="med" len="med"/>
          </a:ln>
        </p:spPr>
      </p:cxnSp>
      <p:cxnSp>
        <p:nvCxnSpPr>
          <p:cNvPr id="5483" name="Google Shape;5483;p78"/>
          <p:cNvCxnSpPr>
            <a:stCxn id="5480" idx="0"/>
            <a:endCxn id="5481" idx="0"/>
          </p:cNvCxnSpPr>
          <p:nvPr/>
        </p:nvCxnSpPr>
        <p:spPr>
          <a:xfrm>
            <a:off x="6912725" y="1405225"/>
            <a:ext cx="1341300" cy="1068900"/>
          </a:xfrm>
          <a:prstGeom prst="straightConnector1">
            <a:avLst/>
          </a:prstGeom>
          <a:noFill/>
          <a:ln w="28575" cap="flat" cmpd="sng">
            <a:solidFill>
              <a:srgbClr val="980000"/>
            </a:solidFill>
            <a:prstDash val="solid"/>
            <a:round/>
            <a:headEnd type="none" w="med" len="med"/>
            <a:tailEnd type="none" w="med" len="med"/>
          </a:ln>
        </p:spPr>
      </p:cxnSp>
      <p:cxnSp>
        <p:nvCxnSpPr>
          <p:cNvPr id="5484" name="Google Shape;5484;p78"/>
          <p:cNvCxnSpPr>
            <a:stCxn id="5480" idx="4"/>
            <a:endCxn id="5481" idx="4"/>
          </p:cNvCxnSpPr>
          <p:nvPr/>
        </p:nvCxnSpPr>
        <p:spPr>
          <a:xfrm>
            <a:off x="5171225" y="3819325"/>
            <a:ext cx="1417200" cy="996900"/>
          </a:xfrm>
          <a:prstGeom prst="straightConnector1">
            <a:avLst/>
          </a:prstGeom>
          <a:noFill/>
          <a:ln w="28575" cap="flat" cmpd="sng">
            <a:solidFill>
              <a:srgbClr val="98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1"/>
                                        </p:tgtEl>
                                        <p:attrNameLst>
                                          <p:attrName>style.visibility</p:attrName>
                                        </p:attrNameLst>
                                      </p:cBhvr>
                                      <p:to>
                                        <p:strVal val="visible"/>
                                      </p:to>
                                    </p:set>
                                    <p:animEffect transition="in" filter="fade">
                                      <p:cBhvr>
                                        <p:cTn id="7" dur="1000"/>
                                        <p:tgtEl>
                                          <p:spTgt spid="54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2"/>
                                        </p:tgtEl>
                                        <p:attrNameLst>
                                          <p:attrName>style.visibility</p:attrName>
                                        </p:attrNameLst>
                                      </p:cBhvr>
                                      <p:to>
                                        <p:strVal val="visible"/>
                                      </p:to>
                                    </p:set>
                                    <p:animEffect transition="in" filter="fade">
                                      <p:cBhvr>
                                        <p:cTn id="12" dur="1000"/>
                                        <p:tgtEl>
                                          <p:spTgt spid="54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3"/>
                                        </p:tgtEl>
                                        <p:attrNameLst>
                                          <p:attrName>style.visibility</p:attrName>
                                        </p:attrNameLst>
                                      </p:cBhvr>
                                      <p:to>
                                        <p:strVal val="visible"/>
                                      </p:to>
                                    </p:set>
                                    <p:animEffect transition="in" filter="fade">
                                      <p:cBhvr>
                                        <p:cTn id="17" dur="1000"/>
                                        <p:tgtEl>
                                          <p:spTgt spid="54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84"/>
                                        </p:tgtEl>
                                        <p:attrNameLst>
                                          <p:attrName>style.visibility</p:attrName>
                                        </p:attrNameLst>
                                      </p:cBhvr>
                                      <p:to>
                                        <p:strVal val="visible"/>
                                      </p:to>
                                    </p:set>
                                    <p:animEffect transition="in" filter="fade">
                                      <p:cBhvr>
                                        <p:cTn id="22" dur="1000"/>
                                        <p:tgtEl>
                                          <p:spTgt spid="54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79"/>
                                        </p:tgtEl>
                                        <p:attrNameLst>
                                          <p:attrName>style.visibility</p:attrName>
                                        </p:attrNameLst>
                                      </p:cBhvr>
                                      <p:to>
                                        <p:strVal val="visible"/>
                                      </p:to>
                                    </p:set>
                                    <p:animEffect transition="in" filter="fade">
                                      <p:cBhvr>
                                        <p:cTn id="27" dur="1000"/>
                                        <p:tgtEl>
                                          <p:spTgt spid="5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DST">
  <a:themeElements>
    <a:clrScheme name="PDST">
      <a:dk1>
        <a:srgbClr val="595959"/>
      </a:dk1>
      <a:lt1>
        <a:srgbClr val="FFFFFF"/>
      </a:lt1>
      <a:dk2>
        <a:srgbClr val="262262"/>
      </a:dk2>
      <a:lt2>
        <a:srgbClr val="E7E6E6"/>
      </a:lt2>
      <a:accent1>
        <a:srgbClr val="262262"/>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1390</Words>
  <Application>Microsoft Office PowerPoint</Application>
  <PresentationFormat>Widescreen</PresentationFormat>
  <Paragraphs>287</Paragraphs>
  <Slides>33</Slides>
  <Notes>33</Notes>
  <HiddenSlides>3</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33</vt:i4>
      </vt:variant>
    </vt:vector>
  </HeadingPairs>
  <TitlesOfParts>
    <vt:vector size="41" baseType="lpstr">
      <vt:lpstr>Helvetica Neue</vt:lpstr>
      <vt:lpstr>Calibri</vt:lpstr>
      <vt:lpstr>Helvetica Neue Light</vt:lpstr>
      <vt:lpstr>Arial</vt:lpstr>
      <vt:lpstr>Courgette</vt:lpstr>
      <vt:lpstr>PDST</vt:lpstr>
      <vt:lpstr>White</vt:lpstr>
      <vt:lpstr>PDST</vt:lpstr>
      <vt:lpstr>Teaching Geometry for Understanding: Coordinate Geometry</vt:lpstr>
      <vt:lpstr>Resources</vt:lpstr>
      <vt:lpstr>Key Messages </vt:lpstr>
      <vt:lpstr>Learning Outcomes </vt:lpstr>
      <vt:lpstr>Looking at International Comparison Studies</vt:lpstr>
      <vt:lpstr>PowerPoint Presentation</vt:lpstr>
      <vt:lpstr>How would your students approach this question?</vt:lpstr>
      <vt:lpstr>PowerPoint Presentation</vt:lpstr>
      <vt:lpstr>Visualise the problem 2014 Paper 2 OL Q4</vt:lpstr>
      <vt:lpstr>Unit of Work:  The Area Of A Triangle   </vt:lpstr>
      <vt:lpstr>An Integrated Approach  </vt:lpstr>
      <vt:lpstr> Prior Knowledge</vt:lpstr>
      <vt:lpstr>Unit of Work: Area of Triangles</vt:lpstr>
      <vt:lpstr>Lesson 3</vt:lpstr>
      <vt:lpstr>Lesson 3</vt:lpstr>
      <vt:lpstr>Lesson 4</vt:lpstr>
      <vt:lpstr>Breakout Room : Jamboard Activity</vt:lpstr>
      <vt:lpstr>PowerPoint Presentation</vt:lpstr>
      <vt:lpstr>Poster</vt:lpstr>
      <vt:lpstr>Application of learning</vt:lpstr>
      <vt:lpstr>Student Reflection</vt:lpstr>
      <vt:lpstr>Student Reflection Feedback</vt:lpstr>
      <vt:lpstr>Teacher Feedback</vt:lpstr>
      <vt:lpstr>Putting Learning into Action: Gathering the Branches of Geometree?</vt:lpstr>
      <vt:lpstr>Reviewing the unit of work</vt:lpstr>
      <vt:lpstr>Task:</vt:lpstr>
      <vt:lpstr>Reflection</vt:lpstr>
      <vt:lpstr>Highlight your Learning under the Following Headings</vt:lpstr>
      <vt:lpstr>School Support</vt:lpstr>
      <vt:lpstr>PDST Supports</vt:lpstr>
      <vt:lpstr>PDST Post Primary Maths Team</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2020-12-14T10:28:23Z</dcterms:modified>
</cp:coreProperties>
</file>