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7DAA879-6BE1-469B-9A44-D32EAE380C88}">
  <a:tblStyle styleId="{97DAA879-6BE1-469B-9A44-D32EAE380C88}"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slide" Target="slides/slide78.xml"/><Relationship Id="rId83" Type="http://schemas.openxmlformats.org/officeDocument/2006/relationships/slide" Target="slides/slide77.xml"/><Relationship Id="rId42" Type="http://schemas.openxmlformats.org/officeDocument/2006/relationships/slide" Target="slides/slide36.xml"/><Relationship Id="rId86" Type="http://schemas.openxmlformats.org/officeDocument/2006/relationships/slide" Target="slides/slide80.xml"/><Relationship Id="rId41" Type="http://schemas.openxmlformats.org/officeDocument/2006/relationships/slide" Target="slides/slide35.xml"/><Relationship Id="rId85" Type="http://schemas.openxmlformats.org/officeDocument/2006/relationships/slide" Target="slides/slide79.xml"/><Relationship Id="rId44" Type="http://schemas.openxmlformats.org/officeDocument/2006/relationships/slide" Target="slides/slide38.xml"/><Relationship Id="rId88" Type="http://schemas.openxmlformats.org/officeDocument/2006/relationships/slide" Target="slides/slide82.xml"/><Relationship Id="rId43" Type="http://schemas.openxmlformats.org/officeDocument/2006/relationships/slide" Target="slides/slide37.xml"/><Relationship Id="rId87" Type="http://schemas.openxmlformats.org/officeDocument/2006/relationships/slide" Target="slides/slide81.xml"/><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0" Type="http://schemas.openxmlformats.org/officeDocument/2006/relationships/slide" Target="slides/slide84.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rojectmaths.ie/teaching-calculus-for-understanding/" TargetMode="External"/><Relationship Id="rId3" Type="http://schemas.openxmlformats.org/officeDocument/2006/relationships/hyperlink" Target="https://docs.google.com/document/d/1lUnmgPKTU8Dh1jXl5PnXWdHq2Vc-lVbJcK2HeBJBMGg/edit?usp=sharing"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menti.com" TargetMode="External"/><Relationship Id="rId3" Type="http://schemas.openxmlformats.org/officeDocument/2006/relationships/hyperlink" Target="https://www.menti.com/omaodptjrb"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_8yQvG6stO0"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yeKYwqLZo8QdMB6u6D8oiMICgrOWcTGqejfJSZ7ocRA/edit"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dlet.com/postprimarymaths/lo5ezer9w969lxzp"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dlet.com/postprimarymaths/reflectiononteaching" TargetMode="External"/><Relationship Id="rId3" Type="http://schemas.openxmlformats.org/officeDocument/2006/relationships/hyperlink" Target="https://padlet.com/postprimarymaths/reflectiononteaching" TargetMode="External"/><Relationship Id="rId4" Type="http://schemas.openxmlformats.org/officeDocument/2006/relationships/hyperlink" Target="https://jamboard.google.com/d/1y295AIh1BbTvEgqWF9DTOR5YeooQ4uABIS4VusI_wxI/edit?usp=sharing"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eogebra.org/classic/urtghtjv"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eogebra.org/classic/urtghtjv"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eogebra.org/classic/d2hcfkgy"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eogebra.org/classic/ahf72xdv" TargetMode="External"/><Relationship Id="rId3" Type="http://schemas.openxmlformats.org/officeDocument/2006/relationships/hyperlink" Target="https://science.sciencemag.org/content/351/6272/482"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dlet.com/postprimarymaths/reflectiononteaching"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dlet.com/postprimarymaths/reflectiononteaching" TargetMode="Externa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9" name="Shape 2599"/>
        <p:cNvGrpSpPr/>
        <p:nvPr/>
      </p:nvGrpSpPr>
      <p:grpSpPr>
        <a:xfrm>
          <a:off x="0" y="0"/>
          <a:ext cx="0" cy="0"/>
          <a:chOff x="0" y="0"/>
          <a:chExt cx="0" cy="0"/>
        </a:xfrm>
      </p:grpSpPr>
      <p:sp>
        <p:nvSpPr>
          <p:cNvPr id="2600" name="Google Shape;2600;p1:notes"/>
          <p:cNvSpPr txBox="1"/>
          <p:nvPr>
            <p:ph idx="1" type="body"/>
          </p:nvPr>
        </p:nvSpPr>
        <p:spPr>
          <a:xfrm>
            <a:off x="685800" y="4400550"/>
            <a:ext cx="5486400" cy="3600450"/>
          </a:xfrm>
          <a:prstGeom prst="rect">
            <a:avLst/>
          </a:prstGeom>
        </p:spPr>
        <p:txBody>
          <a:bodyPr/>
          <a:lstStyle/>
          <a:p>
            <a:endParaRPr/>
          </a:p>
        </p:txBody>
      </p:sp>
      <p:sp>
        <p:nvSpPr>
          <p:cNvPr id="2601" name="Google Shape;260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4" name="Shape 2684"/>
        <p:cNvGrpSpPr/>
        <p:nvPr/>
      </p:nvGrpSpPr>
      <p:grpSpPr>
        <a:xfrm>
          <a:off x="0" y="0"/>
          <a:ext cx="0" cy="0"/>
          <a:chOff x="0" y="0"/>
          <a:chExt cx="0" cy="0"/>
        </a:xfrm>
      </p:grpSpPr>
      <p:sp>
        <p:nvSpPr>
          <p:cNvPr id="2685" name="Google Shape;2685;g53f7449078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86" name="Google Shape;2686;g53f7449078_0_1: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6" name="Shape 2696"/>
        <p:cNvGrpSpPr/>
        <p:nvPr/>
      </p:nvGrpSpPr>
      <p:grpSpPr>
        <a:xfrm>
          <a:off x="0" y="0"/>
          <a:ext cx="0" cy="0"/>
          <a:chOff x="0" y="0"/>
          <a:chExt cx="0" cy="0"/>
        </a:xfrm>
      </p:grpSpPr>
      <p:sp>
        <p:nvSpPr>
          <p:cNvPr id="2697" name="Google Shape;2697;gb3c584545b_2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98" name="Google Shape;2698;gb3c584545b_2_4: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4" name="Shape 2704"/>
        <p:cNvGrpSpPr/>
        <p:nvPr/>
      </p:nvGrpSpPr>
      <p:grpSpPr>
        <a:xfrm>
          <a:off x="0" y="0"/>
          <a:ext cx="0" cy="0"/>
          <a:chOff x="0" y="0"/>
          <a:chExt cx="0" cy="0"/>
        </a:xfrm>
      </p:grpSpPr>
      <p:sp>
        <p:nvSpPr>
          <p:cNvPr id="2705" name="Google Shape;2705;g9daab2f009_0_56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06" name="Google Shape;2706;g9daab2f009_0_5608: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6" name="Shape 2716"/>
        <p:cNvGrpSpPr/>
        <p:nvPr/>
      </p:nvGrpSpPr>
      <p:grpSpPr>
        <a:xfrm>
          <a:off x="0" y="0"/>
          <a:ext cx="0" cy="0"/>
          <a:chOff x="0" y="0"/>
          <a:chExt cx="0" cy="0"/>
        </a:xfrm>
      </p:grpSpPr>
      <p:sp>
        <p:nvSpPr>
          <p:cNvPr id="2717" name="Google Shape;2717;g9d820e45e0_1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18" name="Google Shape;2718;g9d820e45e0_1_4: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6" name="Shape 2726"/>
        <p:cNvGrpSpPr/>
        <p:nvPr/>
      </p:nvGrpSpPr>
      <p:grpSpPr>
        <a:xfrm>
          <a:off x="0" y="0"/>
          <a:ext cx="0" cy="0"/>
          <a:chOff x="0" y="0"/>
          <a:chExt cx="0" cy="0"/>
        </a:xfrm>
      </p:grpSpPr>
      <p:sp>
        <p:nvSpPr>
          <p:cNvPr id="2727" name="Google Shape;2727;gab7ede99ab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28" name="Google Shape;2728;gab7ede99ab_0_7: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2" name="Shape 2742"/>
        <p:cNvGrpSpPr/>
        <p:nvPr/>
      </p:nvGrpSpPr>
      <p:grpSpPr>
        <a:xfrm>
          <a:off x="0" y="0"/>
          <a:ext cx="0" cy="0"/>
          <a:chOff x="0" y="0"/>
          <a:chExt cx="0" cy="0"/>
        </a:xfrm>
      </p:grpSpPr>
      <p:sp>
        <p:nvSpPr>
          <p:cNvPr id="2743" name="Google Shape;2743;gb3c584545b_2_26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44" name="Google Shape;2744;gb3c584545b_2_2607: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6" name="Shape 2756"/>
        <p:cNvGrpSpPr/>
        <p:nvPr/>
      </p:nvGrpSpPr>
      <p:grpSpPr>
        <a:xfrm>
          <a:off x="0" y="0"/>
          <a:ext cx="0" cy="0"/>
          <a:chOff x="0" y="0"/>
          <a:chExt cx="0" cy="0"/>
        </a:xfrm>
      </p:grpSpPr>
      <p:sp>
        <p:nvSpPr>
          <p:cNvPr id="2757" name="Google Shape;2757;gab7ede99a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8" name="Google Shape;2758;gab7ede99ab_0_25:notes"/>
          <p:cNvSpPr txBox="1"/>
          <p:nvPr>
            <p:ph idx="1" type="body"/>
          </p:nvPr>
        </p:nvSpPr>
        <p:spPr>
          <a:xfrm>
            <a:off x="685800" y="4343400"/>
            <a:ext cx="5486400" cy="4114800"/>
          </a:xfrm>
          <a:prstGeom prst="rect">
            <a:avLst/>
          </a:prstGeom>
        </p:spPr>
        <p:txBody>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3" name="Shape 2773"/>
        <p:cNvGrpSpPr/>
        <p:nvPr/>
      </p:nvGrpSpPr>
      <p:grpSpPr>
        <a:xfrm>
          <a:off x="0" y="0"/>
          <a:ext cx="0" cy="0"/>
          <a:chOff x="0" y="0"/>
          <a:chExt cx="0" cy="0"/>
        </a:xfrm>
      </p:grpSpPr>
      <p:sp>
        <p:nvSpPr>
          <p:cNvPr id="2774" name="Google Shape;2774;g9d820e45e0_1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75" name="Google Shape;2775;g9d820e45e0_1_13: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4" name="Shape 2784"/>
        <p:cNvGrpSpPr/>
        <p:nvPr/>
      </p:nvGrpSpPr>
      <p:grpSpPr>
        <a:xfrm>
          <a:off x="0" y="0"/>
          <a:ext cx="0" cy="0"/>
          <a:chOff x="0" y="0"/>
          <a:chExt cx="0" cy="0"/>
        </a:xfrm>
      </p:grpSpPr>
      <p:sp>
        <p:nvSpPr>
          <p:cNvPr id="2785" name="Google Shape;2785;g9d820e45e0_1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86" name="Google Shape;2786;g9d820e45e0_1_21: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3" name="Shape 2793"/>
        <p:cNvGrpSpPr/>
        <p:nvPr/>
      </p:nvGrpSpPr>
      <p:grpSpPr>
        <a:xfrm>
          <a:off x="0" y="0"/>
          <a:ext cx="0" cy="0"/>
          <a:chOff x="0" y="0"/>
          <a:chExt cx="0" cy="0"/>
        </a:xfrm>
      </p:grpSpPr>
      <p:sp>
        <p:nvSpPr>
          <p:cNvPr id="2794" name="Google Shape;2794;gafc9334785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95" name="Google Shape;2795;gafc9334785_0_4: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7" name="Shape 2607"/>
        <p:cNvGrpSpPr/>
        <p:nvPr/>
      </p:nvGrpSpPr>
      <p:grpSpPr>
        <a:xfrm>
          <a:off x="0" y="0"/>
          <a:ext cx="0" cy="0"/>
          <a:chOff x="0" y="0"/>
          <a:chExt cx="0" cy="0"/>
        </a:xfrm>
      </p:grpSpPr>
      <p:sp>
        <p:nvSpPr>
          <p:cNvPr id="2608" name="Google Shape;2608;g9daab2f009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09" name="Google Shape;2609;g9daab2f009_0_1: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1" name="Shape 2801"/>
        <p:cNvGrpSpPr/>
        <p:nvPr/>
      </p:nvGrpSpPr>
      <p:grpSpPr>
        <a:xfrm>
          <a:off x="0" y="0"/>
          <a:ext cx="0" cy="0"/>
          <a:chOff x="0" y="0"/>
          <a:chExt cx="0" cy="0"/>
        </a:xfrm>
      </p:grpSpPr>
      <p:sp>
        <p:nvSpPr>
          <p:cNvPr id="2802" name="Google Shape;2802;gafc9334785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03" name="Google Shape;2803;gafc9334785_0_14: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2" name="Shape 2812"/>
        <p:cNvGrpSpPr/>
        <p:nvPr/>
      </p:nvGrpSpPr>
      <p:grpSpPr>
        <a:xfrm>
          <a:off x="0" y="0"/>
          <a:ext cx="0" cy="0"/>
          <a:chOff x="0" y="0"/>
          <a:chExt cx="0" cy="0"/>
        </a:xfrm>
      </p:grpSpPr>
      <p:sp>
        <p:nvSpPr>
          <p:cNvPr id="2813" name="Google Shape;2813;gafc9334785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14" name="Google Shape;2814;gafc9334785_0_26: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0" name="Shape 2820"/>
        <p:cNvGrpSpPr/>
        <p:nvPr/>
      </p:nvGrpSpPr>
      <p:grpSpPr>
        <a:xfrm>
          <a:off x="0" y="0"/>
          <a:ext cx="0" cy="0"/>
          <a:chOff x="0" y="0"/>
          <a:chExt cx="0" cy="0"/>
        </a:xfrm>
      </p:grpSpPr>
      <p:sp>
        <p:nvSpPr>
          <p:cNvPr id="2821" name="Google Shape;2821;gafc9334785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22" name="Google Shape;2822;gafc9334785_0_35: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0" name="Shape 2830"/>
        <p:cNvGrpSpPr/>
        <p:nvPr/>
      </p:nvGrpSpPr>
      <p:grpSpPr>
        <a:xfrm>
          <a:off x="0" y="0"/>
          <a:ext cx="0" cy="0"/>
          <a:chOff x="0" y="0"/>
          <a:chExt cx="0" cy="0"/>
        </a:xfrm>
      </p:grpSpPr>
      <p:sp>
        <p:nvSpPr>
          <p:cNvPr id="2831" name="Google Shape;2831;gafc9334785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32" name="Google Shape;2832;gafc9334785_0_46: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5" name="Shape 2845"/>
        <p:cNvGrpSpPr/>
        <p:nvPr/>
      </p:nvGrpSpPr>
      <p:grpSpPr>
        <a:xfrm>
          <a:off x="0" y="0"/>
          <a:ext cx="0" cy="0"/>
          <a:chOff x="0" y="0"/>
          <a:chExt cx="0" cy="0"/>
        </a:xfrm>
      </p:grpSpPr>
      <p:sp>
        <p:nvSpPr>
          <p:cNvPr id="2846" name="Google Shape;2846;gafc9334785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47" name="Google Shape;2847;gafc9334785_0_64: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6" name="Shape 2856"/>
        <p:cNvGrpSpPr/>
        <p:nvPr/>
      </p:nvGrpSpPr>
      <p:grpSpPr>
        <a:xfrm>
          <a:off x="0" y="0"/>
          <a:ext cx="0" cy="0"/>
          <a:chOff x="0" y="0"/>
          <a:chExt cx="0" cy="0"/>
        </a:xfrm>
      </p:grpSpPr>
      <p:sp>
        <p:nvSpPr>
          <p:cNvPr id="2857" name="Google Shape;2857;gafc9334785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58" name="Google Shape;2858;gafc9334785_0_78: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5" name="Shape 2875"/>
        <p:cNvGrpSpPr/>
        <p:nvPr/>
      </p:nvGrpSpPr>
      <p:grpSpPr>
        <a:xfrm>
          <a:off x="0" y="0"/>
          <a:ext cx="0" cy="0"/>
          <a:chOff x="0" y="0"/>
          <a:chExt cx="0" cy="0"/>
        </a:xfrm>
      </p:grpSpPr>
      <p:sp>
        <p:nvSpPr>
          <p:cNvPr id="2876" name="Google Shape;2876;gafc9334785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77" name="Google Shape;2877;gafc9334785_0_98: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4" name="Shape 2884"/>
        <p:cNvGrpSpPr/>
        <p:nvPr/>
      </p:nvGrpSpPr>
      <p:grpSpPr>
        <a:xfrm>
          <a:off x="0" y="0"/>
          <a:ext cx="0" cy="0"/>
          <a:chOff x="0" y="0"/>
          <a:chExt cx="0" cy="0"/>
        </a:xfrm>
      </p:grpSpPr>
      <p:sp>
        <p:nvSpPr>
          <p:cNvPr id="2885" name="Google Shape;2885;gafc9334785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86" name="Google Shape;2886;gafc9334785_0_108: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2" name="Shape 2892"/>
        <p:cNvGrpSpPr/>
        <p:nvPr/>
      </p:nvGrpSpPr>
      <p:grpSpPr>
        <a:xfrm>
          <a:off x="0" y="0"/>
          <a:ext cx="0" cy="0"/>
          <a:chOff x="0" y="0"/>
          <a:chExt cx="0" cy="0"/>
        </a:xfrm>
      </p:grpSpPr>
      <p:sp>
        <p:nvSpPr>
          <p:cNvPr id="2893" name="Google Shape;2893;gafc9334785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94" name="Google Shape;2894;gafc9334785_0_117: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0" name="Shape 2900"/>
        <p:cNvGrpSpPr/>
        <p:nvPr/>
      </p:nvGrpSpPr>
      <p:grpSpPr>
        <a:xfrm>
          <a:off x="0" y="0"/>
          <a:ext cx="0" cy="0"/>
          <a:chOff x="0" y="0"/>
          <a:chExt cx="0" cy="0"/>
        </a:xfrm>
      </p:grpSpPr>
      <p:sp>
        <p:nvSpPr>
          <p:cNvPr id="2901" name="Google Shape;2901;ga9936c7414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02" name="Google Shape;2902;ga9936c7414_0_2: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5" name="Shape 2615"/>
        <p:cNvGrpSpPr/>
        <p:nvPr/>
      </p:nvGrpSpPr>
      <p:grpSpPr>
        <a:xfrm>
          <a:off x="0" y="0"/>
          <a:ext cx="0" cy="0"/>
          <a:chOff x="0" y="0"/>
          <a:chExt cx="0" cy="0"/>
        </a:xfrm>
      </p:grpSpPr>
      <p:sp>
        <p:nvSpPr>
          <p:cNvPr id="2616" name="Google Shape;2616;ga70fc3755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17" name="Google Shape;2617;ga70fc37554_0_0: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8" name="Shape 2908"/>
        <p:cNvGrpSpPr/>
        <p:nvPr/>
      </p:nvGrpSpPr>
      <p:grpSpPr>
        <a:xfrm>
          <a:off x="0" y="0"/>
          <a:ext cx="0" cy="0"/>
          <a:chOff x="0" y="0"/>
          <a:chExt cx="0" cy="0"/>
        </a:xfrm>
      </p:grpSpPr>
      <p:sp>
        <p:nvSpPr>
          <p:cNvPr id="2909" name="Google Shape;2909;g9d820e45e0_1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10" name="Google Shape;2910;g9d820e45e0_1_30: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7" name="Shape 2917"/>
        <p:cNvGrpSpPr/>
        <p:nvPr/>
      </p:nvGrpSpPr>
      <p:grpSpPr>
        <a:xfrm>
          <a:off x="0" y="0"/>
          <a:ext cx="0" cy="0"/>
          <a:chOff x="0" y="0"/>
          <a:chExt cx="0" cy="0"/>
        </a:xfrm>
      </p:grpSpPr>
      <p:sp>
        <p:nvSpPr>
          <p:cNvPr id="2918" name="Google Shape;2918;gb948aa0409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19" name="Google Shape;2919;gb948aa0409_1_0: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7" name="Shape 2927"/>
        <p:cNvGrpSpPr/>
        <p:nvPr/>
      </p:nvGrpSpPr>
      <p:grpSpPr>
        <a:xfrm>
          <a:off x="0" y="0"/>
          <a:ext cx="0" cy="0"/>
          <a:chOff x="0" y="0"/>
          <a:chExt cx="0" cy="0"/>
        </a:xfrm>
      </p:grpSpPr>
      <p:sp>
        <p:nvSpPr>
          <p:cNvPr id="2928" name="Google Shape;2928;g9a92702144_0_1:notes"/>
          <p:cNvSpPr txBox="1"/>
          <p:nvPr>
            <p:ph idx="1" type="body"/>
          </p:nvPr>
        </p:nvSpPr>
        <p:spPr>
          <a:xfrm>
            <a:off x="685800" y="4400550"/>
            <a:ext cx="5486400" cy="3600600"/>
          </a:xfrm>
          <a:prstGeom prst="rect">
            <a:avLst/>
          </a:prstGeom>
        </p:spPr>
        <p:txBody>
          <a:bodyPr/>
          <a:lstStyle/>
          <a:p>
            <a:endParaRPr/>
          </a:p>
        </p:txBody>
      </p:sp>
      <p:sp>
        <p:nvSpPr>
          <p:cNvPr id="2929" name="Google Shape;2929;g9a92702144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5" name="Shape 2935"/>
        <p:cNvGrpSpPr/>
        <p:nvPr/>
      </p:nvGrpSpPr>
      <p:grpSpPr>
        <a:xfrm>
          <a:off x="0" y="0"/>
          <a:ext cx="0" cy="0"/>
          <a:chOff x="0" y="0"/>
          <a:chExt cx="0" cy="0"/>
        </a:xfrm>
      </p:grpSpPr>
      <p:sp>
        <p:nvSpPr>
          <p:cNvPr id="2936" name="Google Shape;2936;ga70fc37554_0_104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37" name="Google Shape;2937;ga70fc37554_0_10440: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3" name="Shape 2943"/>
        <p:cNvGrpSpPr/>
        <p:nvPr/>
      </p:nvGrpSpPr>
      <p:grpSpPr>
        <a:xfrm>
          <a:off x="0" y="0"/>
          <a:ext cx="0" cy="0"/>
          <a:chOff x="0" y="0"/>
          <a:chExt cx="0" cy="0"/>
        </a:xfrm>
      </p:grpSpPr>
      <p:sp>
        <p:nvSpPr>
          <p:cNvPr id="2944" name="Google Shape;2944;ga70fc37554_0_156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45" name="Google Shape;2945;ga70fc37554_0_15634: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8" name="Shape 2958"/>
        <p:cNvGrpSpPr/>
        <p:nvPr/>
      </p:nvGrpSpPr>
      <p:grpSpPr>
        <a:xfrm>
          <a:off x="0" y="0"/>
          <a:ext cx="0" cy="0"/>
          <a:chOff x="0" y="0"/>
          <a:chExt cx="0" cy="0"/>
        </a:xfrm>
      </p:grpSpPr>
      <p:sp>
        <p:nvSpPr>
          <p:cNvPr id="2959" name="Google Shape;2959;ga8cf47109f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60" name="Google Shape;2960;ga8cf47109f_0_7: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4" name="Shape 2974"/>
        <p:cNvGrpSpPr/>
        <p:nvPr/>
      </p:nvGrpSpPr>
      <p:grpSpPr>
        <a:xfrm>
          <a:off x="0" y="0"/>
          <a:ext cx="0" cy="0"/>
          <a:chOff x="0" y="0"/>
          <a:chExt cx="0" cy="0"/>
        </a:xfrm>
      </p:grpSpPr>
      <p:sp>
        <p:nvSpPr>
          <p:cNvPr id="2975" name="Google Shape;2975;ga70fc37554_0_156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76" name="Google Shape;2976;ga70fc37554_0_15649: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4" name="Shape 2984"/>
        <p:cNvGrpSpPr/>
        <p:nvPr/>
      </p:nvGrpSpPr>
      <p:grpSpPr>
        <a:xfrm>
          <a:off x="0" y="0"/>
          <a:ext cx="0" cy="0"/>
          <a:chOff x="0" y="0"/>
          <a:chExt cx="0" cy="0"/>
        </a:xfrm>
      </p:grpSpPr>
      <p:sp>
        <p:nvSpPr>
          <p:cNvPr id="2985" name="Google Shape;2985;ga70fc37554_0_156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86" name="Google Shape;2986;ga70fc37554_0_15656: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2" name="Shape 3022"/>
        <p:cNvGrpSpPr/>
        <p:nvPr/>
      </p:nvGrpSpPr>
      <p:grpSpPr>
        <a:xfrm>
          <a:off x="0" y="0"/>
          <a:ext cx="0" cy="0"/>
          <a:chOff x="0" y="0"/>
          <a:chExt cx="0" cy="0"/>
        </a:xfrm>
      </p:grpSpPr>
      <p:sp>
        <p:nvSpPr>
          <p:cNvPr id="3023" name="Google Shape;3023;ga70fc37554_0_157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24" name="Google Shape;3024;ga70fc37554_0_15712: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7" name="Shape 3037"/>
        <p:cNvGrpSpPr/>
        <p:nvPr/>
      </p:nvGrpSpPr>
      <p:grpSpPr>
        <a:xfrm>
          <a:off x="0" y="0"/>
          <a:ext cx="0" cy="0"/>
          <a:chOff x="0" y="0"/>
          <a:chExt cx="0" cy="0"/>
        </a:xfrm>
      </p:grpSpPr>
      <p:sp>
        <p:nvSpPr>
          <p:cNvPr id="3038" name="Google Shape;3038;ga70fc37554_0_157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39" name="Google Shape;3039;ga70fc37554_0_15727: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2" name="Shape 2632"/>
        <p:cNvGrpSpPr/>
        <p:nvPr/>
      </p:nvGrpSpPr>
      <p:grpSpPr>
        <a:xfrm>
          <a:off x="0" y="0"/>
          <a:ext cx="0" cy="0"/>
          <a:chOff x="0" y="0"/>
          <a:chExt cx="0" cy="0"/>
        </a:xfrm>
      </p:grpSpPr>
      <p:sp>
        <p:nvSpPr>
          <p:cNvPr id="2633" name="Google Shape;2633;ga70fc37554_0_78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4" name="Google Shape;2634;ga70fc37554_0_7833:notes"/>
          <p:cNvSpPr txBox="1"/>
          <p:nvPr>
            <p:ph idx="1" type="body"/>
          </p:nvPr>
        </p:nvSpPr>
        <p:spPr>
          <a:xfrm>
            <a:off x="685800" y="4343400"/>
            <a:ext cx="5486400" cy="4114800"/>
          </a:xfrm>
          <a:prstGeom prst="rect">
            <a:avLst/>
          </a:prstGeom>
          <a:noFill/>
          <a:ln>
            <a:noFill/>
          </a:ln>
        </p:spPr>
        <p:txBody>
          <a:bodyPr/>
          <a:lstStyle/>
          <a:p>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8" name="Shape 3048"/>
        <p:cNvGrpSpPr/>
        <p:nvPr/>
      </p:nvGrpSpPr>
      <p:grpSpPr>
        <a:xfrm>
          <a:off x="0" y="0"/>
          <a:ext cx="0" cy="0"/>
          <a:chOff x="0" y="0"/>
          <a:chExt cx="0" cy="0"/>
        </a:xfrm>
      </p:grpSpPr>
      <p:sp>
        <p:nvSpPr>
          <p:cNvPr id="3049" name="Google Shape;3049;gac0e35e54c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50" name="Google Shape;3050;gac0e35e54c_0_11: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5" name="Shape 3055"/>
        <p:cNvGrpSpPr/>
        <p:nvPr/>
      </p:nvGrpSpPr>
      <p:grpSpPr>
        <a:xfrm>
          <a:off x="0" y="0"/>
          <a:ext cx="0" cy="0"/>
          <a:chOff x="0" y="0"/>
          <a:chExt cx="0" cy="0"/>
        </a:xfrm>
      </p:grpSpPr>
      <p:sp>
        <p:nvSpPr>
          <p:cNvPr id="3056" name="Google Shape;3056;ga70fc37554_0_157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57" name="Google Shape;3057;ga70fc37554_0_15737: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8" name="Shape 3068"/>
        <p:cNvGrpSpPr/>
        <p:nvPr/>
      </p:nvGrpSpPr>
      <p:grpSpPr>
        <a:xfrm>
          <a:off x="0" y="0"/>
          <a:ext cx="0" cy="0"/>
          <a:chOff x="0" y="0"/>
          <a:chExt cx="0" cy="0"/>
        </a:xfrm>
      </p:grpSpPr>
      <p:sp>
        <p:nvSpPr>
          <p:cNvPr id="3069" name="Google Shape;3069;gb52f6b30d7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70" name="Google Shape;3070;gb52f6b30d7_0_52: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6" name="Shape 3076"/>
        <p:cNvGrpSpPr/>
        <p:nvPr/>
      </p:nvGrpSpPr>
      <p:grpSpPr>
        <a:xfrm>
          <a:off x="0" y="0"/>
          <a:ext cx="0" cy="0"/>
          <a:chOff x="0" y="0"/>
          <a:chExt cx="0" cy="0"/>
        </a:xfrm>
      </p:grpSpPr>
      <p:sp>
        <p:nvSpPr>
          <p:cNvPr id="3077" name="Google Shape;3077;ga70fc37554_0_157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78" name="Google Shape;3078;ga70fc37554_0_15769: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6" name="Shape 3086"/>
        <p:cNvGrpSpPr/>
        <p:nvPr/>
      </p:nvGrpSpPr>
      <p:grpSpPr>
        <a:xfrm>
          <a:off x="0" y="0"/>
          <a:ext cx="0" cy="0"/>
          <a:chOff x="0" y="0"/>
          <a:chExt cx="0" cy="0"/>
        </a:xfrm>
      </p:grpSpPr>
      <p:sp>
        <p:nvSpPr>
          <p:cNvPr id="3087" name="Google Shape;3087;gb48286a84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88" name="Google Shape;3088;gb48286a848_0_0: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8" name="Shape 3098"/>
        <p:cNvGrpSpPr/>
        <p:nvPr/>
      </p:nvGrpSpPr>
      <p:grpSpPr>
        <a:xfrm>
          <a:off x="0" y="0"/>
          <a:ext cx="0" cy="0"/>
          <a:chOff x="0" y="0"/>
          <a:chExt cx="0" cy="0"/>
        </a:xfrm>
      </p:grpSpPr>
      <p:sp>
        <p:nvSpPr>
          <p:cNvPr id="3099" name="Google Shape;3099;gb48286a848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00" name="Google Shape;3100;gb48286a848_0_11: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1" name="Shape 3111"/>
        <p:cNvGrpSpPr/>
        <p:nvPr/>
      </p:nvGrpSpPr>
      <p:grpSpPr>
        <a:xfrm>
          <a:off x="0" y="0"/>
          <a:ext cx="0" cy="0"/>
          <a:chOff x="0" y="0"/>
          <a:chExt cx="0" cy="0"/>
        </a:xfrm>
      </p:grpSpPr>
      <p:sp>
        <p:nvSpPr>
          <p:cNvPr id="3112" name="Google Shape;3112;ga70fc37554_0_157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13" name="Google Shape;3113;ga70fc37554_0_15779: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3" name="Shape 3123"/>
        <p:cNvGrpSpPr/>
        <p:nvPr/>
      </p:nvGrpSpPr>
      <p:grpSpPr>
        <a:xfrm>
          <a:off x="0" y="0"/>
          <a:ext cx="0" cy="0"/>
          <a:chOff x="0" y="0"/>
          <a:chExt cx="0" cy="0"/>
        </a:xfrm>
      </p:grpSpPr>
      <p:sp>
        <p:nvSpPr>
          <p:cNvPr id="3124" name="Google Shape;3124;ga70fc37554_0_157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25" name="Google Shape;3125;ga70fc37554_0_15789: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6" name="Shape 3136"/>
        <p:cNvGrpSpPr/>
        <p:nvPr/>
      </p:nvGrpSpPr>
      <p:grpSpPr>
        <a:xfrm>
          <a:off x="0" y="0"/>
          <a:ext cx="0" cy="0"/>
          <a:chOff x="0" y="0"/>
          <a:chExt cx="0" cy="0"/>
        </a:xfrm>
      </p:grpSpPr>
      <p:sp>
        <p:nvSpPr>
          <p:cNvPr id="3137" name="Google Shape;3137;gb48286a848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38" name="Google Shape;3138;gb48286a848_0_61: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8" name="Shape 3148"/>
        <p:cNvGrpSpPr/>
        <p:nvPr/>
      </p:nvGrpSpPr>
      <p:grpSpPr>
        <a:xfrm>
          <a:off x="0" y="0"/>
          <a:ext cx="0" cy="0"/>
          <a:chOff x="0" y="0"/>
          <a:chExt cx="0" cy="0"/>
        </a:xfrm>
      </p:grpSpPr>
      <p:sp>
        <p:nvSpPr>
          <p:cNvPr id="3149" name="Google Shape;3149;gb52f6b30d7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50" name="Google Shape;3150;gb52f6b30d7_0_19: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0" name="Shape 2640"/>
        <p:cNvGrpSpPr/>
        <p:nvPr/>
      </p:nvGrpSpPr>
      <p:grpSpPr>
        <a:xfrm>
          <a:off x="0" y="0"/>
          <a:ext cx="0" cy="0"/>
          <a:chOff x="0" y="0"/>
          <a:chExt cx="0" cy="0"/>
        </a:xfrm>
      </p:grpSpPr>
      <p:sp>
        <p:nvSpPr>
          <p:cNvPr id="2641" name="Google Shape;2641;ga70fc37554_0_78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2" name="Google Shape;2642;ga70fc37554_0_7845:notes"/>
          <p:cNvSpPr txBox="1"/>
          <p:nvPr>
            <p:ph idx="1" type="body"/>
          </p:nvPr>
        </p:nvSpPr>
        <p:spPr>
          <a:xfrm>
            <a:off x="685800" y="4343400"/>
            <a:ext cx="5486400" cy="4114800"/>
          </a:xfrm>
          <a:prstGeom prst="rect">
            <a:avLst/>
          </a:prstGeom>
          <a:noFill/>
          <a:ln>
            <a:noFill/>
          </a:ln>
        </p:spPr>
        <p:txBody>
          <a:bodyPr/>
          <a:lstStyle/>
          <a:p>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8" name="Shape 3168"/>
        <p:cNvGrpSpPr/>
        <p:nvPr/>
      </p:nvGrpSpPr>
      <p:grpSpPr>
        <a:xfrm>
          <a:off x="0" y="0"/>
          <a:ext cx="0" cy="0"/>
          <a:chOff x="0" y="0"/>
          <a:chExt cx="0" cy="0"/>
        </a:xfrm>
      </p:grpSpPr>
      <p:sp>
        <p:nvSpPr>
          <p:cNvPr id="3169" name="Google Shape;3169;g9f6002ab63_4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70" name="Google Shape;3170;g9f6002ab63_4_2: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2" name="Shape 3182"/>
        <p:cNvGrpSpPr/>
        <p:nvPr/>
      </p:nvGrpSpPr>
      <p:grpSpPr>
        <a:xfrm>
          <a:off x="0" y="0"/>
          <a:ext cx="0" cy="0"/>
          <a:chOff x="0" y="0"/>
          <a:chExt cx="0" cy="0"/>
        </a:xfrm>
      </p:grpSpPr>
      <p:sp>
        <p:nvSpPr>
          <p:cNvPr id="3183" name="Google Shape;3183;ga70fc37554_0_157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84" name="Google Shape;3184;ga70fc37554_0_15799: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7" name="Shape 3197"/>
        <p:cNvGrpSpPr/>
        <p:nvPr/>
      </p:nvGrpSpPr>
      <p:grpSpPr>
        <a:xfrm>
          <a:off x="0" y="0"/>
          <a:ext cx="0" cy="0"/>
          <a:chOff x="0" y="0"/>
          <a:chExt cx="0" cy="0"/>
        </a:xfrm>
      </p:grpSpPr>
      <p:sp>
        <p:nvSpPr>
          <p:cNvPr id="3198" name="Google Shape;3198;gb48286a848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99" name="Google Shape;3199;gb48286a848_0_81: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8" name="Shape 3208"/>
        <p:cNvGrpSpPr/>
        <p:nvPr/>
      </p:nvGrpSpPr>
      <p:grpSpPr>
        <a:xfrm>
          <a:off x="0" y="0"/>
          <a:ext cx="0" cy="0"/>
          <a:chOff x="0" y="0"/>
          <a:chExt cx="0" cy="0"/>
        </a:xfrm>
      </p:grpSpPr>
      <p:sp>
        <p:nvSpPr>
          <p:cNvPr id="3209" name="Google Shape;3209;gb4bd9e432b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10" name="Google Shape;3210;gb4bd9e432b_0_13: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9" name="Shape 3219"/>
        <p:cNvGrpSpPr/>
        <p:nvPr/>
      </p:nvGrpSpPr>
      <p:grpSpPr>
        <a:xfrm>
          <a:off x="0" y="0"/>
          <a:ext cx="0" cy="0"/>
          <a:chOff x="0" y="0"/>
          <a:chExt cx="0" cy="0"/>
        </a:xfrm>
      </p:grpSpPr>
      <p:sp>
        <p:nvSpPr>
          <p:cNvPr id="3220" name="Google Shape;3220;gb48286a848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21" name="Google Shape;3221;gb48286a848_0_93: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9" name="Shape 3239"/>
        <p:cNvGrpSpPr/>
        <p:nvPr/>
      </p:nvGrpSpPr>
      <p:grpSpPr>
        <a:xfrm>
          <a:off x="0" y="0"/>
          <a:ext cx="0" cy="0"/>
          <a:chOff x="0" y="0"/>
          <a:chExt cx="0" cy="0"/>
        </a:xfrm>
      </p:grpSpPr>
      <p:sp>
        <p:nvSpPr>
          <p:cNvPr id="3240" name="Google Shape;3240;gb4bd9e432b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41" name="Google Shape;3241;gb4bd9e432b_0_23: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3" name="Shape 3253"/>
        <p:cNvGrpSpPr/>
        <p:nvPr/>
      </p:nvGrpSpPr>
      <p:grpSpPr>
        <a:xfrm>
          <a:off x="0" y="0"/>
          <a:ext cx="0" cy="0"/>
          <a:chOff x="0" y="0"/>
          <a:chExt cx="0" cy="0"/>
        </a:xfrm>
      </p:grpSpPr>
      <p:sp>
        <p:nvSpPr>
          <p:cNvPr id="3254" name="Google Shape;3254;gb48286a848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55" name="Google Shape;3255;gb48286a848_0_49: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1" name="Shape 3271"/>
        <p:cNvGrpSpPr/>
        <p:nvPr/>
      </p:nvGrpSpPr>
      <p:grpSpPr>
        <a:xfrm>
          <a:off x="0" y="0"/>
          <a:ext cx="0" cy="0"/>
          <a:chOff x="0" y="0"/>
          <a:chExt cx="0" cy="0"/>
        </a:xfrm>
      </p:grpSpPr>
      <p:sp>
        <p:nvSpPr>
          <p:cNvPr id="3272" name="Google Shape;3272;ga70fc37554_0_159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73" name="Google Shape;3273;ga70fc37554_0_15901: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2" name="Shape 3282"/>
        <p:cNvGrpSpPr/>
        <p:nvPr/>
      </p:nvGrpSpPr>
      <p:grpSpPr>
        <a:xfrm>
          <a:off x="0" y="0"/>
          <a:ext cx="0" cy="0"/>
          <a:chOff x="0" y="0"/>
          <a:chExt cx="0" cy="0"/>
        </a:xfrm>
      </p:grpSpPr>
      <p:sp>
        <p:nvSpPr>
          <p:cNvPr id="3283" name="Google Shape;3283;ga70fc37554_0_159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84" name="Google Shape;3284;ga70fc37554_0_15911: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1" name="Shape 3291"/>
        <p:cNvGrpSpPr/>
        <p:nvPr/>
      </p:nvGrpSpPr>
      <p:grpSpPr>
        <a:xfrm>
          <a:off x="0" y="0"/>
          <a:ext cx="0" cy="0"/>
          <a:chOff x="0" y="0"/>
          <a:chExt cx="0" cy="0"/>
        </a:xfrm>
      </p:grpSpPr>
      <p:sp>
        <p:nvSpPr>
          <p:cNvPr id="3292" name="Google Shape;3292;ga70fc37554_0_159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93" name="Google Shape;3293;ga70fc37554_0_15919: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6" name="Shape 2646"/>
        <p:cNvGrpSpPr/>
        <p:nvPr/>
      </p:nvGrpSpPr>
      <p:grpSpPr>
        <a:xfrm>
          <a:off x="0" y="0"/>
          <a:ext cx="0" cy="0"/>
          <a:chOff x="0" y="0"/>
          <a:chExt cx="0" cy="0"/>
        </a:xfrm>
      </p:grpSpPr>
      <p:sp>
        <p:nvSpPr>
          <p:cNvPr id="2647" name="Google Shape;2647;gae0dbab5e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48" name="Google Shape;2648;gae0dbab5e7_0_0: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9" name="Shape 3299"/>
        <p:cNvGrpSpPr/>
        <p:nvPr/>
      </p:nvGrpSpPr>
      <p:grpSpPr>
        <a:xfrm>
          <a:off x="0" y="0"/>
          <a:ext cx="0" cy="0"/>
          <a:chOff x="0" y="0"/>
          <a:chExt cx="0" cy="0"/>
        </a:xfrm>
      </p:grpSpPr>
      <p:sp>
        <p:nvSpPr>
          <p:cNvPr id="3300" name="Google Shape;3300;gb948aa040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01" name="Google Shape;3301;gb948aa0409_0_0: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8" name="Shape 3308"/>
        <p:cNvGrpSpPr/>
        <p:nvPr/>
      </p:nvGrpSpPr>
      <p:grpSpPr>
        <a:xfrm>
          <a:off x="0" y="0"/>
          <a:ext cx="0" cy="0"/>
          <a:chOff x="0" y="0"/>
          <a:chExt cx="0" cy="0"/>
        </a:xfrm>
      </p:grpSpPr>
      <p:sp>
        <p:nvSpPr>
          <p:cNvPr id="3309" name="Google Shape;3309;g9a92702144_0_8:notes"/>
          <p:cNvSpPr txBox="1"/>
          <p:nvPr>
            <p:ph idx="1" type="body"/>
          </p:nvPr>
        </p:nvSpPr>
        <p:spPr>
          <a:xfrm>
            <a:off x="685800" y="4400550"/>
            <a:ext cx="5486400" cy="3600600"/>
          </a:xfrm>
          <a:prstGeom prst="rect">
            <a:avLst/>
          </a:prstGeom>
        </p:spPr>
        <p:txBody>
          <a:bodyPr/>
          <a:lstStyle/>
          <a:p>
            <a:endParaRPr/>
          </a:p>
        </p:txBody>
      </p:sp>
      <p:sp>
        <p:nvSpPr>
          <p:cNvPr id="3310" name="Google Shape;3310;g9a92702144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6" name="Shape 3316"/>
        <p:cNvGrpSpPr/>
        <p:nvPr/>
      </p:nvGrpSpPr>
      <p:grpSpPr>
        <a:xfrm>
          <a:off x="0" y="0"/>
          <a:ext cx="0" cy="0"/>
          <a:chOff x="0" y="0"/>
          <a:chExt cx="0" cy="0"/>
        </a:xfrm>
      </p:grpSpPr>
      <p:sp>
        <p:nvSpPr>
          <p:cNvPr id="3317" name="Google Shape;3317;gb93a7e33ba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8" name="Google Shape;3318;gb93a7e33ba_0_30:notes"/>
          <p:cNvSpPr txBox="1"/>
          <p:nvPr>
            <p:ph idx="1" type="body"/>
          </p:nvPr>
        </p:nvSpPr>
        <p:spPr>
          <a:xfrm>
            <a:off x="685800" y="4343400"/>
            <a:ext cx="5486400" cy="4114800"/>
          </a:xfrm>
          <a:prstGeom prst="rect">
            <a:avLst/>
          </a:prstGeom>
        </p:spPr>
        <p:txBody>
          <a:bodyPr/>
          <a:lstStyle/>
          <a:p>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3" name="Shape 3323"/>
        <p:cNvGrpSpPr/>
        <p:nvPr/>
      </p:nvGrpSpPr>
      <p:grpSpPr>
        <a:xfrm>
          <a:off x="0" y="0"/>
          <a:ext cx="0" cy="0"/>
          <a:chOff x="0" y="0"/>
          <a:chExt cx="0" cy="0"/>
        </a:xfrm>
      </p:grpSpPr>
      <p:sp>
        <p:nvSpPr>
          <p:cNvPr id="3324" name="Google Shape;3324;ga6fb8a134b_0_5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25" name="Google Shape;3325;ga6fb8a134b_0_5205: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2" name="Shape 3342"/>
        <p:cNvGrpSpPr/>
        <p:nvPr/>
      </p:nvGrpSpPr>
      <p:grpSpPr>
        <a:xfrm>
          <a:off x="0" y="0"/>
          <a:ext cx="0" cy="0"/>
          <a:chOff x="0" y="0"/>
          <a:chExt cx="0" cy="0"/>
        </a:xfrm>
      </p:grpSpPr>
      <p:sp>
        <p:nvSpPr>
          <p:cNvPr id="3343" name="Google Shape;3343;ga6fb8a134b_0_78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44" name="Google Shape;3344;ga6fb8a134b_0_7805: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4" name="Shape 3354"/>
        <p:cNvGrpSpPr/>
        <p:nvPr/>
      </p:nvGrpSpPr>
      <p:grpSpPr>
        <a:xfrm>
          <a:off x="0" y="0"/>
          <a:ext cx="0" cy="0"/>
          <a:chOff x="0" y="0"/>
          <a:chExt cx="0" cy="0"/>
        </a:xfrm>
      </p:grpSpPr>
      <p:sp>
        <p:nvSpPr>
          <p:cNvPr id="3355" name="Google Shape;3355;ga9aefc9373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56" name="Google Shape;3356;ga9aefc9373_0_2: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7" name="Shape 3367"/>
        <p:cNvGrpSpPr/>
        <p:nvPr/>
      </p:nvGrpSpPr>
      <p:grpSpPr>
        <a:xfrm>
          <a:off x="0" y="0"/>
          <a:ext cx="0" cy="0"/>
          <a:chOff x="0" y="0"/>
          <a:chExt cx="0" cy="0"/>
        </a:xfrm>
      </p:grpSpPr>
      <p:sp>
        <p:nvSpPr>
          <p:cNvPr id="3368" name="Google Shape;3368;gb973cf9c52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69" name="Google Shape;3369;gb973cf9c52_0_44: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5" name="Shape 3375"/>
        <p:cNvGrpSpPr/>
        <p:nvPr/>
      </p:nvGrpSpPr>
      <p:grpSpPr>
        <a:xfrm>
          <a:off x="0" y="0"/>
          <a:ext cx="0" cy="0"/>
          <a:chOff x="0" y="0"/>
          <a:chExt cx="0" cy="0"/>
        </a:xfrm>
      </p:grpSpPr>
      <p:sp>
        <p:nvSpPr>
          <p:cNvPr id="3376" name="Google Shape;3376;gb973cf9c5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77" name="Google Shape;3377;gb973cf9c52_0_0: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0" name="Shape 3390"/>
        <p:cNvGrpSpPr/>
        <p:nvPr/>
      </p:nvGrpSpPr>
      <p:grpSpPr>
        <a:xfrm>
          <a:off x="0" y="0"/>
          <a:ext cx="0" cy="0"/>
          <a:chOff x="0" y="0"/>
          <a:chExt cx="0" cy="0"/>
        </a:xfrm>
      </p:grpSpPr>
      <p:sp>
        <p:nvSpPr>
          <p:cNvPr id="3391" name="Google Shape;3391;ga6fb8a134b_0_104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92" name="Google Shape;3392;ga6fb8a134b_0_10405: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1" name="Shape 3401"/>
        <p:cNvGrpSpPr/>
        <p:nvPr/>
      </p:nvGrpSpPr>
      <p:grpSpPr>
        <a:xfrm>
          <a:off x="0" y="0"/>
          <a:ext cx="0" cy="0"/>
          <a:chOff x="0" y="0"/>
          <a:chExt cx="0" cy="0"/>
        </a:xfrm>
      </p:grpSpPr>
      <p:sp>
        <p:nvSpPr>
          <p:cNvPr id="3402" name="Google Shape;3402;gb8a65753fb_1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03" name="Google Shape;3403;gb8a65753fb_1_9: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7" name="Shape 2657"/>
        <p:cNvGrpSpPr/>
        <p:nvPr/>
      </p:nvGrpSpPr>
      <p:grpSpPr>
        <a:xfrm>
          <a:off x="0" y="0"/>
          <a:ext cx="0" cy="0"/>
          <a:chOff x="0" y="0"/>
          <a:chExt cx="0" cy="0"/>
        </a:xfrm>
      </p:grpSpPr>
      <p:sp>
        <p:nvSpPr>
          <p:cNvPr id="2658" name="Google Shape;2658;gae1d0dc33c_1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59" name="Google Shape;2659;gae1d0dc33c_1_3: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0" name="Shape 3410"/>
        <p:cNvGrpSpPr/>
        <p:nvPr/>
      </p:nvGrpSpPr>
      <p:grpSpPr>
        <a:xfrm>
          <a:off x="0" y="0"/>
          <a:ext cx="0" cy="0"/>
          <a:chOff x="0" y="0"/>
          <a:chExt cx="0" cy="0"/>
        </a:xfrm>
      </p:grpSpPr>
      <p:sp>
        <p:nvSpPr>
          <p:cNvPr id="3411" name="Google Shape;3411;g785daf585e_1_5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12" name="Google Shape;3412;g785daf585e_1_5204: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9" name="Shape 3419"/>
        <p:cNvGrpSpPr/>
        <p:nvPr/>
      </p:nvGrpSpPr>
      <p:grpSpPr>
        <a:xfrm>
          <a:off x="0" y="0"/>
          <a:ext cx="0" cy="0"/>
          <a:chOff x="0" y="0"/>
          <a:chExt cx="0" cy="0"/>
        </a:xfrm>
      </p:grpSpPr>
      <p:sp>
        <p:nvSpPr>
          <p:cNvPr id="3420" name="Google Shape;3420;gae60c8bdf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21" name="Google Shape;3421;gae60c8bdfb_0_0: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9" name="Shape 3429"/>
        <p:cNvGrpSpPr/>
        <p:nvPr/>
      </p:nvGrpSpPr>
      <p:grpSpPr>
        <a:xfrm>
          <a:off x="0" y="0"/>
          <a:ext cx="0" cy="0"/>
          <a:chOff x="0" y="0"/>
          <a:chExt cx="0" cy="0"/>
        </a:xfrm>
      </p:grpSpPr>
      <p:sp>
        <p:nvSpPr>
          <p:cNvPr id="3430" name="Google Shape;3430;ga6fb8a134b_0_234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31" name="Google Shape;3431;ga6fb8a134b_0_23414: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8" name="Shape 3448"/>
        <p:cNvGrpSpPr/>
        <p:nvPr/>
      </p:nvGrpSpPr>
      <p:grpSpPr>
        <a:xfrm>
          <a:off x="0" y="0"/>
          <a:ext cx="0" cy="0"/>
          <a:chOff x="0" y="0"/>
          <a:chExt cx="0" cy="0"/>
        </a:xfrm>
      </p:grpSpPr>
      <p:sp>
        <p:nvSpPr>
          <p:cNvPr id="3449" name="Google Shape;3449;gb973cf9c52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50" name="Google Shape;3450;gb973cf9c52_0_51: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6" name="Shape 3456"/>
        <p:cNvGrpSpPr/>
        <p:nvPr/>
      </p:nvGrpSpPr>
      <p:grpSpPr>
        <a:xfrm>
          <a:off x="0" y="0"/>
          <a:ext cx="0" cy="0"/>
          <a:chOff x="0" y="0"/>
          <a:chExt cx="0" cy="0"/>
        </a:xfrm>
      </p:grpSpPr>
      <p:sp>
        <p:nvSpPr>
          <p:cNvPr id="3457" name="Google Shape;3457;gb973cf9c52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58" name="Google Shape;3458;gb973cf9c52_0_14: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0" name="Shape 3470"/>
        <p:cNvGrpSpPr/>
        <p:nvPr/>
      </p:nvGrpSpPr>
      <p:grpSpPr>
        <a:xfrm>
          <a:off x="0" y="0"/>
          <a:ext cx="0" cy="0"/>
          <a:chOff x="0" y="0"/>
          <a:chExt cx="0" cy="0"/>
        </a:xfrm>
      </p:grpSpPr>
      <p:sp>
        <p:nvSpPr>
          <p:cNvPr id="3471" name="Google Shape;3471;gb973cf9c52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72" name="Google Shape;3472;gb973cf9c52_0_26: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8" name="Shape 3488"/>
        <p:cNvGrpSpPr/>
        <p:nvPr/>
      </p:nvGrpSpPr>
      <p:grpSpPr>
        <a:xfrm>
          <a:off x="0" y="0"/>
          <a:ext cx="0" cy="0"/>
          <a:chOff x="0" y="0"/>
          <a:chExt cx="0" cy="0"/>
        </a:xfrm>
      </p:grpSpPr>
      <p:sp>
        <p:nvSpPr>
          <p:cNvPr id="3489" name="Google Shape;3489;ga6fb8a134b_0_286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90" name="Google Shape;3490;ga6fb8a134b_0_28619: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0" name="Shape 3500"/>
        <p:cNvGrpSpPr/>
        <p:nvPr/>
      </p:nvGrpSpPr>
      <p:grpSpPr>
        <a:xfrm>
          <a:off x="0" y="0"/>
          <a:ext cx="0" cy="0"/>
          <a:chOff x="0" y="0"/>
          <a:chExt cx="0" cy="0"/>
        </a:xfrm>
      </p:grpSpPr>
      <p:sp>
        <p:nvSpPr>
          <p:cNvPr id="3501" name="Google Shape;3501;g9daab2f009_0_5579:notes"/>
          <p:cNvSpPr txBox="1"/>
          <p:nvPr>
            <p:ph idx="1" type="body"/>
          </p:nvPr>
        </p:nvSpPr>
        <p:spPr>
          <a:xfrm>
            <a:off x="685800" y="4400550"/>
            <a:ext cx="5486400" cy="3600600"/>
          </a:xfrm>
          <a:prstGeom prst="rect">
            <a:avLst/>
          </a:prstGeom>
        </p:spPr>
        <p:txBody>
          <a:bodyPr/>
          <a:lstStyle/>
          <a:p>
            <a:endParaRPr/>
          </a:p>
        </p:txBody>
      </p:sp>
      <p:sp>
        <p:nvSpPr>
          <p:cNvPr id="3502" name="Google Shape;3502;g9daab2f009_0_55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8" name="Shape 3508"/>
        <p:cNvGrpSpPr/>
        <p:nvPr/>
      </p:nvGrpSpPr>
      <p:grpSpPr>
        <a:xfrm>
          <a:off x="0" y="0"/>
          <a:ext cx="0" cy="0"/>
          <a:chOff x="0" y="0"/>
          <a:chExt cx="0" cy="0"/>
        </a:xfrm>
      </p:grpSpPr>
      <p:sp>
        <p:nvSpPr>
          <p:cNvPr id="3509" name="Google Shape;3509;ga70fc37554_0_5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10" name="Google Shape;3510;ga70fc37554_0_5220: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0" name="Shape 3520"/>
        <p:cNvGrpSpPr/>
        <p:nvPr/>
      </p:nvGrpSpPr>
      <p:grpSpPr>
        <a:xfrm>
          <a:off x="0" y="0"/>
          <a:ext cx="0" cy="0"/>
          <a:chOff x="0" y="0"/>
          <a:chExt cx="0" cy="0"/>
        </a:xfrm>
      </p:grpSpPr>
      <p:sp>
        <p:nvSpPr>
          <p:cNvPr id="3521" name="Google Shape;3521;g9f6002ab63_5_0:notes"/>
          <p:cNvSpPr txBox="1"/>
          <p:nvPr>
            <p:ph idx="1" type="body"/>
          </p:nvPr>
        </p:nvSpPr>
        <p:spPr>
          <a:xfrm>
            <a:off x="685800" y="4400550"/>
            <a:ext cx="5486400" cy="3600600"/>
          </a:xfrm>
          <a:prstGeom prst="rect">
            <a:avLst/>
          </a:prstGeom>
        </p:spPr>
        <p:txBody>
          <a:bodyPr/>
          <a:lstStyle/>
          <a:p>
            <a:endParaRPr/>
          </a:p>
        </p:txBody>
      </p:sp>
      <p:sp>
        <p:nvSpPr>
          <p:cNvPr id="3522" name="Google Shape;3522;g9f6002ab63_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5" name="Shape 2665"/>
        <p:cNvGrpSpPr/>
        <p:nvPr/>
      </p:nvGrpSpPr>
      <p:grpSpPr>
        <a:xfrm>
          <a:off x="0" y="0"/>
          <a:ext cx="0" cy="0"/>
          <a:chOff x="0" y="0"/>
          <a:chExt cx="0" cy="0"/>
        </a:xfrm>
      </p:grpSpPr>
      <p:sp>
        <p:nvSpPr>
          <p:cNvPr id="2666" name="Google Shape;2666;ga6aa9c5aab_1_3:notes"/>
          <p:cNvSpPr txBox="1"/>
          <p:nvPr>
            <p:ph idx="1" type="body"/>
          </p:nvPr>
        </p:nvSpPr>
        <p:spPr>
          <a:xfrm>
            <a:off x="685800" y="4400550"/>
            <a:ext cx="5486400" cy="3600600"/>
          </a:xfrm>
          <a:prstGeom prst="rect">
            <a:avLst/>
          </a:prstGeom>
        </p:spPr>
        <p:txBody>
          <a:bodyPr/>
          <a:lstStyle/>
          <a:p>
            <a:endParaRPr/>
          </a:p>
        </p:txBody>
      </p:sp>
      <p:sp>
        <p:nvSpPr>
          <p:cNvPr id="2667" name="Google Shape;2667;ga6aa9c5aab_1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2" name="Shape 3532"/>
        <p:cNvGrpSpPr/>
        <p:nvPr/>
      </p:nvGrpSpPr>
      <p:grpSpPr>
        <a:xfrm>
          <a:off x="0" y="0"/>
          <a:ext cx="0" cy="0"/>
          <a:chOff x="0" y="0"/>
          <a:chExt cx="0" cy="0"/>
        </a:xfrm>
      </p:grpSpPr>
      <p:sp>
        <p:nvSpPr>
          <p:cNvPr id="3533" name="Google Shape;3533;ga70fc37554_0_5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34" name="Google Shape;3534;ga70fc37554_0_5230: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1" name="Shape 3541"/>
        <p:cNvGrpSpPr/>
        <p:nvPr/>
      </p:nvGrpSpPr>
      <p:grpSpPr>
        <a:xfrm>
          <a:off x="0" y="0"/>
          <a:ext cx="0" cy="0"/>
          <a:chOff x="0" y="0"/>
          <a:chExt cx="0" cy="0"/>
        </a:xfrm>
      </p:grpSpPr>
      <p:sp>
        <p:nvSpPr>
          <p:cNvPr id="3542" name="Google Shape;3542;g9daab2f009_0_27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3" name="Google Shape;3543;g9daab2f009_0_2758:notes"/>
          <p:cNvSpPr txBox="1"/>
          <p:nvPr>
            <p:ph idx="1" type="body"/>
          </p:nvPr>
        </p:nvSpPr>
        <p:spPr>
          <a:xfrm>
            <a:off x="685800" y="4343400"/>
            <a:ext cx="5486400" cy="4114800"/>
          </a:xfrm>
          <a:prstGeom prst="rect">
            <a:avLst/>
          </a:prstGeom>
        </p:spPr>
        <p:txBody>
          <a:bodyPr/>
          <a:lstStyle/>
          <a:p>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2" name="Shape 3552"/>
        <p:cNvGrpSpPr/>
        <p:nvPr/>
      </p:nvGrpSpPr>
      <p:grpSpPr>
        <a:xfrm>
          <a:off x="0" y="0"/>
          <a:ext cx="0" cy="0"/>
          <a:chOff x="0" y="0"/>
          <a:chExt cx="0" cy="0"/>
        </a:xfrm>
      </p:grpSpPr>
      <p:sp>
        <p:nvSpPr>
          <p:cNvPr id="3553" name="Google Shape;3553;ga70fc37554_0_26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54" name="Google Shape;3554;ga70fc37554_0_2607: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6" name="Shape 3576"/>
        <p:cNvGrpSpPr/>
        <p:nvPr/>
      </p:nvGrpSpPr>
      <p:grpSpPr>
        <a:xfrm>
          <a:off x="0" y="0"/>
          <a:ext cx="0" cy="0"/>
          <a:chOff x="0" y="0"/>
          <a:chExt cx="0" cy="0"/>
        </a:xfrm>
      </p:grpSpPr>
      <p:sp>
        <p:nvSpPr>
          <p:cNvPr id="3577" name="Google Shape;3577;gb416bbbbc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8" name="Google Shape;3578;gb416bbbbc4_0_0:notes"/>
          <p:cNvSpPr txBox="1"/>
          <p:nvPr>
            <p:ph idx="1" type="body"/>
          </p:nvPr>
        </p:nvSpPr>
        <p:spPr>
          <a:xfrm>
            <a:off x="685800" y="4343400"/>
            <a:ext cx="5486400" cy="4114800"/>
          </a:xfrm>
          <a:prstGeom prst="rect">
            <a:avLst/>
          </a:prstGeom>
          <a:noFill/>
          <a:ln>
            <a:noFill/>
          </a:ln>
        </p:spPr>
        <p:txBody>
          <a:bodyPr/>
          <a:lstStyle/>
          <a:p>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5" name="Shape 3585"/>
        <p:cNvGrpSpPr/>
        <p:nvPr/>
      </p:nvGrpSpPr>
      <p:grpSpPr>
        <a:xfrm>
          <a:off x="0" y="0"/>
          <a:ext cx="0" cy="0"/>
          <a:chOff x="0" y="0"/>
          <a:chExt cx="0" cy="0"/>
        </a:xfrm>
      </p:grpSpPr>
      <p:sp>
        <p:nvSpPr>
          <p:cNvPr id="3586" name="Google Shape;3586;g990987f8d7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87" name="Google Shape;3587;g990987f8d7_0_7:notes"/>
          <p:cNvSpPr txBox="1"/>
          <p:nvPr>
            <p:ph idx="1" type="body"/>
          </p:nvPr>
        </p:nvSpPr>
        <p:spPr>
          <a:xfrm>
            <a:off x="685800" y="4400550"/>
            <a:ext cx="5486400" cy="3600600"/>
          </a:xfrm>
          <a:prstGeom prst="rect">
            <a:avLst/>
          </a:prstGeom>
        </p:spPr>
        <p:txBody>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7" name="Shape 2677"/>
        <p:cNvGrpSpPr/>
        <p:nvPr/>
      </p:nvGrpSpPr>
      <p:grpSpPr>
        <a:xfrm>
          <a:off x="0" y="0"/>
          <a:ext cx="0" cy="0"/>
          <a:chOff x="0" y="0"/>
          <a:chExt cx="0" cy="0"/>
        </a:xfrm>
      </p:grpSpPr>
      <p:sp>
        <p:nvSpPr>
          <p:cNvPr id="2678" name="Google Shape;2678;p8:notes"/>
          <p:cNvSpPr txBox="1"/>
          <p:nvPr>
            <p:ph idx="1" type="body"/>
          </p:nvPr>
        </p:nvSpPr>
        <p:spPr>
          <a:xfrm>
            <a:off x="685800" y="4400550"/>
            <a:ext cx="5486400" cy="3600450"/>
          </a:xfrm>
          <a:prstGeom prst="rect">
            <a:avLst/>
          </a:prstGeom>
        </p:spPr>
        <p:txBody>
          <a:bodyPr/>
          <a:lstStyle/>
          <a:p>
            <a:endParaRPr/>
          </a:p>
        </p:txBody>
      </p:sp>
      <p:sp>
        <p:nvSpPr>
          <p:cNvPr id="2679" name="Google Shape;267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ont cover: Colour">
  <p:cSld name="Front cover: Colour">
    <p:bg>
      <p:bgPr>
        <a:solidFill>
          <a:schemeClr val="dk2"/>
        </a:solidFill>
      </p:bgPr>
    </p:bg>
    <p:spTree>
      <p:nvGrpSpPr>
        <p:cNvPr id="15" name="Shape 15"/>
        <p:cNvGrpSpPr/>
        <p:nvPr/>
      </p:nvGrpSpPr>
      <p:grpSpPr>
        <a:xfrm>
          <a:off x="0" y="0"/>
          <a:ext cx="0" cy="0"/>
          <a:chOff x="0" y="0"/>
          <a:chExt cx="0" cy="0"/>
        </a:xfrm>
      </p:grpSpPr>
      <p:sp>
        <p:nvSpPr>
          <p:cNvPr id="16" name="Google Shape;16;p2"/>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600" u="none" cap="none" strike="noStrike">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 name="Google Shape;17;p2"/>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600" u="none" cap="none" strike="noStrike">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 name="Google Shape;18;p2"/>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600" u="none" cap="none" strike="noStrike">
                <a:solidFill>
                  <a:schemeClr val="accent2"/>
                </a:solidFill>
                <a:latin typeface="Calibri"/>
                <a:ea typeface="Calibri"/>
                <a:cs typeface="Calibri"/>
                <a:sym typeface="Calibri"/>
              </a:defRPr>
            </a:lvl1pPr>
            <a:lvl2pPr indent="0" lvl="1" marL="0" marR="0" rtl="0" algn="r">
              <a:spcBef>
                <a:spcPts val="0"/>
              </a:spcBef>
              <a:buNone/>
              <a:defRPr b="1" i="0" sz="1600" u="none" cap="none" strike="noStrike">
                <a:solidFill>
                  <a:schemeClr val="accent2"/>
                </a:solidFill>
                <a:latin typeface="Calibri"/>
                <a:ea typeface="Calibri"/>
                <a:cs typeface="Calibri"/>
                <a:sym typeface="Calibri"/>
              </a:defRPr>
            </a:lvl2pPr>
            <a:lvl3pPr indent="0" lvl="2" marL="0" marR="0" rtl="0" algn="r">
              <a:spcBef>
                <a:spcPts val="0"/>
              </a:spcBef>
              <a:buNone/>
              <a:defRPr b="1" i="0" sz="1600" u="none" cap="none" strike="noStrike">
                <a:solidFill>
                  <a:schemeClr val="accent2"/>
                </a:solidFill>
                <a:latin typeface="Calibri"/>
                <a:ea typeface="Calibri"/>
                <a:cs typeface="Calibri"/>
                <a:sym typeface="Calibri"/>
              </a:defRPr>
            </a:lvl3pPr>
            <a:lvl4pPr indent="0" lvl="3" marL="0" marR="0" rtl="0" algn="r">
              <a:spcBef>
                <a:spcPts val="0"/>
              </a:spcBef>
              <a:buNone/>
              <a:defRPr b="1" i="0" sz="1600" u="none" cap="none" strike="noStrike">
                <a:solidFill>
                  <a:schemeClr val="accent2"/>
                </a:solidFill>
                <a:latin typeface="Calibri"/>
                <a:ea typeface="Calibri"/>
                <a:cs typeface="Calibri"/>
                <a:sym typeface="Calibri"/>
              </a:defRPr>
            </a:lvl4pPr>
            <a:lvl5pPr indent="0" lvl="4" marL="0" marR="0" rtl="0" algn="r">
              <a:spcBef>
                <a:spcPts val="0"/>
              </a:spcBef>
              <a:buNone/>
              <a:defRPr b="1" i="0" sz="1600" u="none" cap="none" strike="noStrike">
                <a:solidFill>
                  <a:schemeClr val="accent2"/>
                </a:solidFill>
                <a:latin typeface="Calibri"/>
                <a:ea typeface="Calibri"/>
                <a:cs typeface="Calibri"/>
                <a:sym typeface="Calibri"/>
              </a:defRPr>
            </a:lvl5pPr>
            <a:lvl6pPr indent="0" lvl="5" marL="0" marR="0" rtl="0" algn="r">
              <a:spcBef>
                <a:spcPts val="0"/>
              </a:spcBef>
              <a:buNone/>
              <a:defRPr b="1" i="0" sz="1600" u="none" cap="none" strike="noStrike">
                <a:solidFill>
                  <a:schemeClr val="accent2"/>
                </a:solidFill>
                <a:latin typeface="Calibri"/>
                <a:ea typeface="Calibri"/>
                <a:cs typeface="Calibri"/>
                <a:sym typeface="Calibri"/>
              </a:defRPr>
            </a:lvl6pPr>
            <a:lvl7pPr indent="0" lvl="6" marL="0" marR="0" rtl="0" algn="r">
              <a:spcBef>
                <a:spcPts val="0"/>
              </a:spcBef>
              <a:buNone/>
              <a:defRPr b="1" i="0" sz="1600" u="none" cap="none" strike="noStrike">
                <a:solidFill>
                  <a:schemeClr val="accent2"/>
                </a:solidFill>
                <a:latin typeface="Calibri"/>
                <a:ea typeface="Calibri"/>
                <a:cs typeface="Calibri"/>
                <a:sym typeface="Calibri"/>
              </a:defRPr>
            </a:lvl7pPr>
            <a:lvl8pPr indent="0" lvl="7" marL="0" marR="0" rtl="0" algn="r">
              <a:spcBef>
                <a:spcPts val="0"/>
              </a:spcBef>
              <a:buNone/>
              <a:defRPr b="1" i="0" sz="1600" u="none" cap="none" strike="noStrike">
                <a:solidFill>
                  <a:schemeClr val="accent2"/>
                </a:solidFill>
                <a:latin typeface="Calibri"/>
                <a:ea typeface="Calibri"/>
                <a:cs typeface="Calibri"/>
                <a:sym typeface="Calibri"/>
              </a:defRPr>
            </a:lvl8pPr>
            <a:lvl9pPr indent="0" lvl="8" marL="0" marR="0" rtl="0" algn="r">
              <a:spcBef>
                <a:spcPts val="0"/>
              </a:spcBef>
              <a:buNone/>
              <a:defRPr b="1" i="0" sz="1600" u="none" cap="none" strike="noStrike">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grpSp>
        <p:nvGrpSpPr>
          <p:cNvPr id="19" name="Google Shape;19;p2"/>
          <p:cNvGrpSpPr/>
          <p:nvPr/>
        </p:nvGrpSpPr>
        <p:grpSpPr>
          <a:xfrm>
            <a:off x="6961787" y="1092812"/>
            <a:ext cx="2484415" cy="997345"/>
            <a:chOff x="1899" y="899"/>
            <a:chExt cx="4165" cy="1672"/>
          </a:xfrm>
        </p:grpSpPr>
        <p:sp>
          <p:nvSpPr>
            <p:cNvPr id="20" name="Google Shape;20;p2"/>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 name="Google Shape;21;p2"/>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 name="Google Shape;22;p2"/>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 name="Google Shape;23;p2"/>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 name="Google Shape;24;p2"/>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 name="Google Shape;25;p2"/>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 name="Google Shape;26;p2"/>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 name="Google Shape;27;p2"/>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 name="Google Shape;28;p2"/>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 name="Google Shape;29;p2"/>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 name="Google Shape;30;p2"/>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 name="Google Shape;31;p2"/>
            <p:cNvSpPr/>
            <p:nvPr/>
          </p:nvSpPr>
          <p:spPr>
            <a:xfrm>
              <a:off x="2762" y="2203"/>
              <a:ext cx="28"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 name="Google Shape;32;p2"/>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 name="Google Shape;33;p2"/>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 name="Google Shape;34;p2"/>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 name="Google Shape;35;p2"/>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 name="Google Shape;36;p2"/>
            <p:cNvSpPr/>
            <p:nvPr/>
          </p:nvSpPr>
          <p:spPr>
            <a:xfrm>
              <a:off x="3203" y="2203"/>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 name="Google Shape;37;p2"/>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 name="Google Shape;38;p2"/>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 name="Google Shape;39;p2"/>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 name="Google Shape;40;p2"/>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 name="Google Shape;41;p2"/>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 name="Google Shape;42;p2"/>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 name="Google Shape;43;p2"/>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 name="Google Shape;44;p2"/>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 name="Google Shape;45;p2"/>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 name="Google Shape;46;p2"/>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 name="Google Shape;47;p2"/>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 name="Google Shape;48;p2"/>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 name="Google Shape;49;p2"/>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 name="Google Shape;50;p2"/>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 name="Google Shape;51;p2"/>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 name="Google Shape;52;p2"/>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 name="Google Shape;53;p2"/>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 name="Google Shape;54;p2"/>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 name="Google Shape;55;p2"/>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 name="Google Shape;56;p2"/>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 name="Google Shape;57;p2"/>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 name="Google Shape;58;p2"/>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 name="Google Shape;59;p2"/>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 name="Google Shape;60;p2"/>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 name="Google Shape;61;p2"/>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 name="Google Shape;62;p2"/>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 name="Google Shape;63;p2"/>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 name="Google Shape;64;p2"/>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 name="Google Shape;65;p2"/>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 name="Google Shape;66;p2"/>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 name="Google Shape;67;p2"/>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 name="Google Shape;68;p2"/>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 name="Google Shape;69;p2"/>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 name="Google Shape;70;p2"/>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 name="Google Shape;71;p2"/>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 name="Google Shape;72;p2"/>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 name="Google Shape;73;p2"/>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 name="Google Shape;74;p2"/>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 name="Google Shape;75;p2"/>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 name="Google Shape;76;p2"/>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 name="Google Shape;77;p2"/>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 name="Google Shape;78;p2"/>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 name="Google Shape;79;p2"/>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 name="Google Shape;80;p2"/>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 name="Google Shape;81;p2"/>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 name="Google Shape;82;p2"/>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 name="Google Shape;83;p2"/>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 name="Google Shape;84;p2"/>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 name="Google Shape;85;p2"/>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 name="Google Shape;86;p2"/>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 name="Google Shape;87;p2"/>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 name="Google Shape;88;p2"/>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 name="Google Shape;89;p2"/>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2"/>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2"/>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2"/>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2"/>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2"/>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 name="Google Shape;95;p2"/>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2"/>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2"/>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 name="Google Shape;98;p2"/>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2"/>
            <p:cNvSpPr/>
            <p:nvPr/>
          </p:nvSpPr>
          <p:spPr>
            <a:xfrm>
              <a:off x="4838" y="2425"/>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2"/>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 name="Google Shape;101;p2"/>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2"/>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 name="Google Shape;103;p2"/>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 name="Google Shape;104;p2"/>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2"/>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 name="Google Shape;106;p2"/>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2"/>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2"/>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2"/>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2"/>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 name="Google Shape;111;p2"/>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 name="Google Shape;112;p2"/>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13" name="Google Shape;113;p2"/>
            <p:cNvCxnSpPr/>
            <p:nvPr/>
          </p:nvCxnSpPr>
          <p:spPr>
            <a:xfrm>
              <a:off x="3964" y="2205"/>
              <a:ext cx="0" cy="366"/>
            </a:xfrm>
            <a:prstGeom prst="straightConnector1">
              <a:avLst/>
            </a:prstGeom>
            <a:solidFill>
              <a:schemeClr val="lt1"/>
            </a:solidFill>
            <a:ln cap="flat" cmpd="sng" w="14275">
              <a:solidFill>
                <a:schemeClr val="lt1"/>
              </a:solidFill>
              <a:prstDash val="solid"/>
              <a:miter lim="800000"/>
              <a:headEnd len="med" w="med" type="none"/>
              <a:tailEnd len="med" w="med" type="none"/>
            </a:ln>
          </p:spPr>
        </p:cxnSp>
      </p:grpSp>
      <p:sp>
        <p:nvSpPr>
          <p:cNvPr id="114" name="Google Shape;114;p2"/>
          <p:cNvSpPr txBox="1"/>
          <p:nvPr>
            <p:ph type="title"/>
          </p:nvPr>
        </p:nvSpPr>
        <p:spPr>
          <a:xfrm>
            <a:off x="6961787" y="2456475"/>
            <a:ext cx="4624582" cy="1928219"/>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1" i="0" sz="40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5" name="Google Shape;115;p2"/>
          <p:cNvSpPr txBox="1"/>
          <p:nvPr>
            <p:ph idx="1" type="body"/>
          </p:nvPr>
        </p:nvSpPr>
        <p:spPr>
          <a:xfrm>
            <a:off x="6961787" y="4720790"/>
            <a:ext cx="4624582" cy="703468"/>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dk2"/>
              </a:buClr>
              <a:buSzPts val="1800"/>
              <a:buFont typeface="Arial"/>
              <a:buChar char="•"/>
              <a:defRPr b="1" i="0" sz="1800" u="none" cap="none" strike="noStrike">
                <a:solidFill>
                  <a:srgbClr val="FF0000"/>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accent2"/>
              </a:buClr>
              <a:buSzPts val="1600"/>
              <a:buFont typeface="Arial"/>
              <a:buChar char="•"/>
              <a:defRPr b="0" i="0" sz="1600" u="none" cap="none" strike="noStrike">
                <a:solidFill>
                  <a:srgbClr val="FF0000"/>
                </a:solidFill>
                <a:latin typeface="Calibri"/>
                <a:ea typeface="Calibri"/>
                <a:cs typeface="Calibri"/>
                <a:sym typeface="Calibri"/>
              </a:defRPr>
            </a:lvl4pPr>
            <a:lvl5pPr indent="-228600" lvl="4" marL="2286000" marR="0" rtl="0" algn="l">
              <a:lnSpc>
                <a:spcPct val="90000"/>
              </a:lnSpc>
              <a:spcBef>
                <a:spcPts val="800"/>
              </a:spcBef>
              <a:spcAft>
                <a:spcPts val="0"/>
              </a:spcAft>
              <a:buClr>
                <a:srgbClr val="FF0000"/>
              </a:buClr>
              <a:buSzPts val="2000"/>
              <a:buFont typeface="Arial"/>
              <a:buNone/>
              <a:defRPr b="1" i="0" sz="2000" u="none" cap="none" strike="noStrike">
                <a:solidFill>
                  <a:srgbClr val="FF0000"/>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 name="Google Shape;116;p2"/>
          <p:cNvSpPr/>
          <p:nvPr/>
        </p:nvSpPr>
        <p:spPr>
          <a:xfrm>
            <a:off x="-2330633" y="180542"/>
            <a:ext cx="8883034" cy="6220708"/>
          </a:xfrm>
          <a:custGeom>
            <a:rect b="b" l="l" r="r" t="t"/>
            <a:pathLst>
              <a:path extrusionOk="0" h="2558" w="3654">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17" name="Google Shape;117;p2"/>
          <p:cNvGrpSpPr/>
          <p:nvPr/>
        </p:nvGrpSpPr>
        <p:grpSpPr>
          <a:xfrm>
            <a:off x="-1932891" y="195833"/>
            <a:ext cx="1368152" cy="2725764"/>
            <a:chOff x="-1555624" y="1196393"/>
            <a:chExt cx="1368152" cy="2725764"/>
          </a:xfrm>
        </p:grpSpPr>
        <p:grpSp>
          <p:nvGrpSpPr>
            <p:cNvPr id="118" name="Google Shape;118;p2"/>
            <p:cNvGrpSpPr/>
            <p:nvPr/>
          </p:nvGrpSpPr>
          <p:grpSpPr>
            <a:xfrm>
              <a:off x="-1555624" y="1488707"/>
              <a:ext cx="1368152" cy="2433450"/>
              <a:chOff x="-1836712" y="3275837"/>
              <a:chExt cx="1368152" cy="2433450"/>
            </a:xfrm>
          </p:grpSpPr>
          <p:sp>
            <p:nvSpPr>
              <p:cNvPr id="119" name="Google Shape;119;p2"/>
              <p:cNvSpPr txBox="1"/>
              <p:nvPr/>
            </p:nvSpPr>
            <p:spPr>
              <a:xfrm>
                <a:off x="-1836712" y="3677962"/>
                <a:ext cx="1368152" cy="203132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change the background colour.</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&gt;Right</a:t>
                </a:r>
                <a:r>
                  <a:rPr lang="en-GB" sz="1100">
                    <a:solidFill>
                      <a:srgbClr val="000000"/>
                    </a:solidFill>
                    <a:latin typeface="Calibri"/>
                    <a:ea typeface="Calibri"/>
                    <a:cs typeface="Calibri"/>
                    <a:sym typeface="Calibri"/>
                  </a:rPr>
                  <a:t> Click over slide</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&gt;format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&gt;Solid 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&gt;Colour</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&gt;choose a colour from th</a:t>
                </a:r>
                <a:r>
                  <a:rPr lang="en-GB" sz="1100">
                    <a:solidFill>
                      <a:srgbClr val="000000"/>
                    </a:solidFill>
                    <a:latin typeface="Calibri"/>
                    <a:ea typeface="Calibri"/>
                    <a:cs typeface="Calibri"/>
                    <a:sym typeface="Calibri"/>
                  </a:rPr>
                  <a:t>e top line of the colour palette. Avoid setting the background colour the same as your font colour.</a:t>
                </a:r>
                <a:endParaRPr/>
              </a:p>
            </p:txBody>
          </p:sp>
          <p:pic>
            <p:nvPicPr>
              <p:cNvPr descr="icon_information-white.png" id="120" name="Google Shape;120;p2"/>
              <p:cNvPicPr preferRelativeResize="0"/>
              <p:nvPr/>
            </p:nvPicPr>
            <p:blipFill rotWithShape="1">
              <a:blip r:embed="rId2">
                <a:alphaModFix/>
              </a:blip>
              <a:srcRect b="0" l="0" r="0" t="0"/>
              <a:stretch/>
            </p:blipFill>
            <p:spPr>
              <a:xfrm>
                <a:off x="-1728699" y="3275837"/>
                <a:ext cx="121592" cy="320113"/>
              </a:xfrm>
              <a:prstGeom prst="rect">
                <a:avLst/>
              </a:prstGeom>
              <a:noFill/>
              <a:ln>
                <a:noFill/>
              </a:ln>
            </p:spPr>
          </p:pic>
        </p:grpSp>
        <p:pic>
          <p:nvPicPr>
            <p:cNvPr descr="fill.png" id="121" name="Google Shape;121;p2"/>
            <p:cNvPicPr preferRelativeResize="0"/>
            <p:nvPr/>
          </p:nvPicPr>
          <p:blipFill rotWithShape="1">
            <a:blip r:embed="rId3">
              <a:alphaModFix/>
            </a:blip>
            <a:srcRect b="0" l="0" r="0" t="0"/>
            <a:stretch/>
          </p:blipFill>
          <p:spPr>
            <a:xfrm>
              <a:off x="-1368152" y="1304800"/>
              <a:ext cx="324000" cy="324000"/>
            </a:xfrm>
            <a:prstGeom prst="rect">
              <a:avLst/>
            </a:prstGeom>
            <a:noFill/>
            <a:ln>
              <a:noFill/>
            </a:ln>
          </p:spPr>
        </p:pic>
        <p:sp>
          <p:nvSpPr>
            <p:cNvPr id="122" name="Google Shape;122;p2"/>
            <p:cNvSpPr/>
            <p:nvPr/>
          </p:nvSpPr>
          <p:spPr>
            <a:xfrm>
              <a:off x="-1473415" y="1196393"/>
              <a:ext cx="540060" cy="54006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500"/>
                                        <p:tgtEl>
                                          <p:spTgt spid="11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
                                        </p:tgtEl>
                                        <p:attrNameLst>
                                          <p:attrName>style.visibility</p:attrName>
                                        </p:attrNameLst>
                                      </p:cBhvr>
                                      <p:to>
                                        <p:strVal val="visible"/>
                                      </p:to>
                                    </p:set>
                                    <p:animEffect filter="fade" transition="in">
                                      <p:cBhvr>
                                        <p:cTn dur="500"/>
                                        <p:tgtEl>
                                          <p:spTgt spid="19"/>
                                        </p:tgtEl>
                                      </p:cBhvr>
                                    </p:animEffect>
                                  </p:childTnLst>
                                </p:cTn>
                              </p:par>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par>
                                <p:cTn fill="hold" nodeType="withEffect" presetClass="entr" presetID="10" presetSubtype="0">
                                  <p:stCondLst>
                                    <p:cond delay="0"/>
                                  </p:stCondLst>
                                  <p:childTnLst>
                                    <p:set>
                                      <p:cBhvr>
                                        <p:cTn dur="1" fill="hold">
                                          <p:stCondLst>
                                            <p:cond delay="0"/>
                                          </p:stCondLst>
                                        </p:cTn>
                                        <p:tgtEl>
                                          <p:spTgt spid="115">
                                            <p:txEl>
                                              <p:pRg end="0" st="0"/>
                                            </p:txEl>
                                          </p:spTgt>
                                        </p:tgtEl>
                                        <p:attrNameLst>
                                          <p:attrName>style.visibility</p:attrName>
                                        </p:attrNameLst>
                                      </p:cBhvr>
                                      <p:to>
                                        <p:strVal val="visible"/>
                                      </p:to>
                                    </p:set>
                                    <p:animEffect filter="fade" transition="in">
                                      <p:cBhvr>
                                        <p:cTn dur="500"/>
                                        <p:tgtEl>
                                          <p:spTgt spid="115">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5">
                                            <p:txEl>
                                              <p:pRg end="1" st="1"/>
                                            </p:txEl>
                                          </p:spTgt>
                                        </p:tgtEl>
                                        <p:attrNameLst>
                                          <p:attrName>style.visibility</p:attrName>
                                        </p:attrNameLst>
                                      </p:cBhvr>
                                      <p:to>
                                        <p:strVal val="visible"/>
                                      </p:to>
                                    </p:set>
                                    <p:animEffect filter="fade" transition="in">
                                      <p:cBhvr>
                                        <p:cTn dur="500"/>
                                        <p:tgtEl>
                                          <p:spTgt spid="115">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5">
                                            <p:txEl>
                                              <p:pRg end="2" st="2"/>
                                            </p:txEl>
                                          </p:spTgt>
                                        </p:tgtEl>
                                        <p:attrNameLst>
                                          <p:attrName>style.visibility</p:attrName>
                                        </p:attrNameLst>
                                      </p:cBhvr>
                                      <p:to>
                                        <p:strVal val="visible"/>
                                      </p:to>
                                    </p:set>
                                    <p:animEffect filter="fade" transition="in">
                                      <p:cBhvr>
                                        <p:cTn dur="500"/>
                                        <p:tgtEl>
                                          <p:spTgt spid="115">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5">
                                            <p:txEl>
                                              <p:pRg end="3" st="3"/>
                                            </p:txEl>
                                          </p:spTgt>
                                        </p:tgtEl>
                                        <p:attrNameLst>
                                          <p:attrName>style.visibility</p:attrName>
                                        </p:attrNameLst>
                                      </p:cBhvr>
                                      <p:to>
                                        <p:strVal val="visible"/>
                                      </p:to>
                                    </p:set>
                                    <p:animEffect filter="fade" transition="in">
                                      <p:cBhvr>
                                        <p:cTn dur="500"/>
                                        <p:tgtEl>
                                          <p:spTgt spid="115">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5">
                                            <p:txEl>
                                              <p:pRg end="4" st="4"/>
                                            </p:txEl>
                                          </p:spTgt>
                                        </p:tgtEl>
                                        <p:attrNameLst>
                                          <p:attrName>style.visibility</p:attrName>
                                        </p:attrNameLst>
                                      </p:cBhvr>
                                      <p:to>
                                        <p:strVal val="visible"/>
                                      </p:to>
                                    </p:set>
                                    <p:animEffect filter="fade" transition="in">
                                      <p:cBhvr>
                                        <p:cTn dur="500"/>
                                        <p:tgtEl>
                                          <p:spTgt spid="115">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5">
                                            <p:txEl>
                                              <p:pRg end="5" st="5"/>
                                            </p:txEl>
                                          </p:spTgt>
                                        </p:tgtEl>
                                        <p:attrNameLst>
                                          <p:attrName>style.visibility</p:attrName>
                                        </p:attrNameLst>
                                      </p:cBhvr>
                                      <p:to>
                                        <p:strVal val="visible"/>
                                      </p:to>
                                    </p:set>
                                    <p:animEffect filter="fade" transition="in">
                                      <p:cBhvr>
                                        <p:cTn dur="500"/>
                                        <p:tgtEl>
                                          <p:spTgt spid="115">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5">
                                            <p:txEl>
                                              <p:pRg end="6" st="6"/>
                                            </p:txEl>
                                          </p:spTgt>
                                        </p:tgtEl>
                                        <p:attrNameLst>
                                          <p:attrName>style.visibility</p:attrName>
                                        </p:attrNameLst>
                                      </p:cBhvr>
                                      <p:to>
                                        <p:strVal val="visible"/>
                                      </p:to>
                                    </p:set>
                                    <p:animEffect filter="fade" transition="in">
                                      <p:cBhvr>
                                        <p:cTn dur="500"/>
                                        <p:tgtEl>
                                          <p:spTgt spid="115">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5">
                                            <p:txEl>
                                              <p:pRg end="7" st="7"/>
                                            </p:txEl>
                                          </p:spTgt>
                                        </p:tgtEl>
                                        <p:attrNameLst>
                                          <p:attrName>style.visibility</p:attrName>
                                        </p:attrNameLst>
                                      </p:cBhvr>
                                      <p:to>
                                        <p:strVal val="visible"/>
                                      </p:to>
                                    </p:set>
                                    <p:animEffect filter="fade" transition="in">
                                      <p:cBhvr>
                                        <p:cTn dur="500"/>
                                        <p:tgtEl>
                                          <p:spTgt spid="115">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5">
                                            <p:txEl>
                                              <p:pRg end="8" st="8"/>
                                            </p:txEl>
                                          </p:spTgt>
                                        </p:tgtEl>
                                        <p:attrNameLst>
                                          <p:attrName>style.visibility</p:attrName>
                                        </p:attrNameLst>
                                      </p:cBhvr>
                                      <p:to>
                                        <p:strVal val="visible"/>
                                      </p:to>
                                    </p:set>
                                    <p:animEffect filter="fade" transition="in">
                                      <p:cBhvr>
                                        <p:cTn dur="500"/>
                                        <p:tgtEl>
                                          <p:spTgt spid="115">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ull image and content: White">
  <p:cSld name="Title, full image and content: White">
    <p:bg>
      <p:bgPr>
        <a:blipFill>
          <a:blip r:embed="rId2">
            <a:alphaModFix/>
          </a:blip>
          <a:stretch>
            <a:fillRect/>
          </a:stretch>
        </a:blipFill>
      </p:bgPr>
    </p:bg>
    <p:spTree>
      <p:nvGrpSpPr>
        <p:cNvPr id="1022" name="Shape 1022"/>
        <p:cNvGrpSpPr/>
        <p:nvPr/>
      </p:nvGrpSpPr>
      <p:grpSpPr>
        <a:xfrm>
          <a:off x="0" y="0"/>
          <a:ext cx="0" cy="0"/>
          <a:chOff x="0" y="0"/>
          <a:chExt cx="0" cy="0"/>
        </a:xfrm>
      </p:grpSpPr>
      <p:sp>
        <p:nvSpPr>
          <p:cNvPr id="1023" name="Google Shape;1023;p11"/>
          <p:cNvSpPr/>
          <p:nvPr/>
        </p:nvSpPr>
        <p:spPr>
          <a:xfrm flipH="1" rot="5400000">
            <a:off x="699195" y="-699045"/>
            <a:ext cx="6858001" cy="8256086"/>
          </a:xfrm>
          <a:prstGeom prst="rect">
            <a:avLst/>
          </a:prstGeom>
          <a:gradFill>
            <a:gsLst>
              <a:gs pos="0">
                <a:srgbClr val="000000"/>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4" name="Google Shape;1024;p11"/>
          <p:cNvSpPr/>
          <p:nvPr/>
        </p:nvSpPr>
        <p:spPr>
          <a:xfrm flipH="1" rot="10800000">
            <a:off x="0" y="0"/>
            <a:ext cx="12192000" cy="2039622"/>
          </a:xfrm>
          <a:prstGeom prst="rect">
            <a:avLst/>
          </a:prstGeom>
          <a:gradFill>
            <a:gsLst>
              <a:gs pos="0">
                <a:srgbClr val="000000"/>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5" name="Google Shape;1025;p11"/>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26" name="Google Shape;1026;p11"/>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accent2"/>
                </a:solidFill>
                <a:latin typeface="Calibri"/>
                <a:ea typeface="Calibri"/>
                <a:cs typeface="Calibri"/>
                <a:sym typeface="Calibri"/>
              </a:defRPr>
            </a:lvl1pPr>
            <a:lvl2pPr indent="0" lvl="1" marL="0" marR="0" rtl="0" algn="r">
              <a:spcBef>
                <a:spcPts val="0"/>
              </a:spcBef>
              <a:buNone/>
              <a:defRPr b="1" sz="1600">
                <a:solidFill>
                  <a:schemeClr val="accent2"/>
                </a:solidFill>
                <a:latin typeface="Calibri"/>
                <a:ea typeface="Calibri"/>
                <a:cs typeface="Calibri"/>
                <a:sym typeface="Calibri"/>
              </a:defRPr>
            </a:lvl2pPr>
            <a:lvl3pPr indent="0" lvl="2" marL="0" marR="0" rtl="0" algn="r">
              <a:spcBef>
                <a:spcPts val="0"/>
              </a:spcBef>
              <a:buNone/>
              <a:defRPr b="1" sz="1600">
                <a:solidFill>
                  <a:schemeClr val="accent2"/>
                </a:solidFill>
                <a:latin typeface="Calibri"/>
                <a:ea typeface="Calibri"/>
                <a:cs typeface="Calibri"/>
                <a:sym typeface="Calibri"/>
              </a:defRPr>
            </a:lvl3pPr>
            <a:lvl4pPr indent="0" lvl="3" marL="0" marR="0" rtl="0" algn="r">
              <a:spcBef>
                <a:spcPts val="0"/>
              </a:spcBef>
              <a:buNone/>
              <a:defRPr b="1" sz="1600">
                <a:solidFill>
                  <a:schemeClr val="accent2"/>
                </a:solidFill>
                <a:latin typeface="Calibri"/>
                <a:ea typeface="Calibri"/>
                <a:cs typeface="Calibri"/>
                <a:sym typeface="Calibri"/>
              </a:defRPr>
            </a:lvl4pPr>
            <a:lvl5pPr indent="0" lvl="4" marL="0" marR="0" rtl="0" algn="r">
              <a:spcBef>
                <a:spcPts val="0"/>
              </a:spcBef>
              <a:buNone/>
              <a:defRPr b="1" sz="1600">
                <a:solidFill>
                  <a:schemeClr val="accent2"/>
                </a:solidFill>
                <a:latin typeface="Calibri"/>
                <a:ea typeface="Calibri"/>
                <a:cs typeface="Calibri"/>
                <a:sym typeface="Calibri"/>
              </a:defRPr>
            </a:lvl5pPr>
            <a:lvl6pPr indent="0" lvl="5" marL="0" marR="0" rtl="0" algn="r">
              <a:spcBef>
                <a:spcPts val="0"/>
              </a:spcBef>
              <a:buNone/>
              <a:defRPr b="1" sz="1600">
                <a:solidFill>
                  <a:schemeClr val="accent2"/>
                </a:solidFill>
                <a:latin typeface="Calibri"/>
                <a:ea typeface="Calibri"/>
                <a:cs typeface="Calibri"/>
                <a:sym typeface="Calibri"/>
              </a:defRPr>
            </a:lvl6pPr>
            <a:lvl7pPr indent="0" lvl="6" marL="0" marR="0" rtl="0" algn="r">
              <a:spcBef>
                <a:spcPts val="0"/>
              </a:spcBef>
              <a:buNone/>
              <a:defRPr b="1" sz="1600">
                <a:solidFill>
                  <a:schemeClr val="accent2"/>
                </a:solidFill>
                <a:latin typeface="Calibri"/>
                <a:ea typeface="Calibri"/>
                <a:cs typeface="Calibri"/>
                <a:sym typeface="Calibri"/>
              </a:defRPr>
            </a:lvl7pPr>
            <a:lvl8pPr indent="0" lvl="7" marL="0" marR="0" rtl="0" algn="r">
              <a:spcBef>
                <a:spcPts val="0"/>
              </a:spcBef>
              <a:buNone/>
              <a:defRPr b="1" sz="1600">
                <a:solidFill>
                  <a:schemeClr val="accent2"/>
                </a:solidFill>
                <a:latin typeface="Calibri"/>
                <a:ea typeface="Calibri"/>
                <a:cs typeface="Calibri"/>
                <a:sym typeface="Calibri"/>
              </a:defRPr>
            </a:lvl8pPr>
            <a:lvl9pPr indent="0" lvl="8" marL="0" marR="0" rtl="0" algn="r">
              <a:spcBef>
                <a:spcPts val="0"/>
              </a:spcBef>
              <a:buNone/>
              <a:defRPr b="1" sz="1600">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grpSp>
        <p:nvGrpSpPr>
          <p:cNvPr id="1027" name="Google Shape;1027;p11"/>
          <p:cNvGrpSpPr/>
          <p:nvPr/>
        </p:nvGrpSpPr>
        <p:grpSpPr>
          <a:xfrm>
            <a:off x="10553375" y="296652"/>
            <a:ext cx="1195327" cy="479853"/>
            <a:chOff x="1899" y="899"/>
            <a:chExt cx="4165" cy="1672"/>
          </a:xfrm>
        </p:grpSpPr>
        <p:sp>
          <p:nvSpPr>
            <p:cNvPr id="1028" name="Google Shape;1028;p11"/>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9" name="Google Shape;1029;p11"/>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0" name="Google Shape;1030;p11"/>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1" name="Google Shape;1031;p11"/>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2" name="Google Shape;1032;p11"/>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3" name="Google Shape;1033;p11"/>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4" name="Google Shape;1034;p11"/>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5" name="Google Shape;1035;p11"/>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6" name="Google Shape;1036;p11"/>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7" name="Google Shape;1037;p11"/>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8" name="Google Shape;1038;p11"/>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9" name="Google Shape;1039;p11"/>
            <p:cNvSpPr/>
            <p:nvPr/>
          </p:nvSpPr>
          <p:spPr>
            <a:xfrm>
              <a:off x="2762" y="2203"/>
              <a:ext cx="28"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0" name="Google Shape;1040;p11"/>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1" name="Google Shape;1041;p11"/>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2" name="Google Shape;1042;p11"/>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3" name="Google Shape;1043;p11"/>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4" name="Google Shape;1044;p11"/>
            <p:cNvSpPr/>
            <p:nvPr/>
          </p:nvSpPr>
          <p:spPr>
            <a:xfrm>
              <a:off x="3203" y="2203"/>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5" name="Google Shape;1045;p11"/>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6" name="Google Shape;1046;p11"/>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7" name="Google Shape;1047;p11"/>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8" name="Google Shape;1048;p11"/>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9" name="Google Shape;1049;p11"/>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0" name="Google Shape;1050;p11"/>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1" name="Google Shape;1051;p11"/>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2" name="Google Shape;1052;p11"/>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3" name="Google Shape;1053;p11"/>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4" name="Google Shape;1054;p11"/>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5" name="Google Shape;1055;p11"/>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6" name="Google Shape;1056;p11"/>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7" name="Google Shape;1057;p11"/>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8" name="Google Shape;1058;p11"/>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9" name="Google Shape;1059;p11"/>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0" name="Google Shape;1060;p11"/>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1" name="Google Shape;1061;p11"/>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2" name="Google Shape;1062;p11"/>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3" name="Google Shape;1063;p11"/>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4" name="Google Shape;1064;p11"/>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5" name="Google Shape;1065;p11"/>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6" name="Google Shape;1066;p11"/>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7" name="Google Shape;1067;p11"/>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8" name="Google Shape;1068;p11"/>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9" name="Google Shape;1069;p11"/>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0" name="Google Shape;1070;p11"/>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1" name="Google Shape;1071;p11"/>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2" name="Google Shape;1072;p11"/>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3" name="Google Shape;1073;p11"/>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4" name="Google Shape;1074;p11"/>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5" name="Google Shape;1075;p11"/>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6" name="Google Shape;1076;p11"/>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7" name="Google Shape;1077;p11"/>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8" name="Google Shape;1078;p11"/>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9" name="Google Shape;1079;p11"/>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0" name="Google Shape;1080;p11"/>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1" name="Google Shape;1081;p11"/>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2" name="Google Shape;1082;p11"/>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3" name="Google Shape;1083;p11"/>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4" name="Google Shape;1084;p11"/>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5" name="Google Shape;1085;p11"/>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6" name="Google Shape;1086;p11"/>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7" name="Google Shape;1087;p11"/>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8" name="Google Shape;1088;p11"/>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9" name="Google Shape;1089;p11"/>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0" name="Google Shape;1090;p11"/>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1" name="Google Shape;1091;p11"/>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2" name="Google Shape;1092;p11"/>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3" name="Google Shape;1093;p11"/>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4" name="Google Shape;1094;p11"/>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5" name="Google Shape;1095;p11"/>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6" name="Google Shape;1096;p11"/>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7" name="Google Shape;1097;p11"/>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8" name="Google Shape;1098;p11"/>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9" name="Google Shape;1099;p11"/>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0" name="Google Shape;1100;p11"/>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1" name="Google Shape;1101;p11"/>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2" name="Google Shape;1102;p11"/>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3" name="Google Shape;1103;p11"/>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4" name="Google Shape;1104;p11"/>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5" name="Google Shape;1105;p11"/>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6" name="Google Shape;1106;p11"/>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7" name="Google Shape;1107;p11"/>
            <p:cNvSpPr/>
            <p:nvPr/>
          </p:nvSpPr>
          <p:spPr>
            <a:xfrm>
              <a:off x="4838" y="2425"/>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8" name="Google Shape;1108;p11"/>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9" name="Google Shape;1109;p11"/>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0" name="Google Shape;1110;p11"/>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1" name="Google Shape;1111;p11"/>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2" name="Google Shape;1112;p11"/>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3" name="Google Shape;1113;p11"/>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4" name="Google Shape;1114;p11"/>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5" name="Google Shape;1115;p11"/>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6" name="Google Shape;1116;p11"/>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7" name="Google Shape;1117;p11"/>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8" name="Google Shape;1118;p11"/>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9" name="Google Shape;1119;p11"/>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0" name="Google Shape;1120;p11"/>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121" name="Google Shape;1121;p11"/>
            <p:cNvCxnSpPr/>
            <p:nvPr/>
          </p:nvCxnSpPr>
          <p:spPr>
            <a:xfrm>
              <a:off x="3964" y="2205"/>
              <a:ext cx="0" cy="366"/>
            </a:xfrm>
            <a:prstGeom prst="straightConnector1">
              <a:avLst/>
            </a:prstGeom>
            <a:solidFill>
              <a:schemeClr val="lt1"/>
            </a:solidFill>
            <a:ln cap="flat" cmpd="sng" w="14275">
              <a:solidFill>
                <a:schemeClr val="lt1"/>
              </a:solidFill>
              <a:prstDash val="solid"/>
              <a:miter lim="800000"/>
              <a:headEnd len="med" w="med" type="none"/>
              <a:tailEnd len="med" w="med" type="none"/>
            </a:ln>
          </p:spPr>
        </p:cxnSp>
      </p:grpSp>
      <p:grpSp>
        <p:nvGrpSpPr>
          <p:cNvPr id="1122" name="Google Shape;1122;p11"/>
          <p:cNvGrpSpPr/>
          <p:nvPr/>
        </p:nvGrpSpPr>
        <p:grpSpPr>
          <a:xfrm>
            <a:off x="-2040904" y="3988723"/>
            <a:ext cx="1872208" cy="2902681"/>
            <a:chOff x="6195941" y="562596"/>
            <a:chExt cx="1872208" cy="2902681"/>
          </a:xfrm>
        </p:grpSpPr>
        <p:grpSp>
          <p:nvGrpSpPr>
            <p:cNvPr id="1123" name="Google Shape;1123;p11"/>
            <p:cNvGrpSpPr/>
            <p:nvPr/>
          </p:nvGrpSpPr>
          <p:grpSpPr>
            <a:xfrm>
              <a:off x="6195941" y="832626"/>
              <a:ext cx="1872208" cy="2632651"/>
              <a:chOff x="-1872716" y="660661"/>
              <a:chExt cx="1872208" cy="1974490"/>
            </a:xfrm>
          </p:grpSpPr>
          <p:sp>
            <p:nvSpPr>
              <p:cNvPr id="1124" name="Google Shape;1124;p11"/>
              <p:cNvSpPr txBox="1"/>
              <p:nvPr/>
            </p:nvSpPr>
            <p:spPr>
              <a:xfrm>
                <a:off x="-1872716" y="984698"/>
                <a:ext cx="1872208" cy="165045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format</a:t>
                </a:r>
                <a:r>
                  <a:rPr lang="en-GB" sz="1100">
                    <a:solidFill>
                      <a:srgbClr val="000000"/>
                    </a:solidFill>
                    <a:latin typeface="Calibri"/>
                    <a:ea typeface="Calibri"/>
                    <a:cs typeface="Calibri"/>
                    <a:sym typeface="Calibri"/>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indent="0" lvl="0" marL="0" marR="0" rtl="0" algn="l">
                  <a:spcBef>
                    <a:spcPts val="0"/>
                  </a:spcBef>
                  <a:spcAft>
                    <a:spcPts val="0"/>
                  </a:spcAft>
                  <a:buNone/>
                </a:pPr>
                <a:r>
                  <a:t/>
                </a:r>
                <a:endParaRPr sz="1100">
                  <a:solidFill>
                    <a:srgbClr val="000000"/>
                  </a:solidFill>
                  <a:latin typeface="Calibri"/>
                  <a:ea typeface="Calibri"/>
                  <a:cs typeface="Calibri"/>
                  <a:sym typeface="Calibri"/>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descr="icon_information-white.png" id="1125" name="Google Shape;1125;p11"/>
              <p:cNvPicPr preferRelativeResize="0"/>
              <p:nvPr/>
            </p:nvPicPr>
            <p:blipFill rotWithShape="1">
              <a:blip r:embed="rId3">
                <a:alphaModFix/>
              </a:blip>
              <a:srcRect b="0" l="0" r="0" t="0"/>
              <a:stretch/>
            </p:blipFill>
            <p:spPr>
              <a:xfrm>
                <a:off x="-1764703" y="660661"/>
                <a:ext cx="121592" cy="240085"/>
              </a:xfrm>
              <a:prstGeom prst="rect">
                <a:avLst/>
              </a:prstGeom>
              <a:noFill/>
              <a:ln>
                <a:noFill/>
              </a:ln>
            </p:spPr>
          </p:pic>
        </p:grpSp>
        <p:grpSp>
          <p:nvGrpSpPr>
            <p:cNvPr id="1126" name="Google Shape;1126;p11"/>
            <p:cNvGrpSpPr/>
            <p:nvPr/>
          </p:nvGrpSpPr>
          <p:grpSpPr>
            <a:xfrm>
              <a:off x="6303954" y="562596"/>
              <a:ext cx="540060" cy="540060"/>
              <a:chOff x="6303954" y="562596"/>
              <a:chExt cx="540060" cy="540060"/>
            </a:xfrm>
          </p:grpSpPr>
          <p:sp>
            <p:nvSpPr>
              <p:cNvPr id="1127" name="Google Shape;1127;p11"/>
              <p:cNvSpPr/>
              <p:nvPr/>
            </p:nvSpPr>
            <p:spPr>
              <a:xfrm>
                <a:off x="6303954" y="562596"/>
                <a:ext cx="540060" cy="54006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increase_indent.png" id="1128" name="Google Shape;1128;p11"/>
              <p:cNvPicPr preferRelativeResize="0"/>
              <p:nvPr/>
            </p:nvPicPr>
            <p:blipFill rotWithShape="1">
              <a:blip r:embed="rId4">
                <a:alphaModFix/>
              </a:blip>
              <a:srcRect b="0" l="0" r="0" t="0"/>
              <a:stretch/>
            </p:blipFill>
            <p:spPr>
              <a:xfrm>
                <a:off x="6425212" y="679422"/>
                <a:ext cx="317520" cy="317520"/>
              </a:xfrm>
              <a:prstGeom prst="rect">
                <a:avLst/>
              </a:prstGeom>
              <a:noFill/>
              <a:ln>
                <a:noFill/>
              </a:ln>
            </p:spPr>
          </p:pic>
        </p:grpSp>
      </p:grpSp>
      <p:sp>
        <p:nvSpPr>
          <p:cNvPr id="1129" name="Google Shape;1129;p11"/>
          <p:cNvSpPr/>
          <p:nvPr/>
        </p:nvSpPr>
        <p:spPr>
          <a:xfrm>
            <a:off x="7680176" y="3356992"/>
            <a:ext cx="4398729" cy="3080390"/>
          </a:xfrm>
          <a:custGeom>
            <a:rect b="b" l="l" r="r" t="t"/>
            <a:pathLst>
              <a:path extrusionOk="0" h="2558" w="3654">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0" name="Google Shape;1130;p11"/>
          <p:cNvSpPr/>
          <p:nvPr/>
        </p:nvSpPr>
        <p:spPr>
          <a:xfrm>
            <a:off x="0" y="1587"/>
            <a:ext cx="9084331" cy="2539485"/>
          </a:xfrm>
          <a:custGeom>
            <a:rect b="b" l="l" r="r" t="t"/>
            <a:pathLst>
              <a:path extrusionOk="0" h="4169" w="12745">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1" name="Google Shape;1131;p11"/>
          <p:cNvSpPr txBox="1"/>
          <p:nvPr>
            <p:ph type="title"/>
          </p:nvPr>
        </p:nvSpPr>
        <p:spPr>
          <a:xfrm>
            <a:off x="514800" y="434983"/>
            <a:ext cx="4752528" cy="1255705"/>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accent2"/>
              </a:buClr>
              <a:buSzPts val="2800"/>
              <a:buFont typeface="Calibri"/>
              <a:buNone/>
              <a:defRPr b="1" i="0" sz="2800" u="none" cap="none" strike="noStrik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32" name="Google Shape;1132;p11"/>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33" name="Google Shape;1133;p11"/>
          <p:cNvSpPr txBox="1"/>
          <p:nvPr>
            <p:ph idx="1" type="body"/>
          </p:nvPr>
        </p:nvSpPr>
        <p:spPr>
          <a:xfrm>
            <a:off x="514800" y="3104964"/>
            <a:ext cx="4752528" cy="285775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lt1"/>
              </a:buClr>
              <a:buSzPts val="1800"/>
              <a:buFont typeface="Arial"/>
              <a:buChar char="•"/>
              <a:defRPr b="1" i="0" sz="1800" u="none" cap="none" strike="noStrike">
                <a:solidFill>
                  <a:schemeClr val="lt1"/>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228600" lvl="4" marL="2286000" marR="0" rtl="0" algn="l">
              <a:lnSpc>
                <a:spcPct val="90000"/>
              </a:lnSpc>
              <a:spcBef>
                <a:spcPts val="8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34" name="Google Shape;1134;p11"/>
          <p:cNvGrpSpPr/>
          <p:nvPr/>
        </p:nvGrpSpPr>
        <p:grpSpPr>
          <a:xfrm>
            <a:off x="-2040904" y="871532"/>
            <a:ext cx="1368152" cy="2264265"/>
            <a:chOff x="-1836712" y="2937191"/>
            <a:chExt cx="1368152" cy="2264265"/>
          </a:xfrm>
        </p:grpSpPr>
        <p:pic>
          <p:nvPicPr>
            <p:cNvPr descr="icon_camera_circle.png" id="1135" name="Google Shape;1135;p11"/>
            <p:cNvPicPr preferRelativeResize="0"/>
            <p:nvPr/>
          </p:nvPicPr>
          <p:blipFill rotWithShape="1">
            <a:blip r:embed="rId5">
              <a:alphaModFix/>
            </a:blip>
            <a:srcRect b="0" l="0" r="0" t="0"/>
            <a:stretch/>
          </p:blipFill>
          <p:spPr>
            <a:xfrm>
              <a:off x="-1728699" y="2937191"/>
              <a:ext cx="640111" cy="640111"/>
            </a:xfrm>
            <a:prstGeom prst="rect">
              <a:avLst/>
            </a:prstGeom>
            <a:noFill/>
            <a:ln>
              <a:noFill/>
            </a:ln>
          </p:spPr>
        </p:pic>
        <p:sp>
          <p:nvSpPr>
            <p:cNvPr id="1136" name="Google Shape;1136;p11"/>
            <p:cNvSpPr txBox="1"/>
            <p:nvPr/>
          </p:nvSpPr>
          <p:spPr>
            <a:xfrm>
              <a:off x="-1836712" y="3677962"/>
              <a:ext cx="1368152" cy="1523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&gt;Right</a:t>
              </a:r>
              <a:r>
                <a:rPr lang="en-GB" sz="1100">
                  <a:solidFill>
                    <a:srgbClr val="000000"/>
                  </a:solidFill>
                  <a:latin typeface="Calibri"/>
                  <a:ea typeface="Calibri"/>
                  <a:cs typeface="Calibri"/>
                  <a:sym typeface="Calibri"/>
                </a:rPr>
                <a:t> Click over slide</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&gt;format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descr="icon_information-white.png" id="1137" name="Google Shape;1137;p11"/>
            <p:cNvPicPr preferRelativeResize="0"/>
            <p:nvPr/>
          </p:nvPicPr>
          <p:blipFill rotWithShape="1">
            <a:blip r:embed="rId3">
              <a:alphaModFix/>
            </a:blip>
            <a:srcRect b="0" l="0" r="0" t="0"/>
            <a:stretch/>
          </p:blipFill>
          <p:spPr>
            <a:xfrm>
              <a:off x="-1728699" y="3245911"/>
              <a:ext cx="121592" cy="320113"/>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s: White">
  <p:cSld name="Key messages: White">
    <p:bg>
      <p:bgPr>
        <a:solidFill>
          <a:schemeClr val="dk2"/>
        </a:solidFill>
      </p:bgPr>
    </p:bg>
    <p:spTree>
      <p:nvGrpSpPr>
        <p:cNvPr id="1138" name="Shape 1138"/>
        <p:cNvGrpSpPr/>
        <p:nvPr/>
      </p:nvGrpSpPr>
      <p:grpSpPr>
        <a:xfrm>
          <a:off x="0" y="0"/>
          <a:ext cx="0" cy="0"/>
          <a:chOff x="0" y="0"/>
          <a:chExt cx="0" cy="0"/>
        </a:xfrm>
      </p:grpSpPr>
      <p:sp>
        <p:nvSpPr>
          <p:cNvPr id="1139" name="Google Shape;1139;p12"/>
          <p:cNvSpPr/>
          <p:nvPr/>
        </p:nvSpPr>
        <p:spPr>
          <a:xfrm>
            <a:off x="-3600" y="0"/>
            <a:ext cx="12204703" cy="6865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40" name="Google Shape;1140;p12"/>
          <p:cNvGrpSpPr/>
          <p:nvPr/>
        </p:nvGrpSpPr>
        <p:grpSpPr>
          <a:xfrm>
            <a:off x="10555200" y="295200"/>
            <a:ext cx="1192705" cy="478800"/>
            <a:chOff x="1899" y="899"/>
            <a:chExt cx="4165" cy="1672"/>
          </a:xfrm>
        </p:grpSpPr>
        <p:sp>
          <p:nvSpPr>
            <p:cNvPr id="1141" name="Google Shape;1141;p12"/>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2" name="Google Shape;1142;p12"/>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3" name="Google Shape;1143;p12"/>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4" name="Google Shape;1144;p12"/>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5" name="Google Shape;1145;p12"/>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6" name="Google Shape;1146;p12"/>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7" name="Google Shape;1147;p12"/>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8" name="Google Shape;1148;p12"/>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9" name="Google Shape;1149;p12"/>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0" name="Google Shape;1150;p12"/>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1" name="Google Shape;1151;p12"/>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2" name="Google Shape;1152;p12"/>
            <p:cNvSpPr/>
            <p:nvPr/>
          </p:nvSpPr>
          <p:spPr>
            <a:xfrm>
              <a:off x="2762" y="2203"/>
              <a:ext cx="28"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3" name="Google Shape;1153;p12"/>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4" name="Google Shape;1154;p12"/>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5" name="Google Shape;1155;p12"/>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6" name="Google Shape;1156;p12"/>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7" name="Google Shape;1157;p12"/>
            <p:cNvSpPr/>
            <p:nvPr/>
          </p:nvSpPr>
          <p:spPr>
            <a:xfrm>
              <a:off x="3203" y="2203"/>
              <a:ext cx="27"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8" name="Google Shape;1158;p12"/>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9" name="Google Shape;1159;p12"/>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0" name="Google Shape;1160;p12"/>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1" name="Google Shape;1161;p12"/>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2" name="Google Shape;1162;p12"/>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3" name="Google Shape;1163;p12"/>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4" name="Google Shape;1164;p12"/>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5" name="Google Shape;1165;p12"/>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6" name="Google Shape;1166;p12"/>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7" name="Google Shape;1167;p12"/>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8" name="Google Shape;1168;p12"/>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9" name="Google Shape;1169;p12"/>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0" name="Google Shape;1170;p12"/>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1" name="Google Shape;1171;p12"/>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2" name="Google Shape;1172;p12"/>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3" name="Google Shape;1173;p12"/>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4" name="Google Shape;1174;p12"/>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5" name="Google Shape;1175;p12"/>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6" name="Google Shape;1176;p12"/>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7" name="Google Shape;1177;p12"/>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8" name="Google Shape;1178;p12"/>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9" name="Google Shape;1179;p12"/>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0" name="Google Shape;1180;p12"/>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1" name="Google Shape;1181;p12"/>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2" name="Google Shape;1182;p12"/>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3" name="Google Shape;1183;p12"/>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4" name="Google Shape;1184;p12"/>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5" name="Google Shape;1185;p12"/>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6" name="Google Shape;1186;p12"/>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7" name="Google Shape;1187;p12"/>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8" name="Google Shape;1188;p12"/>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9" name="Google Shape;1189;p12"/>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0" name="Google Shape;1190;p12"/>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1" name="Google Shape;1191;p12"/>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2" name="Google Shape;1192;p12"/>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3" name="Google Shape;1193;p12"/>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4" name="Google Shape;1194;p12"/>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5" name="Google Shape;1195;p12"/>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6" name="Google Shape;1196;p12"/>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7" name="Google Shape;1197;p12"/>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8" name="Google Shape;1198;p12"/>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9" name="Google Shape;1199;p12"/>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0" name="Google Shape;1200;p12"/>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1" name="Google Shape;1201;p12"/>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2" name="Google Shape;1202;p12"/>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3" name="Google Shape;1203;p12"/>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4" name="Google Shape;1204;p12"/>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5" name="Google Shape;1205;p12"/>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6" name="Google Shape;1206;p12"/>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7" name="Google Shape;1207;p12"/>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8" name="Google Shape;1208;p12"/>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9" name="Google Shape;1209;p12"/>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0" name="Google Shape;1210;p12"/>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1" name="Google Shape;1211;p12"/>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2" name="Google Shape;1212;p12"/>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3" name="Google Shape;1213;p12"/>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4" name="Google Shape;1214;p12"/>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5" name="Google Shape;1215;p12"/>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6" name="Google Shape;1216;p12"/>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7" name="Google Shape;1217;p12"/>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8" name="Google Shape;1218;p12"/>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9" name="Google Shape;1219;p12"/>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0" name="Google Shape;1220;p12"/>
            <p:cNvSpPr/>
            <p:nvPr/>
          </p:nvSpPr>
          <p:spPr>
            <a:xfrm>
              <a:off x="4838" y="2425"/>
              <a:ext cx="27"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1" name="Google Shape;1221;p12"/>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2" name="Google Shape;1222;p12"/>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3" name="Google Shape;1223;p12"/>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4" name="Google Shape;1224;p12"/>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5" name="Google Shape;1225;p12"/>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6" name="Google Shape;1226;p12"/>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7" name="Google Shape;1227;p12"/>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8" name="Google Shape;1228;p12"/>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9" name="Google Shape;1229;p12"/>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0" name="Google Shape;1230;p12"/>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1" name="Google Shape;1231;p12"/>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2" name="Google Shape;1232;p12"/>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3" name="Google Shape;1233;p12"/>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234" name="Google Shape;1234;p12"/>
            <p:cNvCxnSpPr/>
            <p:nvPr/>
          </p:nvCxnSpPr>
          <p:spPr>
            <a:xfrm>
              <a:off x="3964" y="2205"/>
              <a:ext cx="0" cy="366"/>
            </a:xfrm>
            <a:prstGeom prst="straightConnector1">
              <a:avLst/>
            </a:prstGeom>
            <a:noFill/>
            <a:ln cap="flat" cmpd="sng" w="14275">
              <a:solidFill>
                <a:srgbClr val="20406F"/>
              </a:solidFill>
              <a:prstDash val="solid"/>
              <a:miter lim="800000"/>
              <a:headEnd len="med" w="med" type="none"/>
              <a:tailEnd len="med" w="med" type="none"/>
            </a:ln>
          </p:spPr>
        </p:cxnSp>
      </p:grpSp>
      <p:sp>
        <p:nvSpPr>
          <p:cNvPr id="1235" name="Google Shape;1235;p12"/>
          <p:cNvSpPr/>
          <p:nvPr/>
        </p:nvSpPr>
        <p:spPr>
          <a:xfrm>
            <a:off x="-1484219" y="417687"/>
            <a:ext cx="9820275" cy="6877050"/>
          </a:xfrm>
          <a:custGeom>
            <a:rect b="b" l="l" r="r" t="t"/>
            <a:pathLst>
              <a:path extrusionOk="0" h="2558" w="3654">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6" name="Google Shape;1236;p12"/>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37" name="Google Shape;1237;p12"/>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38" name="Google Shape;1238;p12"/>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accent2"/>
                </a:solidFill>
                <a:latin typeface="Calibri"/>
                <a:ea typeface="Calibri"/>
                <a:cs typeface="Calibri"/>
                <a:sym typeface="Calibri"/>
              </a:defRPr>
            </a:lvl1pPr>
            <a:lvl2pPr indent="0" lvl="1" marL="0" marR="0" rtl="0" algn="r">
              <a:spcBef>
                <a:spcPts val="0"/>
              </a:spcBef>
              <a:buNone/>
              <a:defRPr b="1" sz="1600">
                <a:solidFill>
                  <a:schemeClr val="accent2"/>
                </a:solidFill>
                <a:latin typeface="Calibri"/>
                <a:ea typeface="Calibri"/>
                <a:cs typeface="Calibri"/>
                <a:sym typeface="Calibri"/>
              </a:defRPr>
            </a:lvl2pPr>
            <a:lvl3pPr indent="0" lvl="2" marL="0" marR="0" rtl="0" algn="r">
              <a:spcBef>
                <a:spcPts val="0"/>
              </a:spcBef>
              <a:buNone/>
              <a:defRPr b="1" sz="1600">
                <a:solidFill>
                  <a:schemeClr val="accent2"/>
                </a:solidFill>
                <a:latin typeface="Calibri"/>
                <a:ea typeface="Calibri"/>
                <a:cs typeface="Calibri"/>
                <a:sym typeface="Calibri"/>
              </a:defRPr>
            </a:lvl3pPr>
            <a:lvl4pPr indent="0" lvl="3" marL="0" marR="0" rtl="0" algn="r">
              <a:spcBef>
                <a:spcPts val="0"/>
              </a:spcBef>
              <a:buNone/>
              <a:defRPr b="1" sz="1600">
                <a:solidFill>
                  <a:schemeClr val="accent2"/>
                </a:solidFill>
                <a:latin typeface="Calibri"/>
                <a:ea typeface="Calibri"/>
                <a:cs typeface="Calibri"/>
                <a:sym typeface="Calibri"/>
              </a:defRPr>
            </a:lvl4pPr>
            <a:lvl5pPr indent="0" lvl="4" marL="0" marR="0" rtl="0" algn="r">
              <a:spcBef>
                <a:spcPts val="0"/>
              </a:spcBef>
              <a:buNone/>
              <a:defRPr b="1" sz="1600">
                <a:solidFill>
                  <a:schemeClr val="accent2"/>
                </a:solidFill>
                <a:latin typeface="Calibri"/>
                <a:ea typeface="Calibri"/>
                <a:cs typeface="Calibri"/>
                <a:sym typeface="Calibri"/>
              </a:defRPr>
            </a:lvl5pPr>
            <a:lvl6pPr indent="0" lvl="5" marL="0" marR="0" rtl="0" algn="r">
              <a:spcBef>
                <a:spcPts val="0"/>
              </a:spcBef>
              <a:buNone/>
              <a:defRPr b="1" sz="1600">
                <a:solidFill>
                  <a:schemeClr val="accent2"/>
                </a:solidFill>
                <a:latin typeface="Calibri"/>
                <a:ea typeface="Calibri"/>
                <a:cs typeface="Calibri"/>
                <a:sym typeface="Calibri"/>
              </a:defRPr>
            </a:lvl6pPr>
            <a:lvl7pPr indent="0" lvl="6" marL="0" marR="0" rtl="0" algn="r">
              <a:spcBef>
                <a:spcPts val="0"/>
              </a:spcBef>
              <a:buNone/>
              <a:defRPr b="1" sz="1600">
                <a:solidFill>
                  <a:schemeClr val="accent2"/>
                </a:solidFill>
                <a:latin typeface="Calibri"/>
                <a:ea typeface="Calibri"/>
                <a:cs typeface="Calibri"/>
                <a:sym typeface="Calibri"/>
              </a:defRPr>
            </a:lvl7pPr>
            <a:lvl8pPr indent="0" lvl="7" marL="0" marR="0" rtl="0" algn="r">
              <a:spcBef>
                <a:spcPts val="0"/>
              </a:spcBef>
              <a:buNone/>
              <a:defRPr b="1" sz="1600">
                <a:solidFill>
                  <a:schemeClr val="accent2"/>
                </a:solidFill>
                <a:latin typeface="Calibri"/>
                <a:ea typeface="Calibri"/>
                <a:cs typeface="Calibri"/>
                <a:sym typeface="Calibri"/>
              </a:defRPr>
            </a:lvl8pPr>
            <a:lvl9pPr indent="0" lvl="8" marL="0" marR="0" rtl="0" algn="r">
              <a:spcBef>
                <a:spcPts val="0"/>
              </a:spcBef>
              <a:buNone/>
              <a:defRPr b="1" sz="1600">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239" name="Google Shape;1239;p12"/>
          <p:cNvSpPr txBox="1"/>
          <p:nvPr>
            <p:ph idx="1" type="body"/>
          </p:nvPr>
        </p:nvSpPr>
        <p:spPr>
          <a:xfrm>
            <a:off x="895571" y="3988722"/>
            <a:ext cx="2283713" cy="1594593"/>
          </a:xfrm>
          <a:prstGeom prst="rect">
            <a:avLst/>
          </a:prstGeom>
          <a:noFill/>
          <a:ln>
            <a:noFill/>
          </a:ln>
        </p:spPr>
        <p:txBody>
          <a:bodyPr anchorCtr="0" anchor="t" bIns="0" lIns="0" spcFirstLastPara="1" rIns="0" wrap="square" tIns="0">
            <a:noAutofit/>
          </a:bodyPr>
          <a:lstStyle>
            <a:lvl1pPr indent="-228600" lvl="0" marL="457200" marR="0" rtl="0" algn="ctr">
              <a:lnSpc>
                <a:spcPct val="90000"/>
              </a:lnSpc>
              <a:spcBef>
                <a:spcPts val="400"/>
              </a:spcBef>
              <a:spcAft>
                <a:spcPts val="0"/>
              </a:spcAft>
              <a:buClr>
                <a:schemeClr val="dk2"/>
              </a:buClr>
              <a:buSzPts val="2000"/>
              <a:buFont typeface="Arial"/>
              <a:buNone/>
              <a:defRPr b="1" i="0" sz="2000" u="none" cap="none" strike="noStrike">
                <a:solidFill>
                  <a:schemeClr val="dk2"/>
                </a:solidFill>
                <a:latin typeface="Calibri"/>
                <a:ea typeface="Calibri"/>
                <a:cs typeface="Calibri"/>
                <a:sym typeface="Calibri"/>
              </a:defRPr>
            </a:lvl1pPr>
            <a:lvl2pPr indent="-228600" lvl="1" marL="914400" marR="0" rtl="0" algn="ctr">
              <a:lnSpc>
                <a:spcPct val="90000"/>
              </a:lnSpc>
              <a:spcBef>
                <a:spcPts val="400"/>
              </a:spcBef>
              <a:spcAft>
                <a:spcPts val="0"/>
              </a:spcAft>
              <a:buClr>
                <a:schemeClr val="dk2"/>
              </a:buClr>
              <a:buSzPts val="1800"/>
              <a:buFont typeface="Arial"/>
              <a:buNone/>
              <a:defRPr b="0" i="0" sz="1800" u="none" cap="none" strike="noStrike">
                <a:solidFill>
                  <a:schemeClr val="dk2"/>
                </a:solidFill>
                <a:latin typeface="Calibri"/>
                <a:ea typeface="Calibri"/>
                <a:cs typeface="Calibri"/>
                <a:sym typeface="Calibri"/>
              </a:defRPr>
            </a:lvl2pPr>
            <a:lvl3pPr indent="-342900" lvl="2" marL="1371600" marR="0" rtl="0" algn="ctr">
              <a:lnSpc>
                <a:spcPct val="90000"/>
              </a:lnSpc>
              <a:spcBef>
                <a:spcPts val="400"/>
              </a:spcBef>
              <a:spcAft>
                <a:spcPts val="0"/>
              </a:spcAft>
              <a:buClr>
                <a:schemeClr val="lt1"/>
              </a:buClr>
              <a:buSzPts val="1800"/>
              <a:buFont typeface="Arial"/>
              <a:buChar char="•"/>
              <a:defRPr b="1" i="0" sz="1800" u="none" cap="none" strike="noStrike">
                <a:solidFill>
                  <a:srgbClr val="FF0000"/>
                </a:solidFill>
                <a:latin typeface="Calibri"/>
                <a:ea typeface="Calibri"/>
                <a:cs typeface="Calibri"/>
                <a:sym typeface="Calibri"/>
              </a:defRPr>
            </a:lvl3pPr>
            <a:lvl4pPr indent="-330200" lvl="3" marL="1828800" marR="0" rtl="0" algn="ctr">
              <a:lnSpc>
                <a:spcPct val="90000"/>
              </a:lnSpc>
              <a:spcBef>
                <a:spcPts val="400"/>
              </a:spcBef>
              <a:spcAft>
                <a:spcPts val="0"/>
              </a:spcAft>
              <a:buClr>
                <a:schemeClr val="lt1"/>
              </a:buClr>
              <a:buSzPts val="1600"/>
              <a:buFont typeface="Arial"/>
              <a:buChar char="•"/>
              <a:defRPr b="0" i="0" sz="1600" u="none" cap="none" strike="noStrike">
                <a:solidFill>
                  <a:srgbClr val="FF0000"/>
                </a:solidFill>
                <a:latin typeface="Calibri"/>
                <a:ea typeface="Calibri"/>
                <a:cs typeface="Calibri"/>
                <a:sym typeface="Calibri"/>
              </a:defRPr>
            </a:lvl4pPr>
            <a:lvl5pPr indent="-228600" lvl="4" marL="2286000" marR="0" rtl="0" algn="ctr">
              <a:lnSpc>
                <a:spcPct val="90000"/>
              </a:lnSpc>
              <a:spcBef>
                <a:spcPts val="800"/>
              </a:spcBef>
              <a:spcAft>
                <a:spcPts val="0"/>
              </a:spcAft>
              <a:buClr>
                <a:schemeClr val="dk2"/>
              </a:buClr>
              <a:buSzPts val="2000"/>
              <a:buFont typeface="Arial"/>
              <a:buNone/>
              <a:defRPr b="1" i="0" sz="2000" u="none" cap="none" strike="noStrike">
                <a:solidFill>
                  <a:schemeClr val="dk2"/>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40" name="Google Shape;1240;p12"/>
          <p:cNvSpPr txBox="1"/>
          <p:nvPr>
            <p:ph type="title"/>
          </p:nvPr>
        </p:nvSpPr>
        <p:spPr>
          <a:xfrm>
            <a:off x="895571" y="855051"/>
            <a:ext cx="9658665" cy="1255705"/>
          </a:xfrm>
          <a:prstGeom prst="rect">
            <a:avLst/>
          </a:prstGeom>
          <a:noFill/>
          <a:ln>
            <a:noFill/>
          </a:ln>
        </p:spPr>
        <p:txBody>
          <a:bodyPr anchorCtr="0" anchor="b" bIns="0" lIns="0" spcFirstLastPara="1" rIns="0" wrap="square" tIns="0">
            <a:noAutofit/>
          </a:bodyPr>
          <a:lstStyle>
            <a:lvl1pPr lvl="0" marR="0" rtl="0" algn="ctr">
              <a:lnSpc>
                <a:spcPct val="90000"/>
              </a:lnSpc>
              <a:spcBef>
                <a:spcPts val="0"/>
              </a:spcBef>
              <a:spcAft>
                <a:spcPts val="0"/>
              </a:spcAft>
              <a:buClr>
                <a:schemeClr val="accent2"/>
              </a:buClr>
              <a:buSzPts val="2800"/>
              <a:buFont typeface="Calibri"/>
              <a:buNone/>
              <a:defRPr b="1" i="0" sz="2800" u="none" cap="none" strike="noStrik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grpSp>
        <p:nvGrpSpPr>
          <p:cNvPr id="1241" name="Google Shape;1241;p12"/>
          <p:cNvGrpSpPr/>
          <p:nvPr/>
        </p:nvGrpSpPr>
        <p:grpSpPr>
          <a:xfrm>
            <a:off x="-2040904" y="3988723"/>
            <a:ext cx="1872208" cy="2902681"/>
            <a:chOff x="6195941" y="562596"/>
            <a:chExt cx="1872208" cy="2902681"/>
          </a:xfrm>
        </p:grpSpPr>
        <p:grpSp>
          <p:nvGrpSpPr>
            <p:cNvPr id="1242" name="Google Shape;1242;p12"/>
            <p:cNvGrpSpPr/>
            <p:nvPr/>
          </p:nvGrpSpPr>
          <p:grpSpPr>
            <a:xfrm>
              <a:off x="6195941" y="832626"/>
              <a:ext cx="1872208" cy="2632651"/>
              <a:chOff x="-1872716" y="660661"/>
              <a:chExt cx="1872208" cy="1974490"/>
            </a:xfrm>
          </p:grpSpPr>
          <p:sp>
            <p:nvSpPr>
              <p:cNvPr id="1243" name="Google Shape;1243;p12"/>
              <p:cNvSpPr txBox="1"/>
              <p:nvPr/>
            </p:nvSpPr>
            <p:spPr>
              <a:xfrm>
                <a:off x="-1872716" y="984698"/>
                <a:ext cx="1872208" cy="165045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format</a:t>
                </a:r>
                <a:r>
                  <a:rPr lang="en-GB" sz="1100">
                    <a:solidFill>
                      <a:srgbClr val="000000"/>
                    </a:solidFill>
                    <a:latin typeface="Calibri"/>
                    <a:ea typeface="Calibri"/>
                    <a:cs typeface="Calibri"/>
                    <a:sym typeface="Calibri"/>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indent="0" lvl="0" marL="0" marR="0" rtl="0" algn="l">
                  <a:spcBef>
                    <a:spcPts val="0"/>
                  </a:spcBef>
                  <a:spcAft>
                    <a:spcPts val="0"/>
                  </a:spcAft>
                  <a:buNone/>
                </a:pPr>
                <a:r>
                  <a:t/>
                </a:r>
                <a:endParaRPr sz="1100">
                  <a:solidFill>
                    <a:srgbClr val="000000"/>
                  </a:solidFill>
                  <a:latin typeface="Calibri"/>
                  <a:ea typeface="Calibri"/>
                  <a:cs typeface="Calibri"/>
                  <a:sym typeface="Calibri"/>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descr="icon_information-white.png" id="1244" name="Google Shape;1244;p12"/>
              <p:cNvPicPr preferRelativeResize="0"/>
              <p:nvPr/>
            </p:nvPicPr>
            <p:blipFill rotWithShape="1">
              <a:blip r:embed="rId2">
                <a:alphaModFix/>
              </a:blip>
              <a:srcRect b="0" l="0" r="0" t="0"/>
              <a:stretch/>
            </p:blipFill>
            <p:spPr>
              <a:xfrm>
                <a:off x="-1764703" y="660661"/>
                <a:ext cx="121592" cy="240085"/>
              </a:xfrm>
              <a:prstGeom prst="rect">
                <a:avLst/>
              </a:prstGeom>
              <a:noFill/>
              <a:ln>
                <a:noFill/>
              </a:ln>
            </p:spPr>
          </p:pic>
        </p:grpSp>
        <p:grpSp>
          <p:nvGrpSpPr>
            <p:cNvPr id="1245" name="Google Shape;1245;p12"/>
            <p:cNvGrpSpPr/>
            <p:nvPr/>
          </p:nvGrpSpPr>
          <p:grpSpPr>
            <a:xfrm>
              <a:off x="6303954" y="562596"/>
              <a:ext cx="540060" cy="540060"/>
              <a:chOff x="6303954" y="562596"/>
              <a:chExt cx="540060" cy="540060"/>
            </a:xfrm>
          </p:grpSpPr>
          <p:sp>
            <p:nvSpPr>
              <p:cNvPr id="1246" name="Google Shape;1246;p12"/>
              <p:cNvSpPr/>
              <p:nvPr/>
            </p:nvSpPr>
            <p:spPr>
              <a:xfrm>
                <a:off x="6303954" y="562596"/>
                <a:ext cx="540060" cy="54006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increase_indent.png" id="1247" name="Google Shape;1247;p12"/>
              <p:cNvPicPr preferRelativeResize="0"/>
              <p:nvPr/>
            </p:nvPicPr>
            <p:blipFill rotWithShape="1">
              <a:blip r:embed="rId3">
                <a:alphaModFix/>
              </a:blip>
              <a:srcRect b="0" l="0" r="0" t="0"/>
              <a:stretch/>
            </p:blipFill>
            <p:spPr>
              <a:xfrm>
                <a:off x="6425212" y="679422"/>
                <a:ext cx="317520" cy="317520"/>
              </a:xfrm>
              <a:prstGeom prst="rect">
                <a:avLst/>
              </a:prstGeom>
              <a:noFill/>
              <a:ln>
                <a:noFill/>
              </a:ln>
            </p:spPr>
          </p:pic>
        </p:grpSp>
      </p:grpSp>
      <p:sp>
        <p:nvSpPr>
          <p:cNvPr id="1248" name="Google Shape;1248;p12"/>
          <p:cNvSpPr txBox="1"/>
          <p:nvPr>
            <p:ph idx="2" type="body"/>
          </p:nvPr>
        </p:nvSpPr>
        <p:spPr>
          <a:xfrm>
            <a:off x="3593810" y="3990379"/>
            <a:ext cx="2283713" cy="1594593"/>
          </a:xfrm>
          <a:prstGeom prst="rect">
            <a:avLst/>
          </a:prstGeom>
          <a:noFill/>
          <a:ln>
            <a:noFill/>
          </a:ln>
        </p:spPr>
        <p:txBody>
          <a:bodyPr anchorCtr="0" anchor="t" bIns="0" lIns="0" spcFirstLastPara="1" rIns="0" wrap="square" tIns="0">
            <a:noAutofit/>
          </a:bodyPr>
          <a:lstStyle>
            <a:lvl1pPr indent="-228600" lvl="0" marL="457200" marR="0" rtl="0" algn="ctr">
              <a:lnSpc>
                <a:spcPct val="90000"/>
              </a:lnSpc>
              <a:spcBef>
                <a:spcPts val="400"/>
              </a:spcBef>
              <a:spcAft>
                <a:spcPts val="0"/>
              </a:spcAft>
              <a:buClr>
                <a:schemeClr val="dk2"/>
              </a:buClr>
              <a:buSzPts val="2000"/>
              <a:buFont typeface="Arial"/>
              <a:buNone/>
              <a:defRPr b="1" i="0" sz="2000" u="none" cap="none" strike="noStrike">
                <a:solidFill>
                  <a:schemeClr val="dk2"/>
                </a:solidFill>
                <a:latin typeface="Calibri"/>
                <a:ea typeface="Calibri"/>
                <a:cs typeface="Calibri"/>
                <a:sym typeface="Calibri"/>
              </a:defRPr>
            </a:lvl1pPr>
            <a:lvl2pPr indent="-228600" lvl="1" marL="914400" marR="0" rtl="0" algn="ctr">
              <a:lnSpc>
                <a:spcPct val="90000"/>
              </a:lnSpc>
              <a:spcBef>
                <a:spcPts val="400"/>
              </a:spcBef>
              <a:spcAft>
                <a:spcPts val="0"/>
              </a:spcAft>
              <a:buClr>
                <a:schemeClr val="dk2"/>
              </a:buClr>
              <a:buSzPts val="1800"/>
              <a:buFont typeface="Arial"/>
              <a:buNone/>
              <a:defRPr b="0" i="0" sz="1800" u="none" cap="none" strike="noStrike">
                <a:solidFill>
                  <a:schemeClr val="dk2"/>
                </a:solidFill>
                <a:latin typeface="Calibri"/>
                <a:ea typeface="Calibri"/>
                <a:cs typeface="Calibri"/>
                <a:sym typeface="Calibri"/>
              </a:defRPr>
            </a:lvl2pPr>
            <a:lvl3pPr indent="-342900" lvl="2" marL="1371600" marR="0" rtl="0" algn="ctr">
              <a:lnSpc>
                <a:spcPct val="90000"/>
              </a:lnSpc>
              <a:spcBef>
                <a:spcPts val="400"/>
              </a:spcBef>
              <a:spcAft>
                <a:spcPts val="0"/>
              </a:spcAft>
              <a:buClr>
                <a:schemeClr val="lt1"/>
              </a:buClr>
              <a:buSzPts val="1800"/>
              <a:buFont typeface="Arial"/>
              <a:buChar char="•"/>
              <a:defRPr b="1" i="0" sz="1800" u="none" cap="none" strike="noStrike">
                <a:solidFill>
                  <a:srgbClr val="FF0000"/>
                </a:solidFill>
                <a:latin typeface="Calibri"/>
                <a:ea typeface="Calibri"/>
                <a:cs typeface="Calibri"/>
                <a:sym typeface="Calibri"/>
              </a:defRPr>
            </a:lvl3pPr>
            <a:lvl4pPr indent="-330200" lvl="3" marL="1828800" marR="0" rtl="0" algn="ctr">
              <a:lnSpc>
                <a:spcPct val="90000"/>
              </a:lnSpc>
              <a:spcBef>
                <a:spcPts val="400"/>
              </a:spcBef>
              <a:spcAft>
                <a:spcPts val="0"/>
              </a:spcAft>
              <a:buClr>
                <a:schemeClr val="lt1"/>
              </a:buClr>
              <a:buSzPts val="1600"/>
              <a:buFont typeface="Arial"/>
              <a:buChar char="•"/>
              <a:defRPr b="0" i="0" sz="1600" u="none" cap="none" strike="noStrike">
                <a:solidFill>
                  <a:srgbClr val="FF0000"/>
                </a:solidFill>
                <a:latin typeface="Calibri"/>
                <a:ea typeface="Calibri"/>
                <a:cs typeface="Calibri"/>
                <a:sym typeface="Calibri"/>
              </a:defRPr>
            </a:lvl4pPr>
            <a:lvl5pPr indent="-228600" lvl="4" marL="2286000" marR="0" rtl="0" algn="ctr">
              <a:lnSpc>
                <a:spcPct val="90000"/>
              </a:lnSpc>
              <a:spcBef>
                <a:spcPts val="800"/>
              </a:spcBef>
              <a:spcAft>
                <a:spcPts val="0"/>
              </a:spcAft>
              <a:buClr>
                <a:schemeClr val="dk2"/>
              </a:buClr>
              <a:buSzPts val="2000"/>
              <a:buFont typeface="Arial"/>
              <a:buNone/>
              <a:defRPr b="1" i="0" sz="2000" u="none" cap="none" strike="noStrike">
                <a:solidFill>
                  <a:schemeClr val="dk2"/>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49" name="Google Shape;1249;p12"/>
          <p:cNvSpPr txBox="1"/>
          <p:nvPr>
            <p:ph idx="3" type="body"/>
          </p:nvPr>
        </p:nvSpPr>
        <p:spPr>
          <a:xfrm>
            <a:off x="6292049" y="3992036"/>
            <a:ext cx="2283713" cy="1594593"/>
          </a:xfrm>
          <a:prstGeom prst="rect">
            <a:avLst/>
          </a:prstGeom>
          <a:noFill/>
          <a:ln>
            <a:noFill/>
          </a:ln>
        </p:spPr>
        <p:txBody>
          <a:bodyPr anchorCtr="0" anchor="t" bIns="0" lIns="0" spcFirstLastPara="1" rIns="0" wrap="square" tIns="0">
            <a:noAutofit/>
          </a:bodyPr>
          <a:lstStyle>
            <a:lvl1pPr indent="-228600" lvl="0" marL="457200" marR="0" rtl="0" algn="ctr">
              <a:lnSpc>
                <a:spcPct val="90000"/>
              </a:lnSpc>
              <a:spcBef>
                <a:spcPts val="400"/>
              </a:spcBef>
              <a:spcAft>
                <a:spcPts val="0"/>
              </a:spcAft>
              <a:buClr>
                <a:schemeClr val="dk2"/>
              </a:buClr>
              <a:buSzPts val="2000"/>
              <a:buFont typeface="Arial"/>
              <a:buNone/>
              <a:defRPr b="1" i="0" sz="2000" u="none" cap="none" strike="noStrike">
                <a:solidFill>
                  <a:schemeClr val="dk2"/>
                </a:solidFill>
                <a:latin typeface="Calibri"/>
                <a:ea typeface="Calibri"/>
                <a:cs typeface="Calibri"/>
                <a:sym typeface="Calibri"/>
              </a:defRPr>
            </a:lvl1pPr>
            <a:lvl2pPr indent="-228600" lvl="1" marL="914400" marR="0" rtl="0" algn="ctr">
              <a:lnSpc>
                <a:spcPct val="90000"/>
              </a:lnSpc>
              <a:spcBef>
                <a:spcPts val="400"/>
              </a:spcBef>
              <a:spcAft>
                <a:spcPts val="0"/>
              </a:spcAft>
              <a:buClr>
                <a:schemeClr val="dk2"/>
              </a:buClr>
              <a:buSzPts val="1800"/>
              <a:buFont typeface="Arial"/>
              <a:buNone/>
              <a:defRPr b="0" i="0" sz="1800" u="none" cap="none" strike="noStrike">
                <a:solidFill>
                  <a:schemeClr val="dk2"/>
                </a:solidFill>
                <a:latin typeface="Calibri"/>
                <a:ea typeface="Calibri"/>
                <a:cs typeface="Calibri"/>
                <a:sym typeface="Calibri"/>
              </a:defRPr>
            </a:lvl2pPr>
            <a:lvl3pPr indent="-342900" lvl="2" marL="1371600" marR="0" rtl="0" algn="ctr">
              <a:lnSpc>
                <a:spcPct val="90000"/>
              </a:lnSpc>
              <a:spcBef>
                <a:spcPts val="400"/>
              </a:spcBef>
              <a:spcAft>
                <a:spcPts val="0"/>
              </a:spcAft>
              <a:buClr>
                <a:schemeClr val="lt1"/>
              </a:buClr>
              <a:buSzPts val="1800"/>
              <a:buFont typeface="Arial"/>
              <a:buChar char="•"/>
              <a:defRPr b="1" i="0" sz="1800" u="none" cap="none" strike="noStrike">
                <a:solidFill>
                  <a:srgbClr val="FF0000"/>
                </a:solidFill>
                <a:latin typeface="Calibri"/>
                <a:ea typeface="Calibri"/>
                <a:cs typeface="Calibri"/>
                <a:sym typeface="Calibri"/>
              </a:defRPr>
            </a:lvl3pPr>
            <a:lvl4pPr indent="-330200" lvl="3" marL="1828800" marR="0" rtl="0" algn="ctr">
              <a:lnSpc>
                <a:spcPct val="90000"/>
              </a:lnSpc>
              <a:spcBef>
                <a:spcPts val="400"/>
              </a:spcBef>
              <a:spcAft>
                <a:spcPts val="0"/>
              </a:spcAft>
              <a:buClr>
                <a:schemeClr val="lt1"/>
              </a:buClr>
              <a:buSzPts val="1600"/>
              <a:buFont typeface="Arial"/>
              <a:buChar char="•"/>
              <a:defRPr b="0" i="0" sz="1600" u="none" cap="none" strike="noStrike">
                <a:solidFill>
                  <a:srgbClr val="FF0000"/>
                </a:solidFill>
                <a:latin typeface="Calibri"/>
                <a:ea typeface="Calibri"/>
                <a:cs typeface="Calibri"/>
                <a:sym typeface="Calibri"/>
              </a:defRPr>
            </a:lvl4pPr>
            <a:lvl5pPr indent="-228600" lvl="4" marL="2286000" marR="0" rtl="0" algn="ctr">
              <a:lnSpc>
                <a:spcPct val="90000"/>
              </a:lnSpc>
              <a:spcBef>
                <a:spcPts val="800"/>
              </a:spcBef>
              <a:spcAft>
                <a:spcPts val="0"/>
              </a:spcAft>
              <a:buClr>
                <a:schemeClr val="dk2"/>
              </a:buClr>
              <a:buSzPts val="2000"/>
              <a:buFont typeface="Arial"/>
              <a:buNone/>
              <a:defRPr b="1" i="0" sz="2000" u="none" cap="none" strike="noStrike">
                <a:solidFill>
                  <a:schemeClr val="dk2"/>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0" name="Google Shape;1250;p12"/>
          <p:cNvSpPr txBox="1"/>
          <p:nvPr>
            <p:ph idx="4" type="body"/>
          </p:nvPr>
        </p:nvSpPr>
        <p:spPr>
          <a:xfrm>
            <a:off x="8990289" y="3993693"/>
            <a:ext cx="2283713" cy="1594593"/>
          </a:xfrm>
          <a:prstGeom prst="rect">
            <a:avLst/>
          </a:prstGeom>
          <a:noFill/>
          <a:ln>
            <a:noFill/>
          </a:ln>
        </p:spPr>
        <p:txBody>
          <a:bodyPr anchorCtr="0" anchor="t" bIns="0" lIns="0" spcFirstLastPara="1" rIns="0" wrap="square" tIns="0">
            <a:noAutofit/>
          </a:bodyPr>
          <a:lstStyle>
            <a:lvl1pPr indent="-228600" lvl="0" marL="457200" marR="0" rtl="0" algn="ctr">
              <a:lnSpc>
                <a:spcPct val="90000"/>
              </a:lnSpc>
              <a:spcBef>
                <a:spcPts val="400"/>
              </a:spcBef>
              <a:spcAft>
                <a:spcPts val="0"/>
              </a:spcAft>
              <a:buClr>
                <a:schemeClr val="dk2"/>
              </a:buClr>
              <a:buSzPts val="2000"/>
              <a:buFont typeface="Arial"/>
              <a:buNone/>
              <a:defRPr b="1" i="0" sz="2000" u="none" cap="none" strike="noStrike">
                <a:solidFill>
                  <a:schemeClr val="dk2"/>
                </a:solidFill>
                <a:latin typeface="Calibri"/>
                <a:ea typeface="Calibri"/>
                <a:cs typeface="Calibri"/>
                <a:sym typeface="Calibri"/>
              </a:defRPr>
            </a:lvl1pPr>
            <a:lvl2pPr indent="-228600" lvl="1" marL="914400" marR="0" rtl="0" algn="ctr">
              <a:lnSpc>
                <a:spcPct val="90000"/>
              </a:lnSpc>
              <a:spcBef>
                <a:spcPts val="400"/>
              </a:spcBef>
              <a:spcAft>
                <a:spcPts val="0"/>
              </a:spcAft>
              <a:buClr>
                <a:schemeClr val="dk2"/>
              </a:buClr>
              <a:buSzPts val="1800"/>
              <a:buFont typeface="Arial"/>
              <a:buNone/>
              <a:defRPr b="0" i="0" sz="1800" u="none" cap="none" strike="noStrike">
                <a:solidFill>
                  <a:schemeClr val="dk2"/>
                </a:solidFill>
                <a:latin typeface="Calibri"/>
                <a:ea typeface="Calibri"/>
                <a:cs typeface="Calibri"/>
                <a:sym typeface="Calibri"/>
              </a:defRPr>
            </a:lvl2pPr>
            <a:lvl3pPr indent="-342900" lvl="2" marL="1371600" marR="0" rtl="0" algn="ctr">
              <a:lnSpc>
                <a:spcPct val="90000"/>
              </a:lnSpc>
              <a:spcBef>
                <a:spcPts val="400"/>
              </a:spcBef>
              <a:spcAft>
                <a:spcPts val="0"/>
              </a:spcAft>
              <a:buClr>
                <a:schemeClr val="lt1"/>
              </a:buClr>
              <a:buSzPts val="1800"/>
              <a:buFont typeface="Arial"/>
              <a:buChar char="•"/>
              <a:defRPr b="1" i="0" sz="1800" u="none" cap="none" strike="noStrike">
                <a:solidFill>
                  <a:srgbClr val="FF0000"/>
                </a:solidFill>
                <a:latin typeface="Calibri"/>
                <a:ea typeface="Calibri"/>
                <a:cs typeface="Calibri"/>
                <a:sym typeface="Calibri"/>
              </a:defRPr>
            </a:lvl3pPr>
            <a:lvl4pPr indent="-330200" lvl="3" marL="1828800" marR="0" rtl="0" algn="ctr">
              <a:lnSpc>
                <a:spcPct val="90000"/>
              </a:lnSpc>
              <a:spcBef>
                <a:spcPts val="400"/>
              </a:spcBef>
              <a:spcAft>
                <a:spcPts val="0"/>
              </a:spcAft>
              <a:buClr>
                <a:schemeClr val="lt1"/>
              </a:buClr>
              <a:buSzPts val="1600"/>
              <a:buFont typeface="Arial"/>
              <a:buChar char="•"/>
              <a:defRPr b="0" i="0" sz="1600" u="none" cap="none" strike="noStrike">
                <a:solidFill>
                  <a:srgbClr val="FF0000"/>
                </a:solidFill>
                <a:latin typeface="Calibri"/>
                <a:ea typeface="Calibri"/>
                <a:cs typeface="Calibri"/>
                <a:sym typeface="Calibri"/>
              </a:defRPr>
            </a:lvl4pPr>
            <a:lvl5pPr indent="-228600" lvl="4" marL="2286000" marR="0" rtl="0" algn="ctr">
              <a:lnSpc>
                <a:spcPct val="90000"/>
              </a:lnSpc>
              <a:spcBef>
                <a:spcPts val="800"/>
              </a:spcBef>
              <a:spcAft>
                <a:spcPts val="0"/>
              </a:spcAft>
              <a:buClr>
                <a:schemeClr val="dk2"/>
              </a:buClr>
              <a:buSzPts val="2000"/>
              <a:buFont typeface="Arial"/>
              <a:buNone/>
              <a:defRPr b="1" i="0" sz="2000" u="none" cap="none" strike="noStrike">
                <a:solidFill>
                  <a:schemeClr val="dk2"/>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White">
  <p:cSld name="Section break: White">
    <p:bg>
      <p:bgPr>
        <a:solidFill>
          <a:schemeClr val="dk2"/>
        </a:solidFill>
      </p:bgPr>
    </p:bg>
    <p:spTree>
      <p:nvGrpSpPr>
        <p:cNvPr id="1251" name="Shape 1251"/>
        <p:cNvGrpSpPr/>
        <p:nvPr/>
      </p:nvGrpSpPr>
      <p:grpSpPr>
        <a:xfrm>
          <a:off x="0" y="0"/>
          <a:ext cx="0" cy="0"/>
          <a:chOff x="0" y="0"/>
          <a:chExt cx="0" cy="0"/>
        </a:xfrm>
      </p:grpSpPr>
      <p:sp>
        <p:nvSpPr>
          <p:cNvPr id="1252" name="Google Shape;1252;p13"/>
          <p:cNvSpPr/>
          <p:nvPr/>
        </p:nvSpPr>
        <p:spPr>
          <a:xfrm>
            <a:off x="-3600" y="0"/>
            <a:ext cx="12204703" cy="6865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3" name="Google Shape;1253;p13"/>
          <p:cNvSpPr/>
          <p:nvPr/>
        </p:nvSpPr>
        <p:spPr>
          <a:xfrm>
            <a:off x="19653" y="1204484"/>
            <a:ext cx="6588734" cy="5653516"/>
          </a:xfrm>
          <a:custGeom>
            <a:rect b="b" l="l" r="r" t="t"/>
            <a:pathLst>
              <a:path extrusionOk="0" h="1406" w="1639">
                <a:moveTo>
                  <a:pt x="674" y="639"/>
                </a:moveTo>
                <a:cubicBezTo>
                  <a:pt x="635" y="428"/>
                  <a:pt x="726" y="234"/>
                  <a:pt x="876" y="207"/>
                </a:cubicBezTo>
                <a:cubicBezTo>
                  <a:pt x="1027" y="180"/>
                  <a:pt x="1180" y="329"/>
                  <a:pt x="1219" y="540"/>
                </a:cubicBezTo>
                <a:cubicBezTo>
                  <a:pt x="1258" y="751"/>
                  <a:pt x="1167" y="944"/>
                  <a:pt x="1016" y="972"/>
                </a:cubicBezTo>
                <a:cubicBezTo>
                  <a:pt x="866" y="999"/>
                  <a:pt x="713" y="850"/>
                  <a:pt x="674" y="639"/>
                </a:cubicBezTo>
                <a:close/>
                <a:moveTo>
                  <a:pt x="1254" y="1034"/>
                </a:moveTo>
                <a:cubicBezTo>
                  <a:pt x="1179" y="1018"/>
                  <a:pt x="1108" y="1008"/>
                  <a:pt x="1041" y="1002"/>
                </a:cubicBezTo>
                <a:cubicBezTo>
                  <a:pt x="1222" y="956"/>
                  <a:pt x="1328" y="718"/>
                  <a:pt x="1281" y="458"/>
                </a:cubicBezTo>
                <a:cubicBezTo>
                  <a:pt x="1231" y="190"/>
                  <a:pt x="1037" y="0"/>
                  <a:pt x="846" y="35"/>
                </a:cubicBezTo>
                <a:cubicBezTo>
                  <a:pt x="655" y="70"/>
                  <a:pt x="540" y="315"/>
                  <a:pt x="589" y="583"/>
                </a:cubicBezTo>
                <a:cubicBezTo>
                  <a:pt x="627" y="794"/>
                  <a:pt x="755" y="955"/>
                  <a:pt x="900" y="999"/>
                </a:cubicBezTo>
                <a:cubicBezTo>
                  <a:pt x="510" y="1010"/>
                  <a:pt x="250" y="1205"/>
                  <a:pt x="0" y="1406"/>
                </a:cubicBezTo>
                <a:lnTo>
                  <a:pt x="443" y="1406"/>
                </a:lnTo>
                <a:cubicBezTo>
                  <a:pt x="471" y="1385"/>
                  <a:pt x="498" y="1364"/>
                  <a:pt x="523" y="1344"/>
                </a:cubicBezTo>
                <a:cubicBezTo>
                  <a:pt x="879" y="1070"/>
                  <a:pt x="1201" y="1173"/>
                  <a:pt x="1295" y="1406"/>
                </a:cubicBezTo>
                <a:lnTo>
                  <a:pt x="1639" y="1406"/>
                </a:lnTo>
                <a:cubicBezTo>
                  <a:pt x="1610" y="1227"/>
                  <a:pt x="1475" y="1082"/>
                  <a:pt x="1254" y="1034"/>
                </a:cubicBezTo>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4" name="Google Shape;1254;p13"/>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55" name="Google Shape;1255;p13"/>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56" name="Google Shape;1256;p13"/>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dk1"/>
                </a:solidFill>
                <a:latin typeface="Calibri"/>
                <a:ea typeface="Calibri"/>
                <a:cs typeface="Calibri"/>
                <a:sym typeface="Calibri"/>
              </a:defRPr>
            </a:lvl1pPr>
            <a:lvl2pPr indent="0" lvl="1" marL="0" marR="0" rtl="0" algn="r">
              <a:spcBef>
                <a:spcPts val="0"/>
              </a:spcBef>
              <a:buNone/>
              <a:defRPr b="1" sz="1600">
                <a:solidFill>
                  <a:schemeClr val="dk1"/>
                </a:solidFill>
                <a:latin typeface="Calibri"/>
                <a:ea typeface="Calibri"/>
                <a:cs typeface="Calibri"/>
                <a:sym typeface="Calibri"/>
              </a:defRPr>
            </a:lvl2pPr>
            <a:lvl3pPr indent="0" lvl="2" marL="0" marR="0" rtl="0" algn="r">
              <a:spcBef>
                <a:spcPts val="0"/>
              </a:spcBef>
              <a:buNone/>
              <a:defRPr b="1" sz="1600">
                <a:solidFill>
                  <a:schemeClr val="dk1"/>
                </a:solidFill>
                <a:latin typeface="Calibri"/>
                <a:ea typeface="Calibri"/>
                <a:cs typeface="Calibri"/>
                <a:sym typeface="Calibri"/>
              </a:defRPr>
            </a:lvl3pPr>
            <a:lvl4pPr indent="0" lvl="3" marL="0" marR="0" rtl="0" algn="r">
              <a:spcBef>
                <a:spcPts val="0"/>
              </a:spcBef>
              <a:buNone/>
              <a:defRPr b="1" sz="1600">
                <a:solidFill>
                  <a:schemeClr val="dk1"/>
                </a:solidFill>
                <a:latin typeface="Calibri"/>
                <a:ea typeface="Calibri"/>
                <a:cs typeface="Calibri"/>
                <a:sym typeface="Calibri"/>
              </a:defRPr>
            </a:lvl4pPr>
            <a:lvl5pPr indent="0" lvl="4" marL="0" marR="0" rtl="0" algn="r">
              <a:spcBef>
                <a:spcPts val="0"/>
              </a:spcBef>
              <a:buNone/>
              <a:defRPr b="1" sz="1600">
                <a:solidFill>
                  <a:schemeClr val="dk1"/>
                </a:solidFill>
                <a:latin typeface="Calibri"/>
                <a:ea typeface="Calibri"/>
                <a:cs typeface="Calibri"/>
                <a:sym typeface="Calibri"/>
              </a:defRPr>
            </a:lvl5pPr>
            <a:lvl6pPr indent="0" lvl="5" marL="0" marR="0" rtl="0" algn="r">
              <a:spcBef>
                <a:spcPts val="0"/>
              </a:spcBef>
              <a:buNone/>
              <a:defRPr b="1" sz="1600">
                <a:solidFill>
                  <a:schemeClr val="dk1"/>
                </a:solidFill>
                <a:latin typeface="Calibri"/>
                <a:ea typeface="Calibri"/>
                <a:cs typeface="Calibri"/>
                <a:sym typeface="Calibri"/>
              </a:defRPr>
            </a:lvl6pPr>
            <a:lvl7pPr indent="0" lvl="6" marL="0" marR="0" rtl="0" algn="r">
              <a:spcBef>
                <a:spcPts val="0"/>
              </a:spcBef>
              <a:buNone/>
              <a:defRPr b="1" sz="1600">
                <a:solidFill>
                  <a:schemeClr val="dk1"/>
                </a:solidFill>
                <a:latin typeface="Calibri"/>
                <a:ea typeface="Calibri"/>
                <a:cs typeface="Calibri"/>
                <a:sym typeface="Calibri"/>
              </a:defRPr>
            </a:lvl7pPr>
            <a:lvl8pPr indent="0" lvl="7" marL="0" marR="0" rtl="0" algn="r">
              <a:spcBef>
                <a:spcPts val="0"/>
              </a:spcBef>
              <a:buNone/>
              <a:defRPr b="1" sz="1600">
                <a:solidFill>
                  <a:schemeClr val="dk1"/>
                </a:solidFill>
                <a:latin typeface="Calibri"/>
                <a:ea typeface="Calibri"/>
                <a:cs typeface="Calibri"/>
                <a:sym typeface="Calibri"/>
              </a:defRPr>
            </a:lvl8pPr>
            <a:lvl9pPr indent="0" lvl="8" marL="0" marR="0" rtl="0" algn="r">
              <a:spcBef>
                <a:spcPts val="0"/>
              </a:spcBef>
              <a:buNone/>
              <a:defRPr b="1" sz="16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257" name="Google Shape;1257;p13"/>
          <p:cNvSpPr txBox="1"/>
          <p:nvPr>
            <p:ph type="title"/>
          </p:nvPr>
        </p:nvSpPr>
        <p:spPr>
          <a:xfrm>
            <a:off x="6231333" y="2456476"/>
            <a:ext cx="4624582" cy="1346764"/>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accent2"/>
              </a:buClr>
              <a:buSzPts val="2800"/>
              <a:buFont typeface="Calibri"/>
              <a:buNone/>
              <a:defRPr b="1" i="0" sz="2800" u="none" cap="none" strike="noStrik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58" name="Google Shape;1258;p13"/>
          <p:cNvSpPr txBox="1"/>
          <p:nvPr>
            <p:ph idx="1" type="body"/>
          </p:nvPr>
        </p:nvSpPr>
        <p:spPr>
          <a:xfrm>
            <a:off x="6231333" y="4092463"/>
            <a:ext cx="4624582" cy="877776"/>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dk2"/>
              </a:buClr>
              <a:buSzPts val="2000"/>
              <a:buFont typeface="Arial"/>
              <a:buNone/>
              <a:defRPr b="0" i="0" sz="2000" u="none" cap="none" strike="noStrike">
                <a:solidFill>
                  <a:schemeClr val="dk2"/>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2"/>
              </a:buClr>
              <a:buSzPts val="1800"/>
              <a:buFont typeface="Arial"/>
              <a:buNone/>
              <a:defRPr b="0" i="0" sz="1800" u="none" cap="none" strike="noStrike">
                <a:solidFill>
                  <a:schemeClr val="dk2"/>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dk2"/>
              </a:buClr>
              <a:buSzPts val="1800"/>
              <a:buFont typeface="Arial"/>
              <a:buChar char="•"/>
              <a:defRPr b="1" i="0" sz="1800" u="none" cap="none" strike="noStrike">
                <a:solidFill>
                  <a:srgbClr val="FF0000"/>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accent2"/>
              </a:buClr>
              <a:buSzPts val="1600"/>
              <a:buFont typeface="Arial"/>
              <a:buChar char="•"/>
              <a:defRPr b="0" i="0" sz="1600" u="none" cap="none" strike="noStrike">
                <a:solidFill>
                  <a:srgbClr val="FF0000"/>
                </a:solidFill>
                <a:latin typeface="Calibri"/>
                <a:ea typeface="Calibri"/>
                <a:cs typeface="Calibri"/>
                <a:sym typeface="Calibri"/>
              </a:defRPr>
            </a:lvl4pPr>
            <a:lvl5pPr indent="-228600" lvl="4" marL="2286000" marR="0" rtl="0" algn="l">
              <a:lnSpc>
                <a:spcPct val="90000"/>
              </a:lnSpc>
              <a:spcBef>
                <a:spcPts val="800"/>
              </a:spcBef>
              <a:spcAft>
                <a:spcPts val="0"/>
              </a:spcAft>
              <a:buClr>
                <a:srgbClr val="FF0000"/>
              </a:buClr>
              <a:buSzPts val="2000"/>
              <a:buFont typeface="Arial"/>
              <a:buNone/>
              <a:defRPr b="1" i="0" sz="2000" u="none" cap="none" strike="noStrike">
                <a:solidFill>
                  <a:srgbClr val="FF0000"/>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259" name="Google Shape;1259;p13"/>
          <p:cNvGrpSpPr/>
          <p:nvPr/>
        </p:nvGrpSpPr>
        <p:grpSpPr>
          <a:xfrm>
            <a:off x="6231333" y="1276557"/>
            <a:ext cx="2026702" cy="813600"/>
            <a:chOff x="1899" y="899"/>
            <a:chExt cx="4165" cy="1672"/>
          </a:xfrm>
        </p:grpSpPr>
        <p:sp>
          <p:nvSpPr>
            <p:cNvPr id="1260" name="Google Shape;1260;p13"/>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1" name="Google Shape;1261;p13"/>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2" name="Google Shape;1262;p13"/>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3" name="Google Shape;1263;p13"/>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4" name="Google Shape;1264;p13"/>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5" name="Google Shape;1265;p13"/>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6" name="Google Shape;1266;p13"/>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7" name="Google Shape;1267;p13"/>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8" name="Google Shape;1268;p13"/>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9" name="Google Shape;1269;p13"/>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0" name="Google Shape;1270;p13"/>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1" name="Google Shape;1271;p13"/>
            <p:cNvSpPr/>
            <p:nvPr/>
          </p:nvSpPr>
          <p:spPr>
            <a:xfrm>
              <a:off x="2762" y="2203"/>
              <a:ext cx="28"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2" name="Google Shape;1272;p13"/>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3" name="Google Shape;1273;p13"/>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4" name="Google Shape;1274;p13"/>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5" name="Google Shape;1275;p13"/>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6" name="Google Shape;1276;p13"/>
            <p:cNvSpPr/>
            <p:nvPr/>
          </p:nvSpPr>
          <p:spPr>
            <a:xfrm>
              <a:off x="3203" y="2203"/>
              <a:ext cx="27"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7" name="Google Shape;1277;p13"/>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8" name="Google Shape;1278;p13"/>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9" name="Google Shape;1279;p13"/>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0" name="Google Shape;1280;p13"/>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1" name="Google Shape;1281;p13"/>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2" name="Google Shape;1282;p13"/>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3" name="Google Shape;1283;p13"/>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4" name="Google Shape;1284;p13"/>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5" name="Google Shape;1285;p13"/>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6" name="Google Shape;1286;p13"/>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7" name="Google Shape;1287;p13"/>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8" name="Google Shape;1288;p13"/>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9" name="Google Shape;1289;p13"/>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0" name="Google Shape;1290;p13"/>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1" name="Google Shape;1291;p13"/>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2" name="Google Shape;1292;p13"/>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3" name="Google Shape;1293;p13"/>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4" name="Google Shape;1294;p13"/>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5" name="Google Shape;1295;p13"/>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6" name="Google Shape;1296;p13"/>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7" name="Google Shape;1297;p13"/>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8" name="Google Shape;1298;p13"/>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9" name="Google Shape;1299;p13"/>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0" name="Google Shape;1300;p13"/>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1" name="Google Shape;1301;p13"/>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2" name="Google Shape;1302;p13"/>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3" name="Google Shape;1303;p13"/>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4" name="Google Shape;1304;p13"/>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5" name="Google Shape;1305;p13"/>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6" name="Google Shape;1306;p13"/>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7" name="Google Shape;1307;p13"/>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8" name="Google Shape;1308;p13"/>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9" name="Google Shape;1309;p13"/>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0" name="Google Shape;1310;p13"/>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1" name="Google Shape;1311;p13"/>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2" name="Google Shape;1312;p13"/>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3" name="Google Shape;1313;p13"/>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4" name="Google Shape;1314;p13"/>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5" name="Google Shape;1315;p13"/>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6" name="Google Shape;1316;p13"/>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7" name="Google Shape;1317;p13"/>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8" name="Google Shape;1318;p13"/>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9" name="Google Shape;1319;p13"/>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0" name="Google Shape;1320;p13"/>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1" name="Google Shape;1321;p13"/>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2" name="Google Shape;1322;p13"/>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3" name="Google Shape;1323;p13"/>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4" name="Google Shape;1324;p13"/>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5" name="Google Shape;1325;p13"/>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6" name="Google Shape;1326;p13"/>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7" name="Google Shape;1327;p13"/>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8" name="Google Shape;1328;p13"/>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9" name="Google Shape;1329;p13"/>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0" name="Google Shape;1330;p13"/>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1" name="Google Shape;1331;p13"/>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2" name="Google Shape;1332;p13"/>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3" name="Google Shape;1333;p13"/>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4" name="Google Shape;1334;p13"/>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5" name="Google Shape;1335;p13"/>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6" name="Google Shape;1336;p13"/>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7" name="Google Shape;1337;p13"/>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8" name="Google Shape;1338;p13"/>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9" name="Google Shape;1339;p13"/>
            <p:cNvSpPr/>
            <p:nvPr/>
          </p:nvSpPr>
          <p:spPr>
            <a:xfrm>
              <a:off x="4838" y="2425"/>
              <a:ext cx="27"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0" name="Google Shape;1340;p13"/>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1" name="Google Shape;1341;p13"/>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2" name="Google Shape;1342;p13"/>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3" name="Google Shape;1343;p13"/>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4" name="Google Shape;1344;p13"/>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5" name="Google Shape;1345;p13"/>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6" name="Google Shape;1346;p13"/>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7" name="Google Shape;1347;p13"/>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8" name="Google Shape;1348;p13"/>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9" name="Google Shape;1349;p13"/>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0" name="Google Shape;1350;p13"/>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1" name="Google Shape;1351;p13"/>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2" name="Google Shape;1352;p13"/>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353" name="Google Shape;1353;p13"/>
            <p:cNvCxnSpPr/>
            <p:nvPr/>
          </p:nvCxnSpPr>
          <p:spPr>
            <a:xfrm>
              <a:off x="3964" y="2205"/>
              <a:ext cx="0" cy="366"/>
            </a:xfrm>
            <a:prstGeom prst="straightConnector1">
              <a:avLst/>
            </a:prstGeom>
            <a:noFill/>
            <a:ln cap="flat" cmpd="sng" w="14275">
              <a:solidFill>
                <a:srgbClr val="20406F"/>
              </a:solidFill>
              <a:prstDash val="solid"/>
              <a:miter lim="800000"/>
              <a:headEnd len="med" w="med" type="none"/>
              <a:tailEnd len="med" w="med" type="none"/>
            </a:ln>
          </p:spPr>
        </p:cxnSp>
      </p:gr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68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solidFill>
          <a:schemeClr val="lt1"/>
        </a:solidFill>
      </p:bgPr>
    </p:bg>
    <p:spTree>
      <p:nvGrpSpPr>
        <p:cNvPr id="1354" name="Shape 1354"/>
        <p:cNvGrpSpPr/>
        <p:nvPr/>
      </p:nvGrpSpPr>
      <p:grpSpPr>
        <a:xfrm>
          <a:off x="0" y="0"/>
          <a:ext cx="0" cy="0"/>
          <a:chOff x="0" y="0"/>
          <a:chExt cx="0" cy="0"/>
        </a:xfrm>
      </p:grpSpPr>
      <p:sp>
        <p:nvSpPr>
          <p:cNvPr id="1355" name="Google Shape;1355;p14"/>
          <p:cNvSpPr/>
          <p:nvPr/>
        </p:nvSpPr>
        <p:spPr>
          <a:xfrm>
            <a:off x="0" y="0"/>
            <a:ext cx="12204703"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56" name="Google Shape;1356;p14"/>
          <p:cNvSpPr txBox="1"/>
          <p:nvPr>
            <p:ph type="title"/>
          </p:nvPr>
        </p:nvSpPr>
        <p:spPr>
          <a:xfrm>
            <a:off x="514800" y="897616"/>
            <a:ext cx="5256581" cy="793072"/>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accent2"/>
              </a:buClr>
              <a:buSzPts val="2800"/>
              <a:buFont typeface="Calibri"/>
              <a:buNone/>
              <a:defRPr b="1" i="0" sz="2800" u="none" cap="none" strike="noStrik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57" name="Google Shape;1357;p14"/>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58" name="Google Shape;1358;p14"/>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59" name="Google Shape;1359;p14"/>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accent2"/>
                </a:solidFill>
                <a:latin typeface="Calibri"/>
                <a:ea typeface="Calibri"/>
                <a:cs typeface="Calibri"/>
                <a:sym typeface="Calibri"/>
              </a:defRPr>
            </a:lvl1pPr>
            <a:lvl2pPr indent="0" lvl="1" marL="0" marR="0" rtl="0" algn="r">
              <a:spcBef>
                <a:spcPts val="0"/>
              </a:spcBef>
              <a:buNone/>
              <a:defRPr b="1" sz="1600">
                <a:solidFill>
                  <a:schemeClr val="accent2"/>
                </a:solidFill>
                <a:latin typeface="Calibri"/>
                <a:ea typeface="Calibri"/>
                <a:cs typeface="Calibri"/>
                <a:sym typeface="Calibri"/>
              </a:defRPr>
            </a:lvl2pPr>
            <a:lvl3pPr indent="0" lvl="2" marL="0" marR="0" rtl="0" algn="r">
              <a:spcBef>
                <a:spcPts val="0"/>
              </a:spcBef>
              <a:buNone/>
              <a:defRPr b="1" sz="1600">
                <a:solidFill>
                  <a:schemeClr val="accent2"/>
                </a:solidFill>
                <a:latin typeface="Calibri"/>
                <a:ea typeface="Calibri"/>
                <a:cs typeface="Calibri"/>
                <a:sym typeface="Calibri"/>
              </a:defRPr>
            </a:lvl3pPr>
            <a:lvl4pPr indent="0" lvl="3" marL="0" marR="0" rtl="0" algn="r">
              <a:spcBef>
                <a:spcPts val="0"/>
              </a:spcBef>
              <a:buNone/>
              <a:defRPr b="1" sz="1600">
                <a:solidFill>
                  <a:schemeClr val="accent2"/>
                </a:solidFill>
                <a:latin typeface="Calibri"/>
                <a:ea typeface="Calibri"/>
                <a:cs typeface="Calibri"/>
                <a:sym typeface="Calibri"/>
              </a:defRPr>
            </a:lvl4pPr>
            <a:lvl5pPr indent="0" lvl="4" marL="0" marR="0" rtl="0" algn="r">
              <a:spcBef>
                <a:spcPts val="0"/>
              </a:spcBef>
              <a:buNone/>
              <a:defRPr b="1" sz="1600">
                <a:solidFill>
                  <a:schemeClr val="accent2"/>
                </a:solidFill>
                <a:latin typeface="Calibri"/>
                <a:ea typeface="Calibri"/>
                <a:cs typeface="Calibri"/>
                <a:sym typeface="Calibri"/>
              </a:defRPr>
            </a:lvl5pPr>
            <a:lvl6pPr indent="0" lvl="5" marL="0" marR="0" rtl="0" algn="r">
              <a:spcBef>
                <a:spcPts val="0"/>
              </a:spcBef>
              <a:buNone/>
              <a:defRPr b="1" sz="1600">
                <a:solidFill>
                  <a:schemeClr val="accent2"/>
                </a:solidFill>
                <a:latin typeface="Calibri"/>
                <a:ea typeface="Calibri"/>
                <a:cs typeface="Calibri"/>
                <a:sym typeface="Calibri"/>
              </a:defRPr>
            </a:lvl6pPr>
            <a:lvl7pPr indent="0" lvl="6" marL="0" marR="0" rtl="0" algn="r">
              <a:spcBef>
                <a:spcPts val="0"/>
              </a:spcBef>
              <a:buNone/>
              <a:defRPr b="1" sz="1600">
                <a:solidFill>
                  <a:schemeClr val="accent2"/>
                </a:solidFill>
                <a:latin typeface="Calibri"/>
                <a:ea typeface="Calibri"/>
                <a:cs typeface="Calibri"/>
                <a:sym typeface="Calibri"/>
              </a:defRPr>
            </a:lvl7pPr>
            <a:lvl8pPr indent="0" lvl="7" marL="0" marR="0" rtl="0" algn="r">
              <a:spcBef>
                <a:spcPts val="0"/>
              </a:spcBef>
              <a:buNone/>
              <a:defRPr b="1" sz="1600">
                <a:solidFill>
                  <a:schemeClr val="accent2"/>
                </a:solidFill>
                <a:latin typeface="Calibri"/>
                <a:ea typeface="Calibri"/>
                <a:cs typeface="Calibri"/>
                <a:sym typeface="Calibri"/>
              </a:defRPr>
            </a:lvl8pPr>
            <a:lvl9pPr indent="0" lvl="8" marL="0" marR="0" rtl="0" algn="r">
              <a:spcBef>
                <a:spcPts val="0"/>
              </a:spcBef>
              <a:buNone/>
              <a:defRPr b="1" sz="1600">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360" name="Google Shape;1360;p14"/>
          <p:cNvSpPr txBox="1"/>
          <p:nvPr>
            <p:ph idx="1" type="body"/>
          </p:nvPr>
        </p:nvSpPr>
        <p:spPr>
          <a:xfrm>
            <a:off x="514799" y="2263939"/>
            <a:ext cx="10010326" cy="3696445"/>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dk2"/>
              </a:buClr>
              <a:buSzPts val="2000"/>
              <a:buFont typeface="Arial"/>
              <a:buNone/>
              <a:defRPr b="0" i="0" sz="2000" u="none" cap="none" strike="noStrike">
                <a:solidFill>
                  <a:schemeClr val="dk2"/>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2"/>
              </a:buClr>
              <a:buSzPts val="1800"/>
              <a:buFont typeface="Arial"/>
              <a:buNone/>
              <a:defRPr b="0" i="0" sz="1800" u="none" cap="none" strike="noStrike">
                <a:solidFill>
                  <a:schemeClr val="dk2"/>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accent2"/>
              </a:buClr>
              <a:buSzPts val="1800"/>
              <a:buFont typeface="Arial"/>
              <a:buChar char="•"/>
              <a:defRPr b="1" i="0" sz="1800" u="none" cap="none" strike="noStrike">
                <a:solidFill>
                  <a:schemeClr val="dk2"/>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accent2"/>
              </a:buClr>
              <a:buSzPts val="1600"/>
              <a:buFont typeface="Arial"/>
              <a:buChar char="•"/>
              <a:defRPr b="0" i="0" sz="1600" u="none" cap="none" strike="noStrike">
                <a:solidFill>
                  <a:schemeClr val="dk2"/>
                </a:solidFill>
                <a:latin typeface="Calibri"/>
                <a:ea typeface="Calibri"/>
                <a:cs typeface="Calibri"/>
                <a:sym typeface="Calibri"/>
              </a:defRPr>
            </a:lvl4pPr>
            <a:lvl5pPr indent="-228600" lvl="4" marL="2286000" marR="0" rtl="0" algn="l">
              <a:lnSpc>
                <a:spcPct val="90000"/>
              </a:lnSpc>
              <a:spcBef>
                <a:spcPts val="800"/>
              </a:spcBef>
              <a:spcAft>
                <a:spcPts val="0"/>
              </a:spcAft>
              <a:buClr>
                <a:schemeClr val="dk2"/>
              </a:buClr>
              <a:buSzPts val="2000"/>
              <a:buFont typeface="Arial"/>
              <a:buNone/>
              <a:defRPr b="1" i="0" sz="2000" u="none" cap="none" strike="noStrike">
                <a:solidFill>
                  <a:schemeClr val="dk2"/>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361" name="Google Shape;1361;p14"/>
          <p:cNvGrpSpPr/>
          <p:nvPr/>
        </p:nvGrpSpPr>
        <p:grpSpPr>
          <a:xfrm>
            <a:off x="-2040904" y="3988723"/>
            <a:ext cx="1872208" cy="2902681"/>
            <a:chOff x="6195941" y="562596"/>
            <a:chExt cx="1872208" cy="2902681"/>
          </a:xfrm>
        </p:grpSpPr>
        <p:grpSp>
          <p:nvGrpSpPr>
            <p:cNvPr id="1362" name="Google Shape;1362;p14"/>
            <p:cNvGrpSpPr/>
            <p:nvPr/>
          </p:nvGrpSpPr>
          <p:grpSpPr>
            <a:xfrm>
              <a:off x="6195941" y="832626"/>
              <a:ext cx="1872208" cy="2632651"/>
              <a:chOff x="-1872716" y="660661"/>
              <a:chExt cx="1872208" cy="1974490"/>
            </a:xfrm>
          </p:grpSpPr>
          <p:sp>
            <p:nvSpPr>
              <p:cNvPr id="1363" name="Google Shape;1363;p14"/>
              <p:cNvSpPr txBox="1"/>
              <p:nvPr/>
            </p:nvSpPr>
            <p:spPr>
              <a:xfrm>
                <a:off x="-1872716" y="984698"/>
                <a:ext cx="1872208" cy="165045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format</a:t>
                </a:r>
                <a:r>
                  <a:rPr lang="en-GB" sz="1100">
                    <a:solidFill>
                      <a:srgbClr val="000000"/>
                    </a:solidFill>
                    <a:latin typeface="Calibri"/>
                    <a:ea typeface="Calibri"/>
                    <a:cs typeface="Calibri"/>
                    <a:sym typeface="Calibri"/>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indent="0" lvl="0" marL="0" marR="0" rtl="0" algn="l">
                  <a:spcBef>
                    <a:spcPts val="0"/>
                  </a:spcBef>
                  <a:spcAft>
                    <a:spcPts val="0"/>
                  </a:spcAft>
                  <a:buNone/>
                </a:pPr>
                <a:r>
                  <a:t/>
                </a:r>
                <a:endParaRPr sz="1100">
                  <a:solidFill>
                    <a:srgbClr val="000000"/>
                  </a:solidFill>
                  <a:latin typeface="Calibri"/>
                  <a:ea typeface="Calibri"/>
                  <a:cs typeface="Calibri"/>
                  <a:sym typeface="Calibri"/>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descr="icon_information-white.png" id="1364" name="Google Shape;1364;p14"/>
              <p:cNvPicPr preferRelativeResize="0"/>
              <p:nvPr/>
            </p:nvPicPr>
            <p:blipFill rotWithShape="1">
              <a:blip r:embed="rId2">
                <a:alphaModFix/>
              </a:blip>
              <a:srcRect b="0" l="0" r="0" t="0"/>
              <a:stretch/>
            </p:blipFill>
            <p:spPr>
              <a:xfrm>
                <a:off x="-1764703" y="660661"/>
                <a:ext cx="121592" cy="240085"/>
              </a:xfrm>
              <a:prstGeom prst="rect">
                <a:avLst/>
              </a:prstGeom>
              <a:noFill/>
              <a:ln>
                <a:noFill/>
              </a:ln>
            </p:spPr>
          </p:pic>
        </p:grpSp>
        <p:grpSp>
          <p:nvGrpSpPr>
            <p:cNvPr id="1365" name="Google Shape;1365;p14"/>
            <p:cNvGrpSpPr/>
            <p:nvPr/>
          </p:nvGrpSpPr>
          <p:grpSpPr>
            <a:xfrm>
              <a:off x="6303954" y="562596"/>
              <a:ext cx="540060" cy="540060"/>
              <a:chOff x="6303954" y="562596"/>
              <a:chExt cx="540060" cy="540060"/>
            </a:xfrm>
          </p:grpSpPr>
          <p:sp>
            <p:nvSpPr>
              <p:cNvPr id="1366" name="Google Shape;1366;p14"/>
              <p:cNvSpPr/>
              <p:nvPr/>
            </p:nvSpPr>
            <p:spPr>
              <a:xfrm>
                <a:off x="6303954" y="562596"/>
                <a:ext cx="540060" cy="54006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increase_indent.png" id="1367" name="Google Shape;1367;p14"/>
              <p:cNvPicPr preferRelativeResize="0"/>
              <p:nvPr/>
            </p:nvPicPr>
            <p:blipFill rotWithShape="1">
              <a:blip r:embed="rId3">
                <a:alphaModFix/>
              </a:blip>
              <a:srcRect b="0" l="0" r="0" t="0"/>
              <a:stretch/>
            </p:blipFill>
            <p:spPr>
              <a:xfrm>
                <a:off x="6425212" y="679422"/>
                <a:ext cx="317520" cy="317520"/>
              </a:xfrm>
              <a:prstGeom prst="rect">
                <a:avLst/>
              </a:prstGeom>
              <a:noFill/>
              <a:ln>
                <a:noFill/>
              </a:ln>
            </p:spPr>
          </p:pic>
        </p:grpSp>
      </p:grpSp>
      <p:sp>
        <p:nvSpPr>
          <p:cNvPr id="1368" name="Google Shape;1368;p14"/>
          <p:cNvSpPr/>
          <p:nvPr/>
        </p:nvSpPr>
        <p:spPr>
          <a:xfrm>
            <a:off x="3019072" y="1772952"/>
            <a:ext cx="12448513" cy="8717582"/>
          </a:xfrm>
          <a:custGeom>
            <a:rect b="b" l="l" r="r" t="t"/>
            <a:pathLst>
              <a:path extrusionOk="0" h="2558" w="3654">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69" name="Google Shape;1369;p14"/>
          <p:cNvGrpSpPr/>
          <p:nvPr/>
        </p:nvGrpSpPr>
        <p:grpSpPr>
          <a:xfrm>
            <a:off x="10555200" y="295200"/>
            <a:ext cx="1192705" cy="478800"/>
            <a:chOff x="1899" y="899"/>
            <a:chExt cx="4165" cy="1672"/>
          </a:xfrm>
        </p:grpSpPr>
        <p:sp>
          <p:nvSpPr>
            <p:cNvPr id="1370" name="Google Shape;1370;p14"/>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1" name="Google Shape;1371;p14"/>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2" name="Google Shape;1372;p14"/>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3" name="Google Shape;1373;p14"/>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4" name="Google Shape;1374;p14"/>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5" name="Google Shape;1375;p14"/>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6" name="Google Shape;1376;p14"/>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7" name="Google Shape;1377;p14"/>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8" name="Google Shape;1378;p14"/>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9" name="Google Shape;1379;p14"/>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0" name="Google Shape;1380;p14"/>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1" name="Google Shape;1381;p14"/>
            <p:cNvSpPr/>
            <p:nvPr/>
          </p:nvSpPr>
          <p:spPr>
            <a:xfrm>
              <a:off x="2762" y="2203"/>
              <a:ext cx="28"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2" name="Google Shape;1382;p14"/>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3" name="Google Shape;1383;p14"/>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4" name="Google Shape;1384;p14"/>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5" name="Google Shape;1385;p14"/>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6" name="Google Shape;1386;p14"/>
            <p:cNvSpPr/>
            <p:nvPr/>
          </p:nvSpPr>
          <p:spPr>
            <a:xfrm>
              <a:off x="3203" y="2203"/>
              <a:ext cx="27"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7" name="Google Shape;1387;p14"/>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8" name="Google Shape;1388;p14"/>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9" name="Google Shape;1389;p14"/>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0" name="Google Shape;1390;p14"/>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1" name="Google Shape;1391;p14"/>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2" name="Google Shape;1392;p14"/>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3" name="Google Shape;1393;p14"/>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4" name="Google Shape;1394;p14"/>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5" name="Google Shape;1395;p14"/>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6" name="Google Shape;1396;p14"/>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7" name="Google Shape;1397;p14"/>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8" name="Google Shape;1398;p14"/>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9" name="Google Shape;1399;p14"/>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0" name="Google Shape;1400;p14"/>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1" name="Google Shape;1401;p14"/>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2" name="Google Shape;1402;p14"/>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3" name="Google Shape;1403;p14"/>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4" name="Google Shape;1404;p14"/>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5" name="Google Shape;1405;p14"/>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6" name="Google Shape;1406;p14"/>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7" name="Google Shape;1407;p14"/>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8" name="Google Shape;1408;p14"/>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9" name="Google Shape;1409;p14"/>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0" name="Google Shape;1410;p14"/>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1" name="Google Shape;1411;p14"/>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2" name="Google Shape;1412;p14"/>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3" name="Google Shape;1413;p14"/>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4" name="Google Shape;1414;p14"/>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5" name="Google Shape;1415;p14"/>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6" name="Google Shape;1416;p14"/>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7" name="Google Shape;1417;p14"/>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8" name="Google Shape;1418;p14"/>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9" name="Google Shape;1419;p14"/>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0" name="Google Shape;1420;p14"/>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1" name="Google Shape;1421;p14"/>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2" name="Google Shape;1422;p14"/>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3" name="Google Shape;1423;p14"/>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4" name="Google Shape;1424;p14"/>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5" name="Google Shape;1425;p14"/>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6" name="Google Shape;1426;p14"/>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7" name="Google Shape;1427;p14"/>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8" name="Google Shape;1428;p14"/>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9" name="Google Shape;1429;p14"/>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0" name="Google Shape;1430;p14"/>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1" name="Google Shape;1431;p14"/>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2" name="Google Shape;1432;p14"/>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3" name="Google Shape;1433;p14"/>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4" name="Google Shape;1434;p14"/>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5" name="Google Shape;1435;p14"/>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6" name="Google Shape;1436;p14"/>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7" name="Google Shape;1437;p14"/>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8" name="Google Shape;1438;p14"/>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9" name="Google Shape;1439;p14"/>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0" name="Google Shape;1440;p14"/>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1" name="Google Shape;1441;p14"/>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2" name="Google Shape;1442;p14"/>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3" name="Google Shape;1443;p14"/>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4" name="Google Shape;1444;p14"/>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5" name="Google Shape;1445;p14"/>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6" name="Google Shape;1446;p14"/>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7" name="Google Shape;1447;p14"/>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8" name="Google Shape;1448;p14"/>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9" name="Google Shape;1449;p14"/>
            <p:cNvSpPr/>
            <p:nvPr/>
          </p:nvSpPr>
          <p:spPr>
            <a:xfrm>
              <a:off x="4838" y="2425"/>
              <a:ext cx="27"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0" name="Google Shape;1450;p14"/>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1" name="Google Shape;1451;p14"/>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2" name="Google Shape;1452;p14"/>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3" name="Google Shape;1453;p14"/>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4" name="Google Shape;1454;p14"/>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5" name="Google Shape;1455;p14"/>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6" name="Google Shape;1456;p14"/>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7" name="Google Shape;1457;p14"/>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8" name="Google Shape;1458;p14"/>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9" name="Google Shape;1459;p14"/>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0" name="Google Shape;1460;p14"/>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1" name="Google Shape;1461;p14"/>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2" name="Google Shape;1462;p14"/>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463" name="Google Shape;1463;p14"/>
            <p:cNvCxnSpPr/>
            <p:nvPr/>
          </p:nvCxnSpPr>
          <p:spPr>
            <a:xfrm>
              <a:off x="3964" y="2205"/>
              <a:ext cx="0" cy="366"/>
            </a:xfrm>
            <a:prstGeom prst="straightConnector1">
              <a:avLst/>
            </a:prstGeom>
            <a:noFill/>
            <a:ln cap="flat" cmpd="sng" w="14275">
              <a:solidFill>
                <a:srgbClr val="20406F"/>
              </a:solidFill>
              <a:prstDash val="solid"/>
              <a:miter lim="800000"/>
              <a:headEnd len="med" w="med" type="none"/>
              <a:tailEnd len="med" w="med" type="none"/>
            </a:ln>
          </p:spPr>
        </p:cxnSp>
      </p:gr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663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column)">
  <p:cSld name="Title and content (2 column)">
    <p:bg>
      <p:bgPr>
        <a:solidFill>
          <a:schemeClr val="lt1"/>
        </a:solidFill>
      </p:bgPr>
    </p:bg>
    <p:spTree>
      <p:nvGrpSpPr>
        <p:cNvPr id="1464" name="Shape 1464"/>
        <p:cNvGrpSpPr/>
        <p:nvPr/>
      </p:nvGrpSpPr>
      <p:grpSpPr>
        <a:xfrm>
          <a:off x="0" y="0"/>
          <a:ext cx="0" cy="0"/>
          <a:chOff x="0" y="0"/>
          <a:chExt cx="0" cy="0"/>
        </a:xfrm>
      </p:grpSpPr>
      <p:sp>
        <p:nvSpPr>
          <p:cNvPr id="1465" name="Google Shape;1465;p15"/>
          <p:cNvSpPr/>
          <p:nvPr/>
        </p:nvSpPr>
        <p:spPr>
          <a:xfrm>
            <a:off x="0" y="0"/>
            <a:ext cx="12204703"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6" name="Google Shape;1466;p15"/>
          <p:cNvSpPr txBox="1"/>
          <p:nvPr>
            <p:ph type="title"/>
          </p:nvPr>
        </p:nvSpPr>
        <p:spPr>
          <a:xfrm>
            <a:off x="514800" y="897616"/>
            <a:ext cx="5256581" cy="793072"/>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accent2"/>
              </a:buClr>
              <a:buSzPts val="2800"/>
              <a:buFont typeface="Calibri"/>
              <a:buNone/>
              <a:defRPr b="1" i="0" sz="2800" u="none" cap="none" strike="noStrik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67" name="Google Shape;1467;p15"/>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68" name="Google Shape;1468;p15"/>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69" name="Google Shape;1469;p15"/>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accent2"/>
                </a:solidFill>
                <a:latin typeface="Calibri"/>
                <a:ea typeface="Calibri"/>
                <a:cs typeface="Calibri"/>
                <a:sym typeface="Calibri"/>
              </a:defRPr>
            </a:lvl1pPr>
            <a:lvl2pPr indent="0" lvl="1" marL="0" marR="0" rtl="0" algn="r">
              <a:spcBef>
                <a:spcPts val="0"/>
              </a:spcBef>
              <a:buNone/>
              <a:defRPr b="1" sz="1600">
                <a:solidFill>
                  <a:schemeClr val="accent2"/>
                </a:solidFill>
                <a:latin typeface="Calibri"/>
                <a:ea typeface="Calibri"/>
                <a:cs typeface="Calibri"/>
                <a:sym typeface="Calibri"/>
              </a:defRPr>
            </a:lvl2pPr>
            <a:lvl3pPr indent="0" lvl="2" marL="0" marR="0" rtl="0" algn="r">
              <a:spcBef>
                <a:spcPts val="0"/>
              </a:spcBef>
              <a:buNone/>
              <a:defRPr b="1" sz="1600">
                <a:solidFill>
                  <a:schemeClr val="accent2"/>
                </a:solidFill>
                <a:latin typeface="Calibri"/>
                <a:ea typeface="Calibri"/>
                <a:cs typeface="Calibri"/>
                <a:sym typeface="Calibri"/>
              </a:defRPr>
            </a:lvl3pPr>
            <a:lvl4pPr indent="0" lvl="3" marL="0" marR="0" rtl="0" algn="r">
              <a:spcBef>
                <a:spcPts val="0"/>
              </a:spcBef>
              <a:buNone/>
              <a:defRPr b="1" sz="1600">
                <a:solidFill>
                  <a:schemeClr val="accent2"/>
                </a:solidFill>
                <a:latin typeface="Calibri"/>
                <a:ea typeface="Calibri"/>
                <a:cs typeface="Calibri"/>
                <a:sym typeface="Calibri"/>
              </a:defRPr>
            </a:lvl4pPr>
            <a:lvl5pPr indent="0" lvl="4" marL="0" marR="0" rtl="0" algn="r">
              <a:spcBef>
                <a:spcPts val="0"/>
              </a:spcBef>
              <a:buNone/>
              <a:defRPr b="1" sz="1600">
                <a:solidFill>
                  <a:schemeClr val="accent2"/>
                </a:solidFill>
                <a:latin typeface="Calibri"/>
                <a:ea typeface="Calibri"/>
                <a:cs typeface="Calibri"/>
                <a:sym typeface="Calibri"/>
              </a:defRPr>
            </a:lvl5pPr>
            <a:lvl6pPr indent="0" lvl="5" marL="0" marR="0" rtl="0" algn="r">
              <a:spcBef>
                <a:spcPts val="0"/>
              </a:spcBef>
              <a:buNone/>
              <a:defRPr b="1" sz="1600">
                <a:solidFill>
                  <a:schemeClr val="accent2"/>
                </a:solidFill>
                <a:latin typeface="Calibri"/>
                <a:ea typeface="Calibri"/>
                <a:cs typeface="Calibri"/>
                <a:sym typeface="Calibri"/>
              </a:defRPr>
            </a:lvl6pPr>
            <a:lvl7pPr indent="0" lvl="6" marL="0" marR="0" rtl="0" algn="r">
              <a:spcBef>
                <a:spcPts val="0"/>
              </a:spcBef>
              <a:buNone/>
              <a:defRPr b="1" sz="1600">
                <a:solidFill>
                  <a:schemeClr val="accent2"/>
                </a:solidFill>
                <a:latin typeface="Calibri"/>
                <a:ea typeface="Calibri"/>
                <a:cs typeface="Calibri"/>
                <a:sym typeface="Calibri"/>
              </a:defRPr>
            </a:lvl7pPr>
            <a:lvl8pPr indent="0" lvl="7" marL="0" marR="0" rtl="0" algn="r">
              <a:spcBef>
                <a:spcPts val="0"/>
              </a:spcBef>
              <a:buNone/>
              <a:defRPr b="1" sz="1600">
                <a:solidFill>
                  <a:schemeClr val="accent2"/>
                </a:solidFill>
                <a:latin typeface="Calibri"/>
                <a:ea typeface="Calibri"/>
                <a:cs typeface="Calibri"/>
                <a:sym typeface="Calibri"/>
              </a:defRPr>
            </a:lvl8pPr>
            <a:lvl9pPr indent="0" lvl="8" marL="0" marR="0" rtl="0" algn="r">
              <a:spcBef>
                <a:spcPts val="0"/>
              </a:spcBef>
              <a:buNone/>
              <a:defRPr b="1" sz="1600">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470" name="Google Shape;1470;p15"/>
          <p:cNvSpPr txBox="1"/>
          <p:nvPr>
            <p:ph idx="1" type="body"/>
          </p:nvPr>
        </p:nvSpPr>
        <p:spPr>
          <a:xfrm>
            <a:off x="514799" y="2263939"/>
            <a:ext cx="10010326" cy="3696445"/>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dk2"/>
              </a:buClr>
              <a:buSzPts val="2000"/>
              <a:buFont typeface="Arial"/>
              <a:buNone/>
              <a:defRPr b="0" i="0" sz="2000" u="none" cap="none" strike="noStrike">
                <a:solidFill>
                  <a:schemeClr val="dk2"/>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2"/>
              </a:buClr>
              <a:buSzPts val="1800"/>
              <a:buFont typeface="Arial"/>
              <a:buNone/>
              <a:defRPr b="0" i="0" sz="1800" u="none" cap="none" strike="noStrike">
                <a:solidFill>
                  <a:schemeClr val="dk2"/>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accent2"/>
              </a:buClr>
              <a:buSzPts val="1800"/>
              <a:buFont typeface="Arial"/>
              <a:buChar char="•"/>
              <a:defRPr b="1" i="0" sz="1800" u="none" cap="none" strike="noStrike">
                <a:solidFill>
                  <a:schemeClr val="dk2"/>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accent2"/>
              </a:buClr>
              <a:buSzPts val="1600"/>
              <a:buFont typeface="Arial"/>
              <a:buChar char="•"/>
              <a:defRPr b="0" i="0" sz="1600" u="none" cap="none" strike="noStrike">
                <a:solidFill>
                  <a:schemeClr val="dk2"/>
                </a:solidFill>
                <a:latin typeface="Calibri"/>
                <a:ea typeface="Calibri"/>
                <a:cs typeface="Calibri"/>
                <a:sym typeface="Calibri"/>
              </a:defRPr>
            </a:lvl4pPr>
            <a:lvl5pPr indent="-228600" lvl="4" marL="2286000" marR="0" rtl="0" algn="l">
              <a:lnSpc>
                <a:spcPct val="90000"/>
              </a:lnSpc>
              <a:spcBef>
                <a:spcPts val="800"/>
              </a:spcBef>
              <a:spcAft>
                <a:spcPts val="0"/>
              </a:spcAft>
              <a:buClr>
                <a:schemeClr val="dk2"/>
              </a:buClr>
              <a:buSzPts val="2000"/>
              <a:buFont typeface="Arial"/>
              <a:buNone/>
              <a:defRPr b="1" i="0" sz="2000" u="none" cap="none" strike="noStrike">
                <a:solidFill>
                  <a:schemeClr val="dk2"/>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471" name="Google Shape;1471;p15"/>
          <p:cNvGrpSpPr/>
          <p:nvPr/>
        </p:nvGrpSpPr>
        <p:grpSpPr>
          <a:xfrm>
            <a:off x="-2040904" y="3988723"/>
            <a:ext cx="1872208" cy="2902681"/>
            <a:chOff x="6195941" y="562596"/>
            <a:chExt cx="1872208" cy="2902681"/>
          </a:xfrm>
        </p:grpSpPr>
        <p:grpSp>
          <p:nvGrpSpPr>
            <p:cNvPr id="1472" name="Google Shape;1472;p15"/>
            <p:cNvGrpSpPr/>
            <p:nvPr/>
          </p:nvGrpSpPr>
          <p:grpSpPr>
            <a:xfrm>
              <a:off x="6195941" y="832626"/>
              <a:ext cx="1872208" cy="2632651"/>
              <a:chOff x="-1872716" y="660661"/>
              <a:chExt cx="1872208" cy="1974490"/>
            </a:xfrm>
          </p:grpSpPr>
          <p:sp>
            <p:nvSpPr>
              <p:cNvPr id="1473" name="Google Shape;1473;p15"/>
              <p:cNvSpPr txBox="1"/>
              <p:nvPr/>
            </p:nvSpPr>
            <p:spPr>
              <a:xfrm>
                <a:off x="-1872716" y="984698"/>
                <a:ext cx="1872208" cy="165045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format</a:t>
                </a:r>
                <a:r>
                  <a:rPr lang="en-GB" sz="1100">
                    <a:solidFill>
                      <a:srgbClr val="000000"/>
                    </a:solidFill>
                    <a:latin typeface="Calibri"/>
                    <a:ea typeface="Calibri"/>
                    <a:cs typeface="Calibri"/>
                    <a:sym typeface="Calibri"/>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indent="0" lvl="0" marL="0" marR="0" rtl="0" algn="l">
                  <a:spcBef>
                    <a:spcPts val="0"/>
                  </a:spcBef>
                  <a:spcAft>
                    <a:spcPts val="0"/>
                  </a:spcAft>
                  <a:buNone/>
                </a:pPr>
                <a:r>
                  <a:t/>
                </a:r>
                <a:endParaRPr sz="1100">
                  <a:solidFill>
                    <a:srgbClr val="000000"/>
                  </a:solidFill>
                  <a:latin typeface="Calibri"/>
                  <a:ea typeface="Calibri"/>
                  <a:cs typeface="Calibri"/>
                  <a:sym typeface="Calibri"/>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descr="icon_information-white.png" id="1474" name="Google Shape;1474;p15"/>
              <p:cNvPicPr preferRelativeResize="0"/>
              <p:nvPr/>
            </p:nvPicPr>
            <p:blipFill rotWithShape="1">
              <a:blip r:embed="rId2">
                <a:alphaModFix/>
              </a:blip>
              <a:srcRect b="0" l="0" r="0" t="0"/>
              <a:stretch/>
            </p:blipFill>
            <p:spPr>
              <a:xfrm>
                <a:off x="-1764703" y="660661"/>
                <a:ext cx="121592" cy="240085"/>
              </a:xfrm>
              <a:prstGeom prst="rect">
                <a:avLst/>
              </a:prstGeom>
              <a:noFill/>
              <a:ln>
                <a:noFill/>
              </a:ln>
            </p:spPr>
          </p:pic>
        </p:grpSp>
        <p:grpSp>
          <p:nvGrpSpPr>
            <p:cNvPr id="1475" name="Google Shape;1475;p15"/>
            <p:cNvGrpSpPr/>
            <p:nvPr/>
          </p:nvGrpSpPr>
          <p:grpSpPr>
            <a:xfrm>
              <a:off x="6303954" y="562596"/>
              <a:ext cx="540060" cy="540060"/>
              <a:chOff x="6303954" y="562596"/>
              <a:chExt cx="540060" cy="540060"/>
            </a:xfrm>
          </p:grpSpPr>
          <p:sp>
            <p:nvSpPr>
              <p:cNvPr id="1476" name="Google Shape;1476;p15"/>
              <p:cNvSpPr/>
              <p:nvPr/>
            </p:nvSpPr>
            <p:spPr>
              <a:xfrm>
                <a:off x="6303954" y="562596"/>
                <a:ext cx="540060" cy="54006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increase_indent.png" id="1477" name="Google Shape;1477;p15"/>
              <p:cNvPicPr preferRelativeResize="0"/>
              <p:nvPr/>
            </p:nvPicPr>
            <p:blipFill rotWithShape="1">
              <a:blip r:embed="rId3">
                <a:alphaModFix/>
              </a:blip>
              <a:srcRect b="0" l="0" r="0" t="0"/>
              <a:stretch/>
            </p:blipFill>
            <p:spPr>
              <a:xfrm>
                <a:off x="6425212" y="679422"/>
                <a:ext cx="317520" cy="317520"/>
              </a:xfrm>
              <a:prstGeom prst="rect">
                <a:avLst/>
              </a:prstGeom>
              <a:noFill/>
              <a:ln>
                <a:noFill/>
              </a:ln>
            </p:spPr>
          </p:pic>
        </p:grpSp>
      </p:grpSp>
      <p:sp>
        <p:nvSpPr>
          <p:cNvPr id="1478" name="Google Shape;1478;p15"/>
          <p:cNvSpPr/>
          <p:nvPr/>
        </p:nvSpPr>
        <p:spPr>
          <a:xfrm>
            <a:off x="4632603" y="2060848"/>
            <a:ext cx="8856864" cy="6202383"/>
          </a:xfrm>
          <a:custGeom>
            <a:rect b="b" l="l" r="r" t="t"/>
            <a:pathLst>
              <a:path extrusionOk="0" h="2558" w="3654">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479" name="Google Shape;1479;p15"/>
          <p:cNvGrpSpPr/>
          <p:nvPr/>
        </p:nvGrpSpPr>
        <p:grpSpPr>
          <a:xfrm>
            <a:off x="10555200" y="295200"/>
            <a:ext cx="1192705" cy="478800"/>
            <a:chOff x="1899" y="899"/>
            <a:chExt cx="4165" cy="1672"/>
          </a:xfrm>
        </p:grpSpPr>
        <p:sp>
          <p:nvSpPr>
            <p:cNvPr id="1480" name="Google Shape;1480;p15"/>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1" name="Google Shape;1481;p15"/>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2" name="Google Shape;1482;p15"/>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3" name="Google Shape;1483;p15"/>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4" name="Google Shape;1484;p15"/>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5" name="Google Shape;1485;p15"/>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6" name="Google Shape;1486;p15"/>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7" name="Google Shape;1487;p15"/>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8" name="Google Shape;1488;p15"/>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9" name="Google Shape;1489;p15"/>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0" name="Google Shape;1490;p15"/>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1" name="Google Shape;1491;p15"/>
            <p:cNvSpPr/>
            <p:nvPr/>
          </p:nvSpPr>
          <p:spPr>
            <a:xfrm>
              <a:off x="2762" y="2203"/>
              <a:ext cx="28"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2" name="Google Shape;1492;p15"/>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3" name="Google Shape;1493;p15"/>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4" name="Google Shape;1494;p15"/>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5" name="Google Shape;1495;p15"/>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6" name="Google Shape;1496;p15"/>
            <p:cNvSpPr/>
            <p:nvPr/>
          </p:nvSpPr>
          <p:spPr>
            <a:xfrm>
              <a:off x="3203" y="2203"/>
              <a:ext cx="27"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7" name="Google Shape;1497;p15"/>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8" name="Google Shape;1498;p15"/>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9" name="Google Shape;1499;p15"/>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0" name="Google Shape;1500;p15"/>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1" name="Google Shape;1501;p15"/>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2" name="Google Shape;1502;p15"/>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3" name="Google Shape;1503;p15"/>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4" name="Google Shape;1504;p15"/>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5" name="Google Shape;1505;p15"/>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6" name="Google Shape;1506;p15"/>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7" name="Google Shape;1507;p15"/>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8" name="Google Shape;1508;p15"/>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9" name="Google Shape;1509;p15"/>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0" name="Google Shape;1510;p15"/>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1" name="Google Shape;1511;p15"/>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2" name="Google Shape;1512;p15"/>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3" name="Google Shape;1513;p15"/>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4" name="Google Shape;1514;p15"/>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5" name="Google Shape;1515;p15"/>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6" name="Google Shape;1516;p15"/>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7" name="Google Shape;1517;p15"/>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8" name="Google Shape;1518;p15"/>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9" name="Google Shape;1519;p15"/>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0" name="Google Shape;1520;p15"/>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1" name="Google Shape;1521;p15"/>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2" name="Google Shape;1522;p15"/>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3" name="Google Shape;1523;p15"/>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4" name="Google Shape;1524;p15"/>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5" name="Google Shape;1525;p15"/>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6" name="Google Shape;1526;p15"/>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7" name="Google Shape;1527;p15"/>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8" name="Google Shape;1528;p15"/>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9" name="Google Shape;1529;p15"/>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0" name="Google Shape;1530;p15"/>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1" name="Google Shape;1531;p15"/>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2" name="Google Shape;1532;p15"/>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3" name="Google Shape;1533;p15"/>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4" name="Google Shape;1534;p15"/>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5" name="Google Shape;1535;p15"/>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6" name="Google Shape;1536;p15"/>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7" name="Google Shape;1537;p15"/>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8" name="Google Shape;1538;p15"/>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9" name="Google Shape;1539;p15"/>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0" name="Google Shape;1540;p15"/>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1" name="Google Shape;1541;p15"/>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2" name="Google Shape;1542;p15"/>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3" name="Google Shape;1543;p15"/>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4" name="Google Shape;1544;p15"/>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5" name="Google Shape;1545;p15"/>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6" name="Google Shape;1546;p15"/>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7" name="Google Shape;1547;p15"/>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8" name="Google Shape;1548;p15"/>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9" name="Google Shape;1549;p15"/>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0" name="Google Shape;1550;p15"/>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1" name="Google Shape;1551;p15"/>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2" name="Google Shape;1552;p15"/>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3" name="Google Shape;1553;p15"/>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4" name="Google Shape;1554;p15"/>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5" name="Google Shape;1555;p15"/>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6" name="Google Shape;1556;p15"/>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7" name="Google Shape;1557;p15"/>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8" name="Google Shape;1558;p15"/>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9" name="Google Shape;1559;p15"/>
            <p:cNvSpPr/>
            <p:nvPr/>
          </p:nvSpPr>
          <p:spPr>
            <a:xfrm>
              <a:off x="4838" y="2425"/>
              <a:ext cx="27"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0" name="Google Shape;1560;p15"/>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1" name="Google Shape;1561;p15"/>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2" name="Google Shape;1562;p15"/>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3" name="Google Shape;1563;p15"/>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4" name="Google Shape;1564;p15"/>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5" name="Google Shape;1565;p15"/>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6" name="Google Shape;1566;p15"/>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7" name="Google Shape;1567;p15"/>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8" name="Google Shape;1568;p15"/>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9" name="Google Shape;1569;p15"/>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70" name="Google Shape;1570;p15"/>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71" name="Google Shape;1571;p15"/>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72" name="Google Shape;1572;p15"/>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573" name="Google Shape;1573;p15"/>
            <p:cNvCxnSpPr/>
            <p:nvPr/>
          </p:nvCxnSpPr>
          <p:spPr>
            <a:xfrm>
              <a:off x="3964" y="2205"/>
              <a:ext cx="0" cy="366"/>
            </a:xfrm>
            <a:prstGeom prst="straightConnector1">
              <a:avLst/>
            </a:prstGeom>
            <a:noFill/>
            <a:ln cap="flat" cmpd="sng" w="14275">
              <a:solidFill>
                <a:srgbClr val="20406F"/>
              </a:solidFill>
              <a:prstDash val="solid"/>
              <a:miter lim="800000"/>
              <a:headEnd len="med" w="med" type="none"/>
              <a:tailEnd len="med" w="med" type="none"/>
            </a:ln>
          </p:spPr>
        </p:cxnSp>
      </p:gr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663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x content">
  <p:cSld name="Title and 2 x content">
    <p:bg>
      <p:bgPr>
        <a:solidFill>
          <a:schemeClr val="lt1"/>
        </a:solidFill>
      </p:bgPr>
    </p:bg>
    <p:spTree>
      <p:nvGrpSpPr>
        <p:cNvPr id="1574" name="Shape 1574"/>
        <p:cNvGrpSpPr/>
        <p:nvPr/>
      </p:nvGrpSpPr>
      <p:grpSpPr>
        <a:xfrm>
          <a:off x="0" y="0"/>
          <a:ext cx="0" cy="0"/>
          <a:chOff x="0" y="0"/>
          <a:chExt cx="0" cy="0"/>
        </a:xfrm>
      </p:grpSpPr>
      <p:sp>
        <p:nvSpPr>
          <p:cNvPr id="1575" name="Google Shape;1575;p16"/>
          <p:cNvSpPr/>
          <p:nvPr/>
        </p:nvSpPr>
        <p:spPr>
          <a:xfrm>
            <a:off x="0" y="0"/>
            <a:ext cx="12204703"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76" name="Google Shape;1576;p16"/>
          <p:cNvSpPr txBox="1"/>
          <p:nvPr>
            <p:ph type="title"/>
          </p:nvPr>
        </p:nvSpPr>
        <p:spPr>
          <a:xfrm>
            <a:off x="514800" y="897616"/>
            <a:ext cx="5256581" cy="793072"/>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accent2"/>
              </a:buClr>
              <a:buSzPts val="2800"/>
              <a:buFont typeface="Calibri"/>
              <a:buNone/>
              <a:defRPr b="1" i="0" sz="2800" u="none" cap="none" strike="noStrik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77" name="Google Shape;1577;p16"/>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78" name="Google Shape;1578;p16"/>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79" name="Google Shape;1579;p16"/>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accent2"/>
                </a:solidFill>
                <a:latin typeface="Calibri"/>
                <a:ea typeface="Calibri"/>
                <a:cs typeface="Calibri"/>
                <a:sym typeface="Calibri"/>
              </a:defRPr>
            </a:lvl1pPr>
            <a:lvl2pPr indent="0" lvl="1" marL="0" marR="0" rtl="0" algn="r">
              <a:spcBef>
                <a:spcPts val="0"/>
              </a:spcBef>
              <a:buNone/>
              <a:defRPr b="1" sz="1600">
                <a:solidFill>
                  <a:schemeClr val="accent2"/>
                </a:solidFill>
                <a:latin typeface="Calibri"/>
                <a:ea typeface="Calibri"/>
                <a:cs typeface="Calibri"/>
                <a:sym typeface="Calibri"/>
              </a:defRPr>
            </a:lvl2pPr>
            <a:lvl3pPr indent="0" lvl="2" marL="0" marR="0" rtl="0" algn="r">
              <a:spcBef>
                <a:spcPts val="0"/>
              </a:spcBef>
              <a:buNone/>
              <a:defRPr b="1" sz="1600">
                <a:solidFill>
                  <a:schemeClr val="accent2"/>
                </a:solidFill>
                <a:latin typeface="Calibri"/>
                <a:ea typeface="Calibri"/>
                <a:cs typeface="Calibri"/>
                <a:sym typeface="Calibri"/>
              </a:defRPr>
            </a:lvl3pPr>
            <a:lvl4pPr indent="0" lvl="3" marL="0" marR="0" rtl="0" algn="r">
              <a:spcBef>
                <a:spcPts val="0"/>
              </a:spcBef>
              <a:buNone/>
              <a:defRPr b="1" sz="1600">
                <a:solidFill>
                  <a:schemeClr val="accent2"/>
                </a:solidFill>
                <a:latin typeface="Calibri"/>
                <a:ea typeface="Calibri"/>
                <a:cs typeface="Calibri"/>
                <a:sym typeface="Calibri"/>
              </a:defRPr>
            </a:lvl4pPr>
            <a:lvl5pPr indent="0" lvl="4" marL="0" marR="0" rtl="0" algn="r">
              <a:spcBef>
                <a:spcPts val="0"/>
              </a:spcBef>
              <a:buNone/>
              <a:defRPr b="1" sz="1600">
                <a:solidFill>
                  <a:schemeClr val="accent2"/>
                </a:solidFill>
                <a:latin typeface="Calibri"/>
                <a:ea typeface="Calibri"/>
                <a:cs typeface="Calibri"/>
                <a:sym typeface="Calibri"/>
              </a:defRPr>
            </a:lvl5pPr>
            <a:lvl6pPr indent="0" lvl="5" marL="0" marR="0" rtl="0" algn="r">
              <a:spcBef>
                <a:spcPts val="0"/>
              </a:spcBef>
              <a:buNone/>
              <a:defRPr b="1" sz="1600">
                <a:solidFill>
                  <a:schemeClr val="accent2"/>
                </a:solidFill>
                <a:latin typeface="Calibri"/>
                <a:ea typeface="Calibri"/>
                <a:cs typeface="Calibri"/>
                <a:sym typeface="Calibri"/>
              </a:defRPr>
            </a:lvl6pPr>
            <a:lvl7pPr indent="0" lvl="6" marL="0" marR="0" rtl="0" algn="r">
              <a:spcBef>
                <a:spcPts val="0"/>
              </a:spcBef>
              <a:buNone/>
              <a:defRPr b="1" sz="1600">
                <a:solidFill>
                  <a:schemeClr val="accent2"/>
                </a:solidFill>
                <a:latin typeface="Calibri"/>
                <a:ea typeface="Calibri"/>
                <a:cs typeface="Calibri"/>
                <a:sym typeface="Calibri"/>
              </a:defRPr>
            </a:lvl7pPr>
            <a:lvl8pPr indent="0" lvl="7" marL="0" marR="0" rtl="0" algn="r">
              <a:spcBef>
                <a:spcPts val="0"/>
              </a:spcBef>
              <a:buNone/>
              <a:defRPr b="1" sz="1600">
                <a:solidFill>
                  <a:schemeClr val="accent2"/>
                </a:solidFill>
                <a:latin typeface="Calibri"/>
                <a:ea typeface="Calibri"/>
                <a:cs typeface="Calibri"/>
                <a:sym typeface="Calibri"/>
              </a:defRPr>
            </a:lvl8pPr>
            <a:lvl9pPr indent="0" lvl="8" marL="0" marR="0" rtl="0" algn="r">
              <a:spcBef>
                <a:spcPts val="0"/>
              </a:spcBef>
              <a:buNone/>
              <a:defRPr b="1" sz="1600">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580" name="Google Shape;1580;p16"/>
          <p:cNvSpPr txBox="1"/>
          <p:nvPr>
            <p:ph idx="1" type="body"/>
          </p:nvPr>
        </p:nvSpPr>
        <p:spPr>
          <a:xfrm>
            <a:off x="514799" y="2263939"/>
            <a:ext cx="4788479" cy="3696445"/>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dk2"/>
              </a:buClr>
              <a:buSzPts val="2000"/>
              <a:buFont typeface="Arial"/>
              <a:buNone/>
              <a:defRPr b="0" i="0" sz="2000" u="none" cap="none" strike="noStrike">
                <a:solidFill>
                  <a:schemeClr val="dk2"/>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2"/>
              </a:buClr>
              <a:buSzPts val="1800"/>
              <a:buFont typeface="Arial"/>
              <a:buNone/>
              <a:defRPr b="0" i="0" sz="1800" u="none" cap="none" strike="noStrike">
                <a:solidFill>
                  <a:schemeClr val="dk2"/>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accent2"/>
              </a:buClr>
              <a:buSzPts val="1800"/>
              <a:buFont typeface="Arial"/>
              <a:buChar char="•"/>
              <a:defRPr b="1" i="0" sz="1800" u="none" cap="none" strike="noStrike">
                <a:solidFill>
                  <a:schemeClr val="dk2"/>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accent2"/>
              </a:buClr>
              <a:buSzPts val="1600"/>
              <a:buFont typeface="Arial"/>
              <a:buChar char="•"/>
              <a:defRPr b="0" i="0" sz="1600" u="none" cap="none" strike="noStrike">
                <a:solidFill>
                  <a:schemeClr val="dk2"/>
                </a:solidFill>
                <a:latin typeface="Calibri"/>
                <a:ea typeface="Calibri"/>
                <a:cs typeface="Calibri"/>
                <a:sym typeface="Calibri"/>
              </a:defRPr>
            </a:lvl4pPr>
            <a:lvl5pPr indent="-228600" lvl="4" marL="2286000" marR="0" rtl="0" algn="l">
              <a:lnSpc>
                <a:spcPct val="90000"/>
              </a:lnSpc>
              <a:spcBef>
                <a:spcPts val="800"/>
              </a:spcBef>
              <a:spcAft>
                <a:spcPts val="0"/>
              </a:spcAft>
              <a:buClr>
                <a:schemeClr val="dk2"/>
              </a:buClr>
              <a:buSzPts val="2000"/>
              <a:buFont typeface="Arial"/>
              <a:buNone/>
              <a:defRPr b="1" i="0" sz="2000" u="none" cap="none" strike="noStrike">
                <a:solidFill>
                  <a:schemeClr val="dk2"/>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581" name="Google Shape;1581;p16"/>
          <p:cNvGrpSpPr/>
          <p:nvPr/>
        </p:nvGrpSpPr>
        <p:grpSpPr>
          <a:xfrm>
            <a:off x="-2040904" y="3988723"/>
            <a:ext cx="1872208" cy="2902681"/>
            <a:chOff x="6195941" y="562596"/>
            <a:chExt cx="1872208" cy="2902681"/>
          </a:xfrm>
        </p:grpSpPr>
        <p:grpSp>
          <p:nvGrpSpPr>
            <p:cNvPr id="1582" name="Google Shape;1582;p16"/>
            <p:cNvGrpSpPr/>
            <p:nvPr/>
          </p:nvGrpSpPr>
          <p:grpSpPr>
            <a:xfrm>
              <a:off x="6195941" y="832626"/>
              <a:ext cx="1872208" cy="2632651"/>
              <a:chOff x="-1872716" y="660661"/>
              <a:chExt cx="1872208" cy="1974490"/>
            </a:xfrm>
          </p:grpSpPr>
          <p:sp>
            <p:nvSpPr>
              <p:cNvPr id="1583" name="Google Shape;1583;p16"/>
              <p:cNvSpPr txBox="1"/>
              <p:nvPr/>
            </p:nvSpPr>
            <p:spPr>
              <a:xfrm>
                <a:off x="-1872716" y="984698"/>
                <a:ext cx="1872208" cy="165045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format</a:t>
                </a:r>
                <a:r>
                  <a:rPr lang="en-GB" sz="1100">
                    <a:solidFill>
                      <a:srgbClr val="000000"/>
                    </a:solidFill>
                    <a:latin typeface="Calibri"/>
                    <a:ea typeface="Calibri"/>
                    <a:cs typeface="Calibri"/>
                    <a:sym typeface="Calibri"/>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indent="0" lvl="0" marL="0" marR="0" rtl="0" algn="l">
                  <a:spcBef>
                    <a:spcPts val="0"/>
                  </a:spcBef>
                  <a:spcAft>
                    <a:spcPts val="0"/>
                  </a:spcAft>
                  <a:buNone/>
                </a:pPr>
                <a:r>
                  <a:t/>
                </a:r>
                <a:endParaRPr sz="1100">
                  <a:solidFill>
                    <a:srgbClr val="000000"/>
                  </a:solidFill>
                  <a:latin typeface="Calibri"/>
                  <a:ea typeface="Calibri"/>
                  <a:cs typeface="Calibri"/>
                  <a:sym typeface="Calibri"/>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descr="icon_information-white.png" id="1584" name="Google Shape;1584;p16"/>
              <p:cNvPicPr preferRelativeResize="0"/>
              <p:nvPr/>
            </p:nvPicPr>
            <p:blipFill rotWithShape="1">
              <a:blip r:embed="rId2">
                <a:alphaModFix/>
              </a:blip>
              <a:srcRect b="0" l="0" r="0" t="0"/>
              <a:stretch/>
            </p:blipFill>
            <p:spPr>
              <a:xfrm>
                <a:off x="-1764703" y="660661"/>
                <a:ext cx="121592" cy="240085"/>
              </a:xfrm>
              <a:prstGeom prst="rect">
                <a:avLst/>
              </a:prstGeom>
              <a:noFill/>
              <a:ln>
                <a:noFill/>
              </a:ln>
            </p:spPr>
          </p:pic>
        </p:grpSp>
        <p:grpSp>
          <p:nvGrpSpPr>
            <p:cNvPr id="1585" name="Google Shape;1585;p16"/>
            <p:cNvGrpSpPr/>
            <p:nvPr/>
          </p:nvGrpSpPr>
          <p:grpSpPr>
            <a:xfrm>
              <a:off x="6303954" y="562596"/>
              <a:ext cx="540060" cy="540060"/>
              <a:chOff x="6303954" y="562596"/>
              <a:chExt cx="540060" cy="540060"/>
            </a:xfrm>
          </p:grpSpPr>
          <p:sp>
            <p:nvSpPr>
              <p:cNvPr id="1586" name="Google Shape;1586;p16"/>
              <p:cNvSpPr/>
              <p:nvPr/>
            </p:nvSpPr>
            <p:spPr>
              <a:xfrm>
                <a:off x="6303954" y="562596"/>
                <a:ext cx="540060" cy="54006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increase_indent.png" id="1587" name="Google Shape;1587;p16"/>
              <p:cNvPicPr preferRelativeResize="0"/>
              <p:nvPr/>
            </p:nvPicPr>
            <p:blipFill rotWithShape="1">
              <a:blip r:embed="rId3">
                <a:alphaModFix/>
              </a:blip>
              <a:srcRect b="0" l="0" r="0" t="0"/>
              <a:stretch/>
            </p:blipFill>
            <p:spPr>
              <a:xfrm>
                <a:off x="6425212" y="679422"/>
                <a:ext cx="317520" cy="317520"/>
              </a:xfrm>
              <a:prstGeom prst="rect">
                <a:avLst/>
              </a:prstGeom>
              <a:noFill/>
              <a:ln>
                <a:noFill/>
              </a:ln>
            </p:spPr>
          </p:pic>
        </p:grpSp>
      </p:grpSp>
      <p:sp>
        <p:nvSpPr>
          <p:cNvPr id="1588" name="Google Shape;1588;p16"/>
          <p:cNvSpPr/>
          <p:nvPr/>
        </p:nvSpPr>
        <p:spPr>
          <a:xfrm>
            <a:off x="3019072" y="1772952"/>
            <a:ext cx="12448513" cy="8717582"/>
          </a:xfrm>
          <a:custGeom>
            <a:rect b="b" l="l" r="r" t="t"/>
            <a:pathLst>
              <a:path extrusionOk="0" h="2558" w="3654">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589" name="Google Shape;1589;p16"/>
          <p:cNvGrpSpPr/>
          <p:nvPr/>
        </p:nvGrpSpPr>
        <p:grpSpPr>
          <a:xfrm>
            <a:off x="10555200" y="295200"/>
            <a:ext cx="1192705" cy="478800"/>
            <a:chOff x="1899" y="899"/>
            <a:chExt cx="4165" cy="1672"/>
          </a:xfrm>
        </p:grpSpPr>
        <p:sp>
          <p:nvSpPr>
            <p:cNvPr id="1590" name="Google Shape;1590;p16"/>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1" name="Google Shape;1591;p16"/>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2" name="Google Shape;1592;p16"/>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3" name="Google Shape;1593;p16"/>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4" name="Google Shape;1594;p16"/>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5" name="Google Shape;1595;p16"/>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6" name="Google Shape;1596;p16"/>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7" name="Google Shape;1597;p16"/>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8" name="Google Shape;1598;p16"/>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9" name="Google Shape;1599;p16"/>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0" name="Google Shape;1600;p16"/>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1" name="Google Shape;1601;p16"/>
            <p:cNvSpPr/>
            <p:nvPr/>
          </p:nvSpPr>
          <p:spPr>
            <a:xfrm>
              <a:off x="2762" y="2203"/>
              <a:ext cx="28"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2" name="Google Shape;1602;p16"/>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3" name="Google Shape;1603;p16"/>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4" name="Google Shape;1604;p16"/>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5" name="Google Shape;1605;p16"/>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6" name="Google Shape;1606;p16"/>
            <p:cNvSpPr/>
            <p:nvPr/>
          </p:nvSpPr>
          <p:spPr>
            <a:xfrm>
              <a:off x="3203" y="2203"/>
              <a:ext cx="27"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7" name="Google Shape;1607;p16"/>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8" name="Google Shape;1608;p16"/>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9" name="Google Shape;1609;p16"/>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0" name="Google Shape;1610;p16"/>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1" name="Google Shape;1611;p16"/>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2" name="Google Shape;1612;p16"/>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3" name="Google Shape;1613;p16"/>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4" name="Google Shape;1614;p16"/>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5" name="Google Shape;1615;p16"/>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6" name="Google Shape;1616;p16"/>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7" name="Google Shape;1617;p16"/>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8" name="Google Shape;1618;p16"/>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9" name="Google Shape;1619;p16"/>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0" name="Google Shape;1620;p16"/>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1" name="Google Shape;1621;p16"/>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2" name="Google Shape;1622;p16"/>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3" name="Google Shape;1623;p16"/>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4" name="Google Shape;1624;p16"/>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5" name="Google Shape;1625;p16"/>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6" name="Google Shape;1626;p16"/>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7" name="Google Shape;1627;p16"/>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8" name="Google Shape;1628;p16"/>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9" name="Google Shape;1629;p16"/>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0" name="Google Shape;1630;p16"/>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1" name="Google Shape;1631;p16"/>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2" name="Google Shape;1632;p16"/>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3" name="Google Shape;1633;p16"/>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4" name="Google Shape;1634;p16"/>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5" name="Google Shape;1635;p16"/>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6" name="Google Shape;1636;p16"/>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7" name="Google Shape;1637;p16"/>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8" name="Google Shape;1638;p16"/>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9" name="Google Shape;1639;p16"/>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0" name="Google Shape;1640;p16"/>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1" name="Google Shape;1641;p16"/>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2" name="Google Shape;1642;p16"/>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3" name="Google Shape;1643;p16"/>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4" name="Google Shape;1644;p16"/>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5" name="Google Shape;1645;p16"/>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6" name="Google Shape;1646;p16"/>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7" name="Google Shape;1647;p16"/>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8" name="Google Shape;1648;p16"/>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9" name="Google Shape;1649;p16"/>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0" name="Google Shape;1650;p16"/>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1" name="Google Shape;1651;p16"/>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2" name="Google Shape;1652;p16"/>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3" name="Google Shape;1653;p16"/>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4" name="Google Shape;1654;p16"/>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5" name="Google Shape;1655;p16"/>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6" name="Google Shape;1656;p16"/>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7" name="Google Shape;1657;p16"/>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8" name="Google Shape;1658;p16"/>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9" name="Google Shape;1659;p16"/>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0" name="Google Shape;1660;p16"/>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1" name="Google Shape;1661;p16"/>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2" name="Google Shape;1662;p16"/>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3" name="Google Shape;1663;p16"/>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4" name="Google Shape;1664;p16"/>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5" name="Google Shape;1665;p16"/>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6" name="Google Shape;1666;p16"/>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7" name="Google Shape;1667;p16"/>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8" name="Google Shape;1668;p16"/>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9" name="Google Shape;1669;p16"/>
            <p:cNvSpPr/>
            <p:nvPr/>
          </p:nvSpPr>
          <p:spPr>
            <a:xfrm>
              <a:off x="4838" y="2425"/>
              <a:ext cx="27"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0" name="Google Shape;1670;p16"/>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1" name="Google Shape;1671;p16"/>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2" name="Google Shape;1672;p16"/>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3" name="Google Shape;1673;p16"/>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4" name="Google Shape;1674;p16"/>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5" name="Google Shape;1675;p16"/>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6" name="Google Shape;1676;p16"/>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7" name="Google Shape;1677;p16"/>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8" name="Google Shape;1678;p16"/>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9" name="Google Shape;1679;p16"/>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0" name="Google Shape;1680;p16"/>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1" name="Google Shape;1681;p16"/>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2" name="Google Shape;1682;p16"/>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683" name="Google Shape;1683;p16"/>
            <p:cNvCxnSpPr/>
            <p:nvPr/>
          </p:nvCxnSpPr>
          <p:spPr>
            <a:xfrm>
              <a:off x="3964" y="2205"/>
              <a:ext cx="0" cy="366"/>
            </a:xfrm>
            <a:prstGeom prst="straightConnector1">
              <a:avLst/>
            </a:prstGeom>
            <a:noFill/>
            <a:ln cap="flat" cmpd="sng" w="14275">
              <a:solidFill>
                <a:srgbClr val="20406F"/>
              </a:solidFill>
              <a:prstDash val="solid"/>
              <a:miter lim="800000"/>
              <a:headEnd len="med" w="med" type="none"/>
              <a:tailEnd len="med" w="med" type="none"/>
            </a:ln>
          </p:spPr>
        </p:cxnSp>
      </p:grpSp>
      <p:sp>
        <p:nvSpPr>
          <p:cNvPr id="1684" name="Google Shape;1684;p16"/>
          <p:cNvSpPr txBox="1"/>
          <p:nvPr>
            <p:ph idx="2" type="body"/>
          </p:nvPr>
        </p:nvSpPr>
        <p:spPr>
          <a:xfrm>
            <a:off x="5720811" y="2263939"/>
            <a:ext cx="4788479" cy="3696445"/>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dk2"/>
              </a:buClr>
              <a:buSzPts val="2000"/>
              <a:buFont typeface="Arial"/>
              <a:buNone/>
              <a:defRPr b="0" i="0" sz="2000" u="none" cap="none" strike="noStrike">
                <a:solidFill>
                  <a:schemeClr val="dk2"/>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2"/>
              </a:buClr>
              <a:buSzPts val="1800"/>
              <a:buFont typeface="Arial"/>
              <a:buNone/>
              <a:defRPr b="0" i="0" sz="1800" u="none" cap="none" strike="noStrike">
                <a:solidFill>
                  <a:schemeClr val="dk2"/>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accent2"/>
              </a:buClr>
              <a:buSzPts val="1800"/>
              <a:buFont typeface="Arial"/>
              <a:buChar char="•"/>
              <a:defRPr b="1" i="0" sz="1800" u="none" cap="none" strike="noStrike">
                <a:solidFill>
                  <a:schemeClr val="dk2"/>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accent2"/>
              </a:buClr>
              <a:buSzPts val="1600"/>
              <a:buFont typeface="Arial"/>
              <a:buChar char="•"/>
              <a:defRPr b="0" i="0" sz="1600" u="none" cap="none" strike="noStrike">
                <a:solidFill>
                  <a:schemeClr val="dk2"/>
                </a:solidFill>
                <a:latin typeface="Calibri"/>
                <a:ea typeface="Calibri"/>
                <a:cs typeface="Calibri"/>
                <a:sym typeface="Calibri"/>
              </a:defRPr>
            </a:lvl4pPr>
            <a:lvl5pPr indent="-228600" lvl="4" marL="2286000" marR="0" rtl="0" algn="l">
              <a:lnSpc>
                <a:spcPct val="90000"/>
              </a:lnSpc>
              <a:spcBef>
                <a:spcPts val="800"/>
              </a:spcBef>
              <a:spcAft>
                <a:spcPts val="0"/>
              </a:spcAft>
              <a:buClr>
                <a:schemeClr val="dk2"/>
              </a:buClr>
              <a:buSzPts val="2000"/>
              <a:buFont typeface="Arial"/>
              <a:buNone/>
              <a:defRPr b="1" i="0" sz="2000" u="none" cap="none" strike="noStrike">
                <a:solidFill>
                  <a:schemeClr val="dk2"/>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663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larger text">
  <p:cSld name="Title and content larger text">
    <p:bg>
      <p:bgPr>
        <a:solidFill>
          <a:schemeClr val="lt1"/>
        </a:solidFill>
      </p:bgPr>
    </p:bg>
    <p:spTree>
      <p:nvGrpSpPr>
        <p:cNvPr id="1685" name="Shape 1685"/>
        <p:cNvGrpSpPr/>
        <p:nvPr/>
      </p:nvGrpSpPr>
      <p:grpSpPr>
        <a:xfrm>
          <a:off x="0" y="0"/>
          <a:ext cx="0" cy="0"/>
          <a:chOff x="0" y="0"/>
          <a:chExt cx="0" cy="0"/>
        </a:xfrm>
      </p:grpSpPr>
      <p:sp>
        <p:nvSpPr>
          <p:cNvPr id="1686" name="Google Shape;1686;p17"/>
          <p:cNvSpPr/>
          <p:nvPr/>
        </p:nvSpPr>
        <p:spPr>
          <a:xfrm>
            <a:off x="0" y="0"/>
            <a:ext cx="12204703"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87" name="Google Shape;1687;p17"/>
          <p:cNvSpPr txBox="1"/>
          <p:nvPr>
            <p:ph type="title"/>
          </p:nvPr>
        </p:nvSpPr>
        <p:spPr>
          <a:xfrm>
            <a:off x="514800" y="897616"/>
            <a:ext cx="5256581" cy="793072"/>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accent2"/>
              </a:buClr>
              <a:buSzPts val="2800"/>
              <a:buFont typeface="Calibri"/>
              <a:buNone/>
              <a:defRPr b="1" i="0" sz="2800" u="none" cap="none" strike="noStrik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88" name="Google Shape;1688;p17"/>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89" name="Google Shape;1689;p17"/>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90" name="Google Shape;1690;p17"/>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accent2"/>
                </a:solidFill>
                <a:latin typeface="Calibri"/>
                <a:ea typeface="Calibri"/>
                <a:cs typeface="Calibri"/>
                <a:sym typeface="Calibri"/>
              </a:defRPr>
            </a:lvl1pPr>
            <a:lvl2pPr indent="0" lvl="1" marL="0" marR="0" rtl="0" algn="r">
              <a:spcBef>
                <a:spcPts val="0"/>
              </a:spcBef>
              <a:buNone/>
              <a:defRPr b="1" sz="1600">
                <a:solidFill>
                  <a:schemeClr val="accent2"/>
                </a:solidFill>
                <a:latin typeface="Calibri"/>
                <a:ea typeface="Calibri"/>
                <a:cs typeface="Calibri"/>
                <a:sym typeface="Calibri"/>
              </a:defRPr>
            </a:lvl2pPr>
            <a:lvl3pPr indent="0" lvl="2" marL="0" marR="0" rtl="0" algn="r">
              <a:spcBef>
                <a:spcPts val="0"/>
              </a:spcBef>
              <a:buNone/>
              <a:defRPr b="1" sz="1600">
                <a:solidFill>
                  <a:schemeClr val="accent2"/>
                </a:solidFill>
                <a:latin typeface="Calibri"/>
                <a:ea typeface="Calibri"/>
                <a:cs typeface="Calibri"/>
                <a:sym typeface="Calibri"/>
              </a:defRPr>
            </a:lvl3pPr>
            <a:lvl4pPr indent="0" lvl="3" marL="0" marR="0" rtl="0" algn="r">
              <a:spcBef>
                <a:spcPts val="0"/>
              </a:spcBef>
              <a:buNone/>
              <a:defRPr b="1" sz="1600">
                <a:solidFill>
                  <a:schemeClr val="accent2"/>
                </a:solidFill>
                <a:latin typeface="Calibri"/>
                <a:ea typeface="Calibri"/>
                <a:cs typeface="Calibri"/>
                <a:sym typeface="Calibri"/>
              </a:defRPr>
            </a:lvl4pPr>
            <a:lvl5pPr indent="0" lvl="4" marL="0" marR="0" rtl="0" algn="r">
              <a:spcBef>
                <a:spcPts val="0"/>
              </a:spcBef>
              <a:buNone/>
              <a:defRPr b="1" sz="1600">
                <a:solidFill>
                  <a:schemeClr val="accent2"/>
                </a:solidFill>
                <a:latin typeface="Calibri"/>
                <a:ea typeface="Calibri"/>
                <a:cs typeface="Calibri"/>
                <a:sym typeface="Calibri"/>
              </a:defRPr>
            </a:lvl5pPr>
            <a:lvl6pPr indent="0" lvl="5" marL="0" marR="0" rtl="0" algn="r">
              <a:spcBef>
                <a:spcPts val="0"/>
              </a:spcBef>
              <a:buNone/>
              <a:defRPr b="1" sz="1600">
                <a:solidFill>
                  <a:schemeClr val="accent2"/>
                </a:solidFill>
                <a:latin typeface="Calibri"/>
                <a:ea typeface="Calibri"/>
                <a:cs typeface="Calibri"/>
                <a:sym typeface="Calibri"/>
              </a:defRPr>
            </a:lvl6pPr>
            <a:lvl7pPr indent="0" lvl="6" marL="0" marR="0" rtl="0" algn="r">
              <a:spcBef>
                <a:spcPts val="0"/>
              </a:spcBef>
              <a:buNone/>
              <a:defRPr b="1" sz="1600">
                <a:solidFill>
                  <a:schemeClr val="accent2"/>
                </a:solidFill>
                <a:latin typeface="Calibri"/>
                <a:ea typeface="Calibri"/>
                <a:cs typeface="Calibri"/>
                <a:sym typeface="Calibri"/>
              </a:defRPr>
            </a:lvl7pPr>
            <a:lvl8pPr indent="0" lvl="7" marL="0" marR="0" rtl="0" algn="r">
              <a:spcBef>
                <a:spcPts val="0"/>
              </a:spcBef>
              <a:buNone/>
              <a:defRPr b="1" sz="1600">
                <a:solidFill>
                  <a:schemeClr val="accent2"/>
                </a:solidFill>
                <a:latin typeface="Calibri"/>
                <a:ea typeface="Calibri"/>
                <a:cs typeface="Calibri"/>
                <a:sym typeface="Calibri"/>
              </a:defRPr>
            </a:lvl8pPr>
            <a:lvl9pPr indent="0" lvl="8" marL="0" marR="0" rtl="0" algn="r">
              <a:spcBef>
                <a:spcPts val="0"/>
              </a:spcBef>
              <a:buNone/>
              <a:defRPr b="1" sz="1600">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691" name="Google Shape;1691;p17"/>
          <p:cNvSpPr txBox="1"/>
          <p:nvPr>
            <p:ph idx="1" type="body"/>
          </p:nvPr>
        </p:nvSpPr>
        <p:spPr>
          <a:xfrm>
            <a:off x="514799" y="2263939"/>
            <a:ext cx="10010326" cy="3696445"/>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dk2"/>
              </a:buClr>
              <a:buSzPts val="2800"/>
              <a:buFont typeface="Arial"/>
              <a:buNone/>
              <a:defRPr b="0" i="0" sz="2800" u="none" cap="none" strike="noStrike">
                <a:solidFill>
                  <a:schemeClr val="dk2"/>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2"/>
              </a:buClr>
              <a:buSzPts val="1800"/>
              <a:buFont typeface="Arial"/>
              <a:buNone/>
              <a:defRPr b="0" i="0" sz="1800" u="none" cap="none" strike="noStrike">
                <a:solidFill>
                  <a:schemeClr val="dk2"/>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accent2"/>
              </a:buClr>
              <a:buSzPts val="1800"/>
              <a:buFont typeface="Arial"/>
              <a:buChar char="•"/>
              <a:defRPr b="1" i="0" sz="1800" u="none" cap="none" strike="noStrike">
                <a:solidFill>
                  <a:schemeClr val="dk2"/>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accent2"/>
              </a:buClr>
              <a:buSzPts val="1600"/>
              <a:buFont typeface="Arial"/>
              <a:buChar char="•"/>
              <a:defRPr b="0" i="0" sz="1600" u="none" cap="none" strike="noStrike">
                <a:solidFill>
                  <a:schemeClr val="dk2"/>
                </a:solidFill>
                <a:latin typeface="Calibri"/>
                <a:ea typeface="Calibri"/>
                <a:cs typeface="Calibri"/>
                <a:sym typeface="Calibri"/>
              </a:defRPr>
            </a:lvl4pPr>
            <a:lvl5pPr indent="-228600" lvl="4" marL="2286000" marR="0" rtl="0" algn="l">
              <a:lnSpc>
                <a:spcPct val="90000"/>
              </a:lnSpc>
              <a:spcBef>
                <a:spcPts val="800"/>
              </a:spcBef>
              <a:spcAft>
                <a:spcPts val="0"/>
              </a:spcAft>
              <a:buClr>
                <a:schemeClr val="dk2"/>
              </a:buClr>
              <a:buSzPts val="2800"/>
              <a:buFont typeface="Arial"/>
              <a:buNone/>
              <a:defRPr b="1" i="0" sz="2800" u="none" cap="none" strike="noStrike">
                <a:solidFill>
                  <a:schemeClr val="dk2"/>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692" name="Google Shape;1692;p17"/>
          <p:cNvGrpSpPr/>
          <p:nvPr/>
        </p:nvGrpSpPr>
        <p:grpSpPr>
          <a:xfrm>
            <a:off x="-2040904" y="3988723"/>
            <a:ext cx="1872208" cy="2902681"/>
            <a:chOff x="6195941" y="562596"/>
            <a:chExt cx="1872208" cy="2902681"/>
          </a:xfrm>
        </p:grpSpPr>
        <p:grpSp>
          <p:nvGrpSpPr>
            <p:cNvPr id="1693" name="Google Shape;1693;p17"/>
            <p:cNvGrpSpPr/>
            <p:nvPr/>
          </p:nvGrpSpPr>
          <p:grpSpPr>
            <a:xfrm>
              <a:off x="6195941" y="832626"/>
              <a:ext cx="1872208" cy="2632651"/>
              <a:chOff x="-1872716" y="660661"/>
              <a:chExt cx="1872208" cy="1974490"/>
            </a:xfrm>
          </p:grpSpPr>
          <p:sp>
            <p:nvSpPr>
              <p:cNvPr id="1694" name="Google Shape;1694;p17"/>
              <p:cNvSpPr txBox="1"/>
              <p:nvPr/>
            </p:nvSpPr>
            <p:spPr>
              <a:xfrm>
                <a:off x="-1872716" y="984698"/>
                <a:ext cx="1872208" cy="165045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format</a:t>
                </a:r>
                <a:r>
                  <a:rPr lang="en-GB" sz="1100">
                    <a:solidFill>
                      <a:srgbClr val="000000"/>
                    </a:solidFill>
                    <a:latin typeface="Calibri"/>
                    <a:ea typeface="Calibri"/>
                    <a:cs typeface="Calibri"/>
                    <a:sym typeface="Calibri"/>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indent="0" lvl="0" marL="0" marR="0" rtl="0" algn="l">
                  <a:spcBef>
                    <a:spcPts val="0"/>
                  </a:spcBef>
                  <a:spcAft>
                    <a:spcPts val="0"/>
                  </a:spcAft>
                  <a:buNone/>
                </a:pPr>
                <a:r>
                  <a:t/>
                </a:r>
                <a:endParaRPr sz="1100">
                  <a:solidFill>
                    <a:srgbClr val="000000"/>
                  </a:solidFill>
                  <a:latin typeface="Calibri"/>
                  <a:ea typeface="Calibri"/>
                  <a:cs typeface="Calibri"/>
                  <a:sym typeface="Calibri"/>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descr="icon_information-white.png" id="1695" name="Google Shape;1695;p17"/>
              <p:cNvPicPr preferRelativeResize="0"/>
              <p:nvPr/>
            </p:nvPicPr>
            <p:blipFill rotWithShape="1">
              <a:blip r:embed="rId2">
                <a:alphaModFix/>
              </a:blip>
              <a:srcRect b="0" l="0" r="0" t="0"/>
              <a:stretch/>
            </p:blipFill>
            <p:spPr>
              <a:xfrm>
                <a:off x="-1764703" y="660661"/>
                <a:ext cx="121592" cy="240085"/>
              </a:xfrm>
              <a:prstGeom prst="rect">
                <a:avLst/>
              </a:prstGeom>
              <a:noFill/>
              <a:ln>
                <a:noFill/>
              </a:ln>
            </p:spPr>
          </p:pic>
        </p:grpSp>
        <p:grpSp>
          <p:nvGrpSpPr>
            <p:cNvPr id="1696" name="Google Shape;1696;p17"/>
            <p:cNvGrpSpPr/>
            <p:nvPr/>
          </p:nvGrpSpPr>
          <p:grpSpPr>
            <a:xfrm>
              <a:off x="6303954" y="562596"/>
              <a:ext cx="540060" cy="540060"/>
              <a:chOff x="6303954" y="562596"/>
              <a:chExt cx="540060" cy="540060"/>
            </a:xfrm>
          </p:grpSpPr>
          <p:sp>
            <p:nvSpPr>
              <p:cNvPr id="1697" name="Google Shape;1697;p17"/>
              <p:cNvSpPr/>
              <p:nvPr/>
            </p:nvSpPr>
            <p:spPr>
              <a:xfrm>
                <a:off x="6303954" y="562596"/>
                <a:ext cx="540060" cy="54006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increase_indent.png" id="1698" name="Google Shape;1698;p17"/>
              <p:cNvPicPr preferRelativeResize="0"/>
              <p:nvPr/>
            </p:nvPicPr>
            <p:blipFill rotWithShape="1">
              <a:blip r:embed="rId3">
                <a:alphaModFix/>
              </a:blip>
              <a:srcRect b="0" l="0" r="0" t="0"/>
              <a:stretch/>
            </p:blipFill>
            <p:spPr>
              <a:xfrm>
                <a:off x="6425212" y="679422"/>
                <a:ext cx="317520" cy="317520"/>
              </a:xfrm>
              <a:prstGeom prst="rect">
                <a:avLst/>
              </a:prstGeom>
              <a:noFill/>
              <a:ln>
                <a:noFill/>
              </a:ln>
            </p:spPr>
          </p:pic>
        </p:grpSp>
      </p:grpSp>
      <p:sp>
        <p:nvSpPr>
          <p:cNvPr id="1699" name="Google Shape;1699;p17"/>
          <p:cNvSpPr/>
          <p:nvPr/>
        </p:nvSpPr>
        <p:spPr>
          <a:xfrm>
            <a:off x="2336747" y="-1615423"/>
            <a:ext cx="17131051" cy="11996723"/>
          </a:xfrm>
          <a:custGeom>
            <a:rect b="b" l="l" r="r" t="t"/>
            <a:pathLst>
              <a:path extrusionOk="0" h="2558" w="3654">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700" name="Google Shape;1700;p17"/>
          <p:cNvGrpSpPr/>
          <p:nvPr/>
        </p:nvGrpSpPr>
        <p:grpSpPr>
          <a:xfrm>
            <a:off x="10555200" y="295200"/>
            <a:ext cx="1192705" cy="478800"/>
            <a:chOff x="1899" y="899"/>
            <a:chExt cx="4165" cy="1672"/>
          </a:xfrm>
        </p:grpSpPr>
        <p:sp>
          <p:nvSpPr>
            <p:cNvPr id="1701" name="Google Shape;1701;p17"/>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2" name="Google Shape;1702;p17"/>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3" name="Google Shape;1703;p17"/>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4" name="Google Shape;1704;p17"/>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5" name="Google Shape;1705;p17"/>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6" name="Google Shape;1706;p17"/>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7" name="Google Shape;1707;p17"/>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8" name="Google Shape;1708;p17"/>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9" name="Google Shape;1709;p17"/>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0" name="Google Shape;1710;p17"/>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1" name="Google Shape;1711;p17"/>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2" name="Google Shape;1712;p17"/>
            <p:cNvSpPr/>
            <p:nvPr/>
          </p:nvSpPr>
          <p:spPr>
            <a:xfrm>
              <a:off x="2762" y="2203"/>
              <a:ext cx="28"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3" name="Google Shape;1713;p17"/>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4" name="Google Shape;1714;p17"/>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5" name="Google Shape;1715;p17"/>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6" name="Google Shape;1716;p17"/>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7" name="Google Shape;1717;p17"/>
            <p:cNvSpPr/>
            <p:nvPr/>
          </p:nvSpPr>
          <p:spPr>
            <a:xfrm>
              <a:off x="3203" y="2203"/>
              <a:ext cx="27"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8" name="Google Shape;1718;p17"/>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9" name="Google Shape;1719;p17"/>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0" name="Google Shape;1720;p17"/>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1" name="Google Shape;1721;p17"/>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2" name="Google Shape;1722;p17"/>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3" name="Google Shape;1723;p17"/>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4" name="Google Shape;1724;p17"/>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5" name="Google Shape;1725;p17"/>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6" name="Google Shape;1726;p17"/>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7" name="Google Shape;1727;p17"/>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8" name="Google Shape;1728;p17"/>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9" name="Google Shape;1729;p17"/>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0" name="Google Shape;1730;p17"/>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1" name="Google Shape;1731;p17"/>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2" name="Google Shape;1732;p17"/>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3" name="Google Shape;1733;p17"/>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4" name="Google Shape;1734;p17"/>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5" name="Google Shape;1735;p17"/>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6" name="Google Shape;1736;p17"/>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7" name="Google Shape;1737;p17"/>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8" name="Google Shape;1738;p17"/>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9" name="Google Shape;1739;p17"/>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0" name="Google Shape;1740;p17"/>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1" name="Google Shape;1741;p17"/>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2" name="Google Shape;1742;p17"/>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3" name="Google Shape;1743;p17"/>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4" name="Google Shape;1744;p17"/>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5" name="Google Shape;1745;p17"/>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6" name="Google Shape;1746;p17"/>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7" name="Google Shape;1747;p17"/>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8" name="Google Shape;1748;p17"/>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9" name="Google Shape;1749;p17"/>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0" name="Google Shape;1750;p17"/>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1" name="Google Shape;1751;p17"/>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2" name="Google Shape;1752;p17"/>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3" name="Google Shape;1753;p17"/>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4" name="Google Shape;1754;p17"/>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5" name="Google Shape;1755;p17"/>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6" name="Google Shape;1756;p17"/>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7" name="Google Shape;1757;p17"/>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8" name="Google Shape;1758;p17"/>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9" name="Google Shape;1759;p17"/>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0" name="Google Shape;1760;p17"/>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1" name="Google Shape;1761;p17"/>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2" name="Google Shape;1762;p17"/>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3" name="Google Shape;1763;p17"/>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4" name="Google Shape;1764;p17"/>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5" name="Google Shape;1765;p17"/>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6" name="Google Shape;1766;p17"/>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7" name="Google Shape;1767;p17"/>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8" name="Google Shape;1768;p17"/>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9" name="Google Shape;1769;p17"/>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0" name="Google Shape;1770;p17"/>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1" name="Google Shape;1771;p17"/>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2" name="Google Shape;1772;p17"/>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3" name="Google Shape;1773;p17"/>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4" name="Google Shape;1774;p17"/>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5" name="Google Shape;1775;p17"/>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6" name="Google Shape;1776;p17"/>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7" name="Google Shape;1777;p17"/>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8" name="Google Shape;1778;p17"/>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9" name="Google Shape;1779;p17"/>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0" name="Google Shape;1780;p17"/>
            <p:cNvSpPr/>
            <p:nvPr/>
          </p:nvSpPr>
          <p:spPr>
            <a:xfrm>
              <a:off x="4838" y="2425"/>
              <a:ext cx="27"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1" name="Google Shape;1781;p17"/>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2" name="Google Shape;1782;p17"/>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3" name="Google Shape;1783;p17"/>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4" name="Google Shape;1784;p17"/>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5" name="Google Shape;1785;p17"/>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6" name="Google Shape;1786;p17"/>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7" name="Google Shape;1787;p17"/>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8" name="Google Shape;1788;p17"/>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9" name="Google Shape;1789;p17"/>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90" name="Google Shape;1790;p17"/>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91" name="Google Shape;1791;p17"/>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92" name="Google Shape;1792;p17"/>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93" name="Google Shape;1793;p17"/>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794" name="Google Shape;1794;p17"/>
            <p:cNvCxnSpPr/>
            <p:nvPr/>
          </p:nvCxnSpPr>
          <p:spPr>
            <a:xfrm>
              <a:off x="3964" y="2205"/>
              <a:ext cx="0" cy="366"/>
            </a:xfrm>
            <a:prstGeom prst="straightConnector1">
              <a:avLst/>
            </a:prstGeom>
            <a:noFill/>
            <a:ln cap="flat" cmpd="sng" w="14275">
              <a:solidFill>
                <a:srgbClr val="20406F"/>
              </a:solidFill>
              <a:prstDash val="solid"/>
              <a:miter lim="800000"/>
              <a:headEnd len="med" w="med" type="none"/>
              <a:tailEnd len="med" w="med" type="none"/>
            </a:ln>
          </p:spPr>
        </p:cxnSp>
      </p:gr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663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erences (2 column)">
  <p:cSld name="References (2 column)">
    <p:bg>
      <p:bgPr>
        <a:solidFill>
          <a:schemeClr val="lt1"/>
        </a:solidFill>
      </p:bgPr>
    </p:bg>
    <p:spTree>
      <p:nvGrpSpPr>
        <p:cNvPr id="1795" name="Shape 1795"/>
        <p:cNvGrpSpPr/>
        <p:nvPr/>
      </p:nvGrpSpPr>
      <p:grpSpPr>
        <a:xfrm>
          <a:off x="0" y="0"/>
          <a:ext cx="0" cy="0"/>
          <a:chOff x="0" y="0"/>
          <a:chExt cx="0" cy="0"/>
        </a:xfrm>
      </p:grpSpPr>
      <p:sp>
        <p:nvSpPr>
          <p:cNvPr id="1796" name="Google Shape;1796;p18"/>
          <p:cNvSpPr/>
          <p:nvPr/>
        </p:nvSpPr>
        <p:spPr>
          <a:xfrm>
            <a:off x="0" y="0"/>
            <a:ext cx="12204703"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97" name="Google Shape;1797;p18"/>
          <p:cNvSpPr txBox="1"/>
          <p:nvPr>
            <p:ph type="title"/>
          </p:nvPr>
        </p:nvSpPr>
        <p:spPr>
          <a:xfrm>
            <a:off x="514800" y="897616"/>
            <a:ext cx="5256581" cy="793072"/>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98" name="Google Shape;1798;p18"/>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99" name="Google Shape;1799;p18"/>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00" name="Google Shape;1800;p18"/>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accent2"/>
                </a:solidFill>
                <a:latin typeface="Calibri"/>
                <a:ea typeface="Calibri"/>
                <a:cs typeface="Calibri"/>
                <a:sym typeface="Calibri"/>
              </a:defRPr>
            </a:lvl1pPr>
            <a:lvl2pPr indent="0" lvl="1" marL="0" marR="0" rtl="0" algn="r">
              <a:spcBef>
                <a:spcPts val="0"/>
              </a:spcBef>
              <a:buNone/>
              <a:defRPr b="1" sz="1600">
                <a:solidFill>
                  <a:schemeClr val="accent2"/>
                </a:solidFill>
                <a:latin typeface="Calibri"/>
                <a:ea typeface="Calibri"/>
                <a:cs typeface="Calibri"/>
                <a:sym typeface="Calibri"/>
              </a:defRPr>
            </a:lvl2pPr>
            <a:lvl3pPr indent="0" lvl="2" marL="0" marR="0" rtl="0" algn="r">
              <a:spcBef>
                <a:spcPts val="0"/>
              </a:spcBef>
              <a:buNone/>
              <a:defRPr b="1" sz="1600">
                <a:solidFill>
                  <a:schemeClr val="accent2"/>
                </a:solidFill>
                <a:latin typeface="Calibri"/>
                <a:ea typeface="Calibri"/>
                <a:cs typeface="Calibri"/>
                <a:sym typeface="Calibri"/>
              </a:defRPr>
            </a:lvl3pPr>
            <a:lvl4pPr indent="0" lvl="3" marL="0" marR="0" rtl="0" algn="r">
              <a:spcBef>
                <a:spcPts val="0"/>
              </a:spcBef>
              <a:buNone/>
              <a:defRPr b="1" sz="1600">
                <a:solidFill>
                  <a:schemeClr val="accent2"/>
                </a:solidFill>
                <a:latin typeface="Calibri"/>
                <a:ea typeface="Calibri"/>
                <a:cs typeface="Calibri"/>
                <a:sym typeface="Calibri"/>
              </a:defRPr>
            </a:lvl4pPr>
            <a:lvl5pPr indent="0" lvl="4" marL="0" marR="0" rtl="0" algn="r">
              <a:spcBef>
                <a:spcPts val="0"/>
              </a:spcBef>
              <a:buNone/>
              <a:defRPr b="1" sz="1600">
                <a:solidFill>
                  <a:schemeClr val="accent2"/>
                </a:solidFill>
                <a:latin typeface="Calibri"/>
                <a:ea typeface="Calibri"/>
                <a:cs typeface="Calibri"/>
                <a:sym typeface="Calibri"/>
              </a:defRPr>
            </a:lvl5pPr>
            <a:lvl6pPr indent="0" lvl="5" marL="0" marR="0" rtl="0" algn="r">
              <a:spcBef>
                <a:spcPts val="0"/>
              </a:spcBef>
              <a:buNone/>
              <a:defRPr b="1" sz="1600">
                <a:solidFill>
                  <a:schemeClr val="accent2"/>
                </a:solidFill>
                <a:latin typeface="Calibri"/>
                <a:ea typeface="Calibri"/>
                <a:cs typeface="Calibri"/>
                <a:sym typeface="Calibri"/>
              </a:defRPr>
            </a:lvl6pPr>
            <a:lvl7pPr indent="0" lvl="6" marL="0" marR="0" rtl="0" algn="r">
              <a:spcBef>
                <a:spcPts val="0"/>
              </a:spcBef>
              <a:buNone/>
              <a:defRPr b="1" sz="1600">
                <a:solidFill>
                  <a:schemeClr val="accent2"/>
                </a:solidFill>
                <a:latin typeface="Calibri"/>
                <a:ea typeface="Calibri"/>
                <a:cs typeface="Calibri"/>
                <a:sym typeface="Calibri"/>
              </a:defRPr>
            </a:lvl7pPr>
            <a:lvl8pPr indent="0" lvl="7" marL="0" marR="0" rtl="0" algn="r">
              <a:spcBef>
                <a:spcPts val="0"/>
              </a:spcBef>
              <a:buNone/>
              <a:defRPr b="1" sz="1600">
                <a:solidFill>
                  <a:schemeClr val="accent2"/>
                </a:solidFill>
                <a:latin typeface="Calibri"/>
                <a:ea typeface="Calibri"/>
                <a:cs typeface="Calibri"/>
                <a:sym typeface="Calibri"/>
              </a:defRPr>
            </a:lvl8pPr>
            <a:lvl9pPr indent="0" lvl="8" marL="0" marR="0" rtl="0" algn="r">
              <a:spcBef>
                <a:spcPts val="0"/>
              </a:spcBef>
              <a:buNone/>
              <a:defRPr b="1" sz="1600">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801" name="Google Shape;1801;p18"/>
          <p:cNvSpPr txBox="1"/>
          <p:nvPr>
            <p:ph idx="1" type="body"/>
          </p:nvPr>
        </p:nvSpPr>
        <p:spPr>
          <a:xfrm>
            <a:off x="514799" y="2263939"/>
            <a:ext cx="10010326" cy="3696445"/>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304800" lvl="2" marL="1371600" marR="0" rtl="0" algn="l">
              <a:lnSpc>
                <a:spcPct val="90000"/>
              </a:lnSpc>
              <a:spcBef>
                <a:spcPts val="400"/>
              </a:spcBef>
              <a:spcAft>
                <a:spcPts val="0"/>
              </a:spcAft>
              <a:buClr>
                <a:schemeClr val="accent2"/>
              </a:buClr>
              <a:buSzPts val="1200"/>
              <a:buFont typeface="Arial"/>
              <a:buChar char="•"/>
              <a:defRPr b="0" i="0" sz="1200" u="none" cap="none" strike="noStrike">
                <a:solidFill>
                  <a:schemeClr val="dk1"/>
                </a:solidFill>
                <a:latin typeface="Calibri"/>
                <a:ea typeface="Calibri"/>
                <a:cs typeface="Calibri"/>
                <a:sym typeface="Calibri"/>
              </a:defRPr>
            </a:lvl3pPr>
            <a:lvl4pPr indent="-298450" lvl="3" marL="1828800" marR="0" rtl="0" algn="l">
              <a:lnSpc>
                <a:spcPct val="90000"/>
              </a:lnSpc>
              <a:spcBef>
                <a:spcPts val="400"/>
              </a:spcBef>
              <a:spcAft>
                <a:spcPts val="0"/>
              </a:spcAft>
              <a:buClr>
                <a:schemeClr val="accent2"/>
              </a:buClr>
              <a:buSzPts val="1100"/>
              <a:buFont typeface="Arial"/>
              <a:buChar char="•"/>
              <a:defRPr b="0" i="0" sz="1100" u="none" cap="none" strike="noStrike">
                <a:solidFill>
                  <a:schemeClr val="dk1"/>
                </a:solidFill>
                <a:latin typeface="Calibri"/>
                <a:ea typeface="Calibri"/>
                <a:cs typeface="Calibri"/>
                <a:sym typeface="Calibri"/>
              </a:defRPr>
            </a:lvl4pPr>
            <a:lvl5pPr indent="-228600" lvl="4" marL="2286000" marR="0" rtl="0" algn="l">
              <a:lnSpc>
                <a:spcPct val="90000"/>
              </a:lnSpc>
              <a:spcBef>
                <a:spcPts val="8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802" name="Google Shape;1802;p18"/>
          <p:cNvGrpSpPr/>
          <p:nvPr/>
        </p:nvGrpSpPr>
        <p:grpSpPr>
          <a:xfrm>
            <a:off x="-2040904" y="3988723"/>
            <a:ext cx="1872208" cy="2902681"/>
            <a:chOff x="6195941" y="562596"/>
            <a:chExt cx="1872208" cy="2902681"/>
          </a:xfrm>
        </p:grpSpPr>
        <p:grpSp>
          <p:nvGrpSpPr>
            <p:cNvPr id="1803" name="Google Shape;1803;p18"/>
            <p:cNvGrpSpPr/>
            <p:nvPr/>
          </p:nvGrpSpPr>
          <p:grpSpPr>
            <a:xfrm>
              <a:off x="6195941" y="832626"/>
              <a:ext cx="1872208" cy="2632651"/>
              <a:chOff x="-1872716" y="660661"/>
              <a:chExt cx="1872208" cy="1974490"/>
            </a:xfrm>
          </p:grpSpPr>
          <p:sp>
            <p:nvSpPr>
              <p:cNvPr id="1804" name="Google Shape;1804;p18"/>
              <p:cNvSpPr txBox="1"/>
              <p:nvPr/>
            </p:nvSpPr>
            <p:spPr>
              <a:xfrm>
                <a:off x="-1872716" y="984698"/>
                <a:ext cx="1872208" cy="165045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format</a:t>
                </a:r>
                <a:r>
                  <a:rPr lang="en-GB" sz="1100">
                    <a:solidFill>
                      <a:srgbClr val="000000"/>
                    </a:solidFill>
                    <a:latin typeface="Calibri"/>
                    <a:ea typeface="Calibri"/>
                    <a:cs typeface="Calibri"/>
                    <a:sym typeface="Calibri"/>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indent="0" lvl="0" marL="0" marR="0" rtl="0" algn="l">
                  <a:spcBef>
                    <a:spcPts val="0"/>
                  </a:spcBef>
                  <a:spcAft>
                    <a:spcPts val="0"/>
                  </a:spcAft>
                  <a:buNone/>
                </a:pPr>
                <a:r>
                  <a:t/>
                </a:r>
                <a:endParaRPr sz="1100">
                  <a:solidFill>
                    <a:srgbClr val="000000"/>
                  </a:solidFill>
                  <a:latin typeface="Calibri"/>
                  <a:ea typeface="Calibri"/>
                  <a:cs typeface="Calibri"/>
                  <a:sym typeface="Calibri"/>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descr="icon_information-white.png" id="1805" name="Google Shape;1805;p18"/>
              <p:cNvPicPr preferRelativeResize="0"/>
              <p:nvPr/>
            </p:nvPicPr>
            <p:blipFill rotWithShape="1">
              <a:blip r:embed="rId2">
                <a:alphaModFix/>
              </a:blip>
              <a:srcRect b="0" l="0" r="0" t="0"/>
              <a:stretch/>
            </p:blipFill>
            <p:spPr>
              <a:xfrm>
                <a:off x="-1764703" y="660661"/>
                <a:ext cx="121592" cy="240085"/>
              </a:xfrm>
              <a:prstGeom prst="rect">
                <a:avLst/>
              </a:prstGeom>
              <a:noFill/>
              <a:ln>
                <a:noFill/>
              </a:ln>
            </p:spPr>
          </p:pic>
        </p:grpSp>
        <p:grpSp>
          <p:nvGrpSpPr>
            <p:cNvPr id="1806" name="Google Shape;1806;p18"/>
            <p:cNvGrpSpPr/>
            <p:nvPr/>
          </p:nvGrpSpPr>
          <p:grpSpPr>
            <a:xfrm>
              <a:off x="6303954" y="562596"/>
              <a:ext cx="540060" cy="540060"/>
              <a:chOff x="6303954" y="562596"/>
              <a:chExt cx="540060" cy="540060"/>
            </a:xfrm>
          </p:grpSpPr>
          <p:sp>
            <p:nvSpPr>
              <p:cNvPr id="1807" name="Google Shape;1807;p18"/>
              <p:cNvSpPr/>
              <p:nvPr/>
            </p:nvSpPr>
            <p:spPr>
              <a:xfrm>
                <a:off x="6303954" y="562596"/>
                <a:ext cx="540060" cy="54006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increase_indent.png" id="1808" name="Google Shape;1808;p18"/>
              <p:cNvPicPr preferRelativeResize="0"/>
              <p:nvPr/>
            </p:nvPicPr>
            <p:blipFill rotWithShape="1">
              <a:blip r:embed="rId3">
                <a:alphaModFix/>
              </a:blip>
              <a:srcRect b="0" l="0" r="0" t="0"/>
              <a:stretch/>
            </p:blipFill>
            <p:spPr>
              <a:xfrm>
                <a:off x="6425212" y="679422"/>
                <a:ext cx="317520" cy="317520"/>
              </a:xfrm>
              <a:prstGeom prst="rect">
                <a:avLst/>
              </a:prstGeom>
              <a:noFill/>
              <a:ln>
                <a:noFill/>
              </a:ln>
            </p:spPr>
          </p:pic>
        </p:grpSp>
      </p:grpSp>
      <p:sp>
        <p:nvSpPr>
          <p:cNvPr id="1809" name="Google Shape;1809;p18"/>
          <p:cNvSpPr/>
          <p:nvPr/>
        </p:nvSpPr>
        <p:spPr>
          <a:xfrm>
            <a:off x="1224135" y="2703595"/>
            <a:ext cx="12707873" cy="8899210"/>
          </a:xfrm>
          <a:custGeom>
            <a:rect b="b" l="l" r="r" t="t"/>
            <a:pathLst>
              <a:path extrusionOk="0" h="2558" w="3654">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810" name="Google Shape;1810;p18"/>
          <p:cNvGrpSpPr/>
          <p:nvPr/>
        </p:nvGrpSpPr>
        <p:grpSpPr>
          <a:xfrm>
            <a:off x="10555200" y="295200"/>
            <a:ext cx="1192705" cy="478800"/>
            <a:chOff x="1899" y="899"/>
            <a:chExt cx="4165" cy="1672"/>
          </a:xfrm>
        </p:grpSpPr>
        <p:sp>
          <p:nvSpPr>
            <p:cNvPr id="1811" name="Google Shape;1811;p18"/>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2" name="Google Shape;1812;p18"/>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3" name="Google Shape;1813;p18"/>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4" name="Google Shape;1814;p18"/>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5" name="Google Shape;1815;p18"/>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6" name="Google Shape;1816;p18"/>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7" name="Google Shape;1817;p18"/>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8" name="Google Shape;1818;p18"/>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9" name="Google Shape;1819;p18"/>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0" name="Google Shape;1820;p18"/>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1" name="Google Shape;1821;p18"/>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2" name="Google Shape;1822;p18"/>
            <p:cNvSpPr/>
            <p:nvPr/>
          </p:nvSpPr>
          <p:spPr>
            <a:xfrm>
              <a:off x="2762" y="2203"/>
              <a:ext cx="28"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3" name="Google Shape;1823;p18"/>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4" name="Google Shape;1824;p18"/>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5" name="Google Shape;1825;p18"/>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6" name="Google Shape;1826;p18"/>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7" name="Google Shape;1827;p18"/>
            <p:cNvSpPr/>
            <p:nvPr/>
          </p:nvSpPr>
          <p:spPr>
            <a:xfrm>
              <a:off x="3203" y="2203"/>
              <a:ext cx="27"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8" name="Google Shape;1828;p18"/>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9" name="Google Shape;1829;p18"/>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0" name="Google Shape;1830;p18"/>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1" name="Google Shape;1831;p18"/>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2" name="Google Shape;1832;p18"/>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3" name="Google Shape;1833;p18"/>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4" name="Google Shape;1834;p18"/>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5" name="Google Shape;1835;p18"/>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6" name="Google Shape;1836;p18"/>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7" name="Google Shape;1837;p18"/>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8" name="Google Shape;1838;p18"/>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9" name="Google Shape;1839;p18"/>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0" name="Google Shape;1840;p18"/>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1" name="Google Shape;1841;p18"/>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2" name="Google Shape;1842;p18"/>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3" name="Google Shape;1843;p18"/>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4" name="Google Shape;1844;p18"/>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5" name="Google Shape;1845;p18"/>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6" name="Google Shape;1846;p18"/>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7" name="Google Shape;1847;p18"/>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8" name="Google Shape;1848;p18"/>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9" name="Google Shape;1849;p18"/>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0" name="Google Shape;1850;p18"/>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1" name="Google Shape;1851;p18"/>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2" name="Google Shape;1852;p18"/>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3" name="Google Shape;1853;p18"/>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4" name="Google Shape;1854;p18"/>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5" name="Google Shape;1855;p18"/>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6" name="Google Shape;1856;p18"/>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7" name="Google Shape;1857;p18"/>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8" name="Google Shape;1858;p18"/>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9" name="Google Shape;1859;p18"/>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0" name="Google Shape;1860;p18"/>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1" name="Google Shape;1861;p18"/>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2" name="Google Shape;1862;p18"/>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3" name="Google Shape;1863;p18"/>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4" name="Google Shape;1864;p18"/>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5" name="Google Shape;1865;p18"/>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6" name="Google Shape;1866;p18"/>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7" name="Google Shape;1867;p18"/>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8" name="Google Shape;1868;p18"/>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9" name="Google Shape;1869;p18"/>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0" name="Google Shape;1870;p18"/>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1" name="Google Shape;1871;p18"/>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2" name="Google Shape;1872;p18"/>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3" name="Google Shape;1873;p18"/>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4" name="Google Shape;1874;p18"/>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5" name="Google Shape;1875;p18"/>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6" name="Google Shape;1876;p18"/>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7" name="Google Shape;1877;p18"/>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8" name="Google Shape;1878;p18"/>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9" name="Google Shape;1879;p18"/>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0" name="Google Shape;1880;p18"/>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1" name="Google Shape;1881;p18"/>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2" name="Google Shape;1882;p18"/>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3" name="Google Shape;1883;p18"/>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4" name="Google Shape;1884;p18"/>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5" name="Google Shape;1885;p18"/>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6" name="Google Shape;1886;p18"/>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7" name="Google Shape;1887;p18"/>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8" name="Google Shape;1888;p18"/>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9" name="Google Shape;1889;p18"/>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0" name="Google Shape;1890;p18"/>
            <p:cNvSpPr/>
            <p:nvPr/>
          </p:nvSpPr>
          <p:spPr>
            <a:xfrm>
              <a:off x="4838" y="2425"/>
              <a:ext cx="27"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1" name="Google Shape;1891;p18"/>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2" name="Google Shape;1892;p18"/>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3" name="Google Shape;1893;p18"/>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4" name="Google Shape;1894;p18"/>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5" name="Google Shape;1895;p18"/>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6" name="Google Shape;1896;p18"/>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7" name="Google Shape;1897;p18"/>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8" name="Google Shape;1898;p18"/>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9" name="Google Shape;1899;p18"/>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0" name="Google Shape;1900;p18"/>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1" name="Google Shape;1901;p18"/>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2" name="Google Shape;1902;p18"/>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3" name="Google Shape;1903;p18"/>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904" name="Google Shape;1904;p18"/>
            <p:cNvCxnSpPr/>
            <p:nvPr/>
          </p:nvCxnSpPr>
          <p:spPr>
            <a:xfrm>
              <a:off x="3964" y="2205"/>
              <a:ext cx="0" cy="366"/>
            </a:xfrm>
            <a:prstGeom prst="straightConnector1">
              <a:avLst/>
            </a:prstGeom>
            <a:noFill/>
            <a:ln cap="flat" cmpd="sng" w="14275">
              <a:solidFill>
                <a:srgbClr val="20406F"/>
              </a:solidFill>
              <a:prstDash val="solid"/>
              <a:miter lim="800000"/>
              <a:headEnd len="med" w="med" type="none"/>
              <a:tailEnd len="med" w="med" type="none"/>
            </a:ln>
          </p:spPr>
        </p:cxnSp>
      </p:gr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663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ull image and content: Purple">
  <p:cSld name="Title, full image and content: Purple">
    <p:bg>
      <p:bgPr>
        <a:blipFill>
          <a:blip r:embed="rId2">
            <a:alphaModFix/>
          </a:blip>
          <a:stretch>
            <a:fillRect/>
          </a:stretch>
        </a:blipFill>
      </p:bgPr>
    </p:bg>
    <p:spTree>
      <p:nvGrpSpPr>
        <p:cNvPr id="1905" name="Shape 1905"/>
        <p:cNvGrpSpPr/>
        <p:nvPr/>
      </p:nvGrpSpPr>
      <p:grpSpPr>
        <a:xfrm>
          <a:off x="0" y="0"/>
          <a:ext cx="0" cy="0"/>
          <a:chOff x="0" y="0"/>
          <a:chExt cx="0" cy="0"/>
        </a:xfrm>
      </p:grpSpPr>
      <p:sp>
        <p:nvSpPr>
          <p:cNvPr id="1906" name="Google Shape;1906;p19"/>
          <p:cNvSpPr/>
          <p:nvPr/>
        </p:nvSpPr>
        <p:spPr>
          <a:xfrm flipH="1" rot="5400000">
            <a:off x="699195" y="-699045"/>
            <a:ext cx="6858001" cy="8256086"/>
          </a:xfrm>
          <a:prstGeom prst="rect">
            <a:avLst/>
          </a:prstGeom>
          <a:gradFill>
            <a:gsLst>
              <a:gs pos="0">
                <a:srgbClr val="000000"/>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7" name="Google Shape;1907;p19"/>
          <p:cNvSpPr/>
          <p:nvPr/>
        </p:nvSpPr>
        <p:spPr>
          <a:xfrm flipH="1" rot="10800000">
            <a:off x="0" y="0"/>
            <a:ext cx="12192000" cy="2039622"/>
          </a:xfrm>
          <a:prstGeom prst="rect">
            <a:avLst/>
          </a:prstGeom>
          <a:gradFill>
            <a:gsLst>
              <a:gs pos="0">
                <a:srgbClr val="000000"/>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8" name="Google Shape;1908;p19"/>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09" name="Google Shape;1909;p19"/>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accent2"/>
                </a:solidFill>
                <a:latin typeface="Calibri"/>
                <a:ea typeface="Calibri"/>
                <a:cs typeface="Calibri"/>
                <a:sym typeface="Calibri"/>
              </a:defRPr>
            </a:lvl1pPr>
            <a:lvl2pPr indent="0" lvl="1" marL="0" marR="0" rtl="0" algn="r">
              <a:spcBef>
                <a:spcPts val="0"/>
              </a:spcBef>
              <a:buNone/>
              <a:defRPr b="1" sz="1600">
                <a:solidFill>
                  <a:schemeClr val="accent2"/>
                </a:solidFill>
                <a:latin typeface="Calibri"/>
                <a:ea typeface="Calibri"/>
                <a:cs typeface="Calibri"/>
                <a:sym typeface="Calibri"/>
              </a:defRPr>
            </a:lvl2pPr>
            <a:lvl3pPr indent="0" lvl="2" marL="0" marR="0" rtl="0" algn="r">
              <a:spcBef>
                <a:spcPts val="0"/>
              </a:spcBef>
              <a:buNone/>
              <a:defRPr b="1" sz="1600">
                <a:solidFill>
                  <a:schemeClr val="accent2"/>
                </a:solidFill>
                <a:latin typeface="Calibri"/>
                <a:ea typeface="Calibri"/>
                <a:cs typeface="Calibri"/>
                <a:sym typeface="Calibri"/>
              </a:defRPr>
            </a:lvl3pPr>
            <a:lvl4pPr indent="0" lvl="3" marL="0" marR="0" rtl="0" algn="r">
              <a:spcBef>
                <a:spcPts val="0"/>
              </a:spcBef>
              <a:buNone/>
              <a:defRPr b="1" sz="1600">
                <a:solidFill>
                  <a:schemeClr val="accent2"/>
                </a:solidFill>
                <a:latin typeface="Calibri"/>
                <a:ea typeface="Calibri"/>
                <a:cs typeface="Calibri"/>
                <a:sym typeface="Calibri"/>
              </a:defRPr>
            </a:lvl4pPr>
            <a:lvl5pPr indent="0" lvl="4" marL="0" marR="0" rtl="0" algn="r">
              <a:spcBef>
                <a:spcPts val="0"/>
              </a:spcBef>
              <a:buNone/>
              <a:defRPr b="1" sz="1600">
                <a:solidFill>
                  <a:schemeClr val="accent2"/>
                </a:solidFill>
                <a:latin typeface="Calibri"/>
                <a:ea typeface="Calibri"/>
                <a:cs typeface="Calibri"/>
                <a:sym typeface="Calibri"/>
              </a:defRPr>
            </a:lvl5pPr>
            <a:lvl6pPr indent="0" lvl="5" marL="0" marR="0" rtl="0" algn="r">
              <a:spcBef>
                <a:spcPts val="0"/>
              </a:spcBef>
              <a:buNone/>
              <a:defRPr b="1" sz="1600">
                <a:solidFill>
                  <a:schemeClr val="accent2"/>
                </a:solidFill>
                <a:latin typeface="Calibri"/>
                <a:ea typeface="Calibri"/>
                <a:cs typeface="Calibri"/>
                <a:sym typeface="Calibri"/>
              </a:defRPr>
            </a:lvl6pPr>
            <a:lvl7pPr indent="0" lvl="6" marL="0" marR="0" rtl="0" algn="r">
              <a:spcBef>
                <a:spcPts val="0"/>
              </a:spcBef>
              <a:buNone/>
              <a:defRPr b="1" sz="1600">
                <a:solidFill>
                  <a:schemeClr val="accent2"/>
                </a:solidFill>
                <a:latin typeface="Calibri"/>
                <a:ea typeface="Calibri"/>
                <a:cs typeface="Calibri"/>
                <a:sym typeface="Calibri"/>
              </a:defRPr>
            </a:lvl7pPr>
            <a:lvl8pPr indent="0" lvl="7" marL="0" marR="0" rtl="0" algn="r">
              <a:spcBef>
                <a:spcPts val="0"/>
              </a:spcBef>
              <a:buNone/>
              <a:defRPr b="1" sz="1600">
                <a:solidFill>
                  <a:schemeClr val="accent2"/>
                </a:solidFill>
                <a:latin typeface="Calibri"/>
                <a:ea typeface="Calibri"/>
                <a:cs typeface="Calibri"/>
                <a:sym typeface="Calibri"/>
              </a:defRPr>
            </a:lvl8pPr>
            <a:lvl9pPr indent="0" lvl="8" marL="0" marR="0" rtl="0" algn="r">
              <a:spcBef>
                <a:spcPts val="0"/>
              </a:spcBef>
              <a:buNone/>
              <a:defRPr b="1" sz="1600">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grpSp>
        <p:nvGrpSpPr>
          <p:cNvPr id="1910" name="Google Shape;1910;p19"/>
          <p:cNvGrpSpPr/>
          <p:nvPr/>
        </p:nvGrpSpPr>
        <p:grpSpPr>
          <a:xfrm>
            <a:off x="10553375" y="296652"/>
            <a:ext cx="1195327" cy="479853"/>
            <a:chOff x="1899" y="899"/>
            <a:chExt cx="4165" cy="1672"/>
          </a:xfrm>
        </p:grpSpPr>
        <p:sp>
          <p:nvSpPr>
            <p:cNvPr id="1911" name="Google Shape;1911;p19"/>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2" name="Google Shape;1912;p19"/>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3" name="Google Shape;1913;p19"/>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4" name="Google Shape;1914;p19"/>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5" name="Google Shape;1915;p19"/>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6" name="Google Shape;1916;p19"/>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7" name="Google Shape;1917;p19"/>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8" name="Google Shape;1918;p19"/>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9" name="Google Shape;1919;p19"/>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0" name="Google Shape;1920;p19"/>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1" name="Google Shape;1921;p19"/>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2" name="Google Shape;1922;p19"/>
            <p:cNvSpPr/>
            <p:nvPr/>
          </p:nvSpPr>
          <p:spPr>
            <a:xfrm>
              <a:off x="2762" y="2203"/>
              <a:ext cx="28"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3" name="Google Shape;1923;p19"/>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4" name="Google Shape;1924;p19"/>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5" name="Google Shape;1925;p19"/>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6" name="Google Shape;1926;p19"/>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7" name="Google Shape;1927;p19"/>
            <p:cNvSpPr/>
            <p:nvPr/>
          </p:nvSpPr>
          <p:spPr>
            <a:xfrm>
              <a:off x="3203" y="2203"/>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8" name="Google Shape;1928;p19"/>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9" name="Google Shape;1929;p19"/>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0" name="Google Shape;1930;p19"/>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1" name="Google Shape;1931;p19"/>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2" name="Google Shape;1932;p19"/>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3" name="Google Shape;1933;p19"/>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4" name="Google Shape;1934;p19"/>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5" name="Google Shape;1935;p19"/>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6" name="Google Shape;1936;p19"/>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7" name="Google Shape;1937;p19"/>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8" name="Google Shape;1938;p19"/>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9" name="Google Shape;1939;p19"/>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0" name="Google Shape;1940;p19"/>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1" name="Google Shape;1941;p19"/>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2" name="Google Shape;1942;p19"/>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3" name="Google Shape;1943;p19"/>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4" name="Google Shape;1944;p19"/>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5" name="Google Shape;1945;p19"/>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6" name="Google Shape;1946;p19"/>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7" name="Google Shape;1947;p19"/>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8" name="Google Shape;1948;p19"/>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9" name="Google Shape;1949;p19"/>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0" name="Google Shape;1950;p19"/>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1" name="Google Shape;1951;p19"/>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2" name="Google Shape;1952;p19"/>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3" name="Google Shape;1953;p19"/>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4" name="Google Shape;1954;p19"/>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5" name="Google Shape;1955;p19"/>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6" name="Google Shape;1956;p19"/>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7" name="Google Shape;1957;p19"/>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8" name="Google Shape;1958;p19"/>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9" name="Google Shape;1959;p19"/>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0" name="Google Shape;1960;p19"/>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1" name="Google Shape;1961;p19"/>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2" name="Google Shape;1962;p19"/>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3" name="Google Shape;1963;p19"/>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4" name="Google Shape;1964;p19"/>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5" name="Google Shape;1965;p19"/>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6" name="Google Shape;1966;p19"/>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7" name="Google Shape;1967;p19"/>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8" name="Google Shape;1968;p19"/>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9" name="Google Shape;1969;p19"/>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0" name="Google Shape;1970;p19"/>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1" name="Google Shape;1971;p19"/>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2" name="Google Shape;1972;p19"/>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3" name="Google Shape;1973;p19"/>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4" name="Google Shape;1974;p19"/>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5" name="Google Shape;1975;p19"/>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6" name="Google Shape;1976;p19"/>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7" name="Google Shape;1977;p19"/>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8" name="Google Shape;1978;p19"/>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9" name="Google Shape;1979;p19"/>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0" name="Google Shape;1980;p19"/>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1" name="Google Shape;1981;p19"/>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2" name="Google Shape;1982;p19"/>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3" name="Google Shape;1983;p19"/>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4" name="Google Shape;1984;p19"/>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5" name="Google Shape;1985;p19"/>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6" name="Google Shape;1986;p19"/>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7" name="Google Shape;1987;p19"/>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8" name="Google Shape;1988;p19"/>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9" name="Google Shape;1989;p19"/>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0" name="Google Shape;1990;p19"/>
            <p:cNvSpPr/>
            <p:nvPr/>
          </p:nvSpPr>
          <p:spPr>
            <a:xfrm>
              <a:off x="4838" y="2425"/>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1" name="Google Shape;1991;p19"/>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2" name="Google Shape;1992;p19"/>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3" name="Google Shape;1993;p19"/>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4" name="Google Shape;1994;p19"/>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5" name="Google Shape;1995;p19"/>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6" name="Google Shape;1996;p19"/>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7" name="Google Shape;1997;p19"/>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8" name="Google Shape;1998;p19"/>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9" name="Google Shape;1999;p19"/>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0" name="Google Shape;2000;p19"/>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1" name="Google Shape;2001;p19"/>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2" name="Google Shape;2002;p19"/>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3" name="Google Shape;2003;p19"/>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004" name="Google Shape;2004;p19"/>
            <p:cNvCxnSpPr/>
            <p:nvPr/>
          </p:nvCxnSpPr>
          <p:spPr>
            <a:xfrm>
              <a:off x="3964" y="2205"/>
              <a:ext cx="0" cy="366"/>
            </a:xfrm>
            <a:prstGeom prst="straightConnector1">
              <a:avLst/>
            </a:prstGeom>
            <a:solidFill>
              <a:schemeClr val="lt1"/>
            </a:solidFill>
            <a:ln cap="flat" cmpd="sng" w="14275">
              <a:solidFill>
                <a:schemeClr val="lt1"/>
              </a:solidFill>
              <a:prstDash val="solid"/>
              <a:miter lim="800000"/>
              <a:headEnd len="med" w="med" type="none"/>
              <a:tailEnd len="med" w="med" type="none"/>
            </a:ln>
          </p:spPr>
        </p:cxnSp>
      </p:grpSp>
      <p:grpSp>
        <p:nvGrpSpPr>
          <p:cNvPr id="2005" name="Google Shape;2005;p19"/>
          <p:cNvGrpSpPr/>
          <p:nvPr/>
        </p:nvGrpSpPr>
        <p:grpSpPr>
          <a:xfrm>
            <a:off x="-2040904" y="3988723"/>
            <a:ext cx="1872208" cy="2902681"/>
            <a:chOff x="6195941" y="562596"/>
            <a:chExt cx="1872208" cy="2902681"/>
          </a:xfrm>
        </p:grpSpPr>
        <p:grpSp>
          <p:nvGrpSpPr>
            <p:cNvPr id="2006" name="Google Shape;2006;p19"/>
            <p:cNvGrpSpPr/>
            <p:nvPr/>
          </p:nvGrpSpPr>
          <p:grpSpPr>
            <a:xfrm>
              <a:off x="6195941" y="832626"/>
              <a:ext cx="1872208" cy="2632651"/>
              <a:chOff x="-1872716" y="660661"/>
              <a:chExt cx="1872208" cy="1974490"/>
            </a:xfrm>
          </p:grpSpPr>
          <p:sp>
            <p:nvSpPr>
              <p:cNvPr id="2007" name="Google Shape;2007;p19"/>
              <p:cNvSpPr txBox="1"/>
              <p:nvPr/>
            </p:nvSpPr>
            <p:spPr>
              <a:xfrm>
                <a:off x="-1872716" y="984698"/>
                <a:ext cx="1872208" cy="165045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format</a:t>
                </a:r>
                <a:r>
                  <a:rPr lang="en-GB" sz="1100">
                    <a:solidFill>
                      <a:srgbClr val="000000"/>
                    </a:solidFill>
                    <a:latin typeface="Calibri"/>
                    <a:ea typeface="Calibri"/>
                    <a:cs typeface="Calibri"/>
                    <a:sym typeface="Calibri"/>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indent="0" lvl="0" marL="0" marR="0" rtl="0" algn="l">
                  <a:spcBef>
                    <a:spcPts val="0"/>
                  </a:spcBef>
                  <a:spcAft>
                    <a:spcPts val="0"/>
                  </a:spcAft>
                  <a:buNone/>
                </a:pPr>
                <a:r>
                  <a:t/>
                </a:r>
                <a:endParaRPr sz="1100">
                  <a:solidFill>
                    <a:srgbClr val="000000"/>
                  </a:solidFill>
                  <a:latin typeface="Calibri"/>
                  <a:ea typeface="Calibri"/>
                  <a:cs typeface="Calibri"/>
                  <a:sym typeface="Calibri"/>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descr="icon_information-white.png" id="2008" name="Google Shape;2008;p19"/>
              <p:cNvPicPr preferRelativeResize="0"/>
              <p:nvPr/>
            </p:nvPicPr>
            <p:blipFill rotWithShape="1">
              <a:blip r:embed="rId3">
                <a:alphaModFix/>
              </a:blip>
              <a:srcRect b="0" l="0" r="0" t="0"/>
              <a:stretch/>
            </p:blipFill>
            <p:spPr>
              <a:xfrm>
                <a:off x="-1764703" y="660661"/>
                <a:ext cx="121592" cy="240085"/>
              </a:xfrm>
              <a:prstGeom prst="rect">
                <a:avLst/>
              </a:prstGeom>
              <a:noFill/>
              <a:ln>
                <a:noFill/>
              </a:ln>
            </p:spPr>
          </p:pic>
        </p:grpSp>
        <p:grpSp>
          <p:nvGrpSpPr>
            <p:cNvPr id="2009" name="Google Shape;2009;p19"/>
            <p:cNvGrpSpPr/>
            <p:nvPr/>
          </p:nvGrpSpPr>
          <p:grpSpPr>
            <a:xfrm>
              <a:off x="6303954" y="562596"/>
              <a:ext cx="540060" cy="540060"/>
              <a:chOff x="6303954" y="562596"/>
              <a:chExt cx="540060" cy="540060"/>
            </a:xfrm>
          </p:grpSpPr>
          <p:sp>
            <p:nvSpPr>
              <p:cNvPr id="2010" name="Google Shape;2010;p19"/>
              <p:cNvSpPr/>
              <p:nvPr/>
            </p:nvSpPr>
            <p:spPr>
              <a:xfrm>
                <a:off x="6303954" y="562596"/>
                <a:ext cx="540060" cy="54006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increase_indent.png" id="2011" name="Google Shape;2011;p19"/>
              <p:cNvPicPr preferRelativeResize="0"/>
              <p:nvPr/>
            </p:nvPicPr>
            <p:blipFill rotWithShape="1">
              <a:blip r:embed="rId4">
                <a:alphaModFix/>
              </a:blip>
              <a:srcRect b="0" l="0" r="0" t="0"/>
              <a:stretch/>
            </p:blipFill>
            <p:spPr>
              <a:xfrm>
                <a:off x="6425212" y="679422"/>
                <a:ext cx="317520" cy="317520"/>
              </a:xfrm>
              <a:prstGeom prst="rect">
                <a:avLst/>
              </a:prstGeom>
              <a:noFill/>
              <a:ln>
                <a:noFill/>
              </a:ln>
            </p:spPr>
          </p:pic>
        </p:grpSp>
      </p:grpSp>
      <p:sp>
        <p:nvSpPr>
          <p:cNvPr id="2012" name="Google Shape;2012;p19"/>
          <p:cNvSpPr/>
          <p:nvPr/>
        </p:nvSpPr>
        <p:spPr>
          <a:xfrm>
            <a:off x="7680176" y="3356992"/>
            <a:ext cx="4398729" cy="3080390"/>
          </a:xfrm>
          <a:custGeom>
            <a:rect b="b" l="l" r="r" t="t"/>
            <a:pathLst>
              <a:path extrusionOk="0" h="2558" w="3654">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3" name="Google Shape;2013;p19"/>
          <p:cNvSpPr/>
          <p:nvPr/>
        </p:nvSpPr>
        <p:spPr>
          <a:xfrm>
            <a:off x="0" y="1587"/>
            <a:ext cx="9084331" cy="2539485"/>
          </a:xfrm>
          <a:custGeom>
            <a:rect b="b" l="l" r="r" t="t"/>
            <a:pathLst>
              <a:path extrusionOk="0" h="4169" w="12745">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6">
              <a:alpha val="49803"/>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4" name="Google Shape;2014;p19"/>
          <p:cNvSpPr txBox="1"/>
          <p:nvPr>
            <p:ph type="title"/>
          </p:nvPr>
        </p:nvSpPr>
        <p:spPr>
          <a:xfrm>
            <a:off x="514800" y="434983"/>
            <a:ext cx="4752528" cy="1255705"/>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2800"/>
              <a:buFont typeface="Calibri"/>
              <a:buNone/>
              <a:defRPr b="1" i="0" sz="28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15" name="Google Shape;2015;p19"/>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16" name="Google Shape;2016;p19"/>
          <p:cNvSpPr txBox="1"/>
          <p:nvPr>
            <p:ph idx="1" type="body"/>
          </p:nvPr>
        </p:nvSpPr>
        <p:spPr>
          <a:xfrm>
            <a:off x="514800" y="3104964"/>
            <a:ext cx="4752528" cy="285775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lt1"/>
              </a:buClr>
              <a:buSzPts val="1800"/>
              <a:buFont typeface="Arial"/>
              <a:buChar char="•"/>
              <a:defRPr b="1" i="0" sz="1800" u="none" cap="none" strike="noStrike">
                <a:solidFill>
                  <a:schemeClr val="lt1"/>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228600" lvl="4" marL="2286000" marR="0" rtl="0" algn="l">
              <a:lnSpc>
                <a:spcPct val="90000"/>
              </a:lnSpc>
              <a:spcBef>
                <a:spcPts val="8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2017" name="Google Shape;2017;p19"/>
          <p:cNvGrpSpPr/>
          <p:nvPr/>
        </p:nvGrpSpPr>
        <p:grpSpPr>
          <a:xfrm>
            <a:off x="-2040904" y="871532"/>
            <a:ext cx="1368152" cy="2264265"/>
            <a:chOff x="-1836712" y="2937191"/>
            <a:chExt cx="1368152" cy="2264265"/>
          </a:xfrm>
        </p:grpSpPr>
        <p:pic>
          <p:nvPicPr>
            <p:cNvPr descr="icon_camera_circle.png" id="2018" name="Google Shape;2018;p19"/>
            <p:cNvPicPr preferRelativeResize="0"/>
            <p:nvPr/>
          </p:nvPicPr>
          <p:blipFill rotWithShape="1">
            <a:blip r:embed="rId5">
              <a:alphaModFix/>
            </a:blip>
            <a:srcRect b="0" l="0" r="0" t="0"/>
            <a:stretch/>
          </p:blipFill>
          <p:spPr>
            <a:xfrm>
              <a:off x="-1728699" y="2937191"/>
              <a:ext cx="640111" cy="640111"/>
            </a:xfrm>
            <a:prstGeom prst="rect">
              <a:avLst/>
            </a:prstGeom>
            <a:noFill/>
            <a:ln>
              <a:noFill/>
            </a:ln>
          </p:spPr>
        </p:pic>
        <p:sp>
          <p:nvSpPr>
            <p:cNvPr id="2019" name="Google Shape;2019;p19"/>
            <p:cNvSpPr txBox="1"/>
            <p:nvPr/>
          </p:nvSpPr>
          <p:spPr>
            <a:xfrm>
              <a:off x="-1836712" y="3677962"/>
              <a:ext cx="1368152" cy="1523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&gt;Right</a:t>
              </a:r>
              <a:r>
                <a:rPr lang="en-GB" sz="1100">
                  <a:solidFill>
                    <a:srgbClr val="000000"/>
                  </a:solidFill>
                  <a:latin typeface="Calibri"/>
                  <a:ea typeface="Calibri"/>
                  <a:cs typeface="Calibri"/>
                  <a:sym typeface="Calibri"/>
                </a:rPr>
                <a:t> Click over slide</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&gt;format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descr="icon_information-white.png" id="2020" name="Google Shape;2020;p19"/>
            <p:cNvPicPr preferRelativeResize="0"/>
            <p:nvPr/>
          </p:nvPicPr>
          <p:blipFill rotWithShape="1">
            <a:blip r:embed="rId3">
              <a:alphaModFix/>
            </a:blip>
            <a:srcRect b="0" l="0" r="0" t="0"/>
            <a:stretch/>
          </p:blipFill>
          <p:spPr>
            <a:xfrm>
              <a:off x="-1728699" y="3245911"/>
              <a:ext cx="121592" cy="320113"/>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21" name="Shape 2021"/>
        <p:cNvGrpSpPr/>
        <p:nvPr/>
      </p:nvGrpSpPr>
      <p:grpSpPr>
        <a:xfrm>
          <a:off x="0" y="0"/>
          <a:ext cx="0" cy="0"/>
          <a:chOff x="0" y="0"/>
          <a:chExt cx="0" cy="0"/>
        </a:xfrm>
      </p:grpSpPr>
      <p:sp>
        <p:nvSpPr>
          <p:cNvPr id="2022" name="Google Shape;2022;p20"/>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23" name="Google Shape;2023;p20"/>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24" name="Google Shape;2024;p20"/>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accent2"/>
                </a:solidFill>
                <a:latin typeface="Calibri"/>
                <a:ea typeface="Calibri"/>
                <a:cs typeface="Calibri"/>
                <a:sym typeface="Calibri"/>
              </a:defRPr>
            </a:lvl1pPr>
            <a:lvl2pPr indent="0" lvl="1" marL="0" marR="0" rtl="0" algn="r">
              <a:spcBef>
                <a:spcPts val="0"/>
              </a:spcBef>
              <a:buNone/>
              <a:defRPr b="1" sz="1600">
                <a:solidFill>
                  <a:schemeClr val="accent2"/>
                </a:solidFill>
                <a:latin typeface="Calibri"/>
                <a:ea typeface="Calibri"/>
                <a:cs typeface="Calibri"/>
                <a:sym typeface="Calibri"/>
              </a:defRPr>
            </a:lvl2pPr>
            <a:lvl3pPr indent="0" lvl="2" marL="0" marR="0" rtl="0" algn="r">
              <a:spcBef>
                <a:spcPts val="0"/>
              </a:spcBef>
              <a:buNone/>
              <a:defRPr b="1" sz="1600">
                <a:solidFill>
                  <a:schemeClr val="accent2"/>
                </a:solidFill>
                <a:latin typeface="Calibri"/>
                <a:ea typeface="Calibri"/>
                <a:cs typeface="Calibri"/>
                <a:sym typeface="Calibri"/>
              </a:defRPr>
            </a:lvl3pPr>
            <a:lvl4pPr indent="0" lvl="3" marL="0" marR="0" rtl="0" algn="r">
              <a:spcBef>
                <a:spcPts val="0"/>
              </a:spcBef>
              <a:buNone/>
              <a:defRPr b="1" sz="1600">
                <a:solidFill>
                  <a:schemeClr val="accent2"/>
                </a:solidFill>
                <a:latin typeface="Calibri"/>
                <a:ea typeface="Calibri"/>
                <a:cs typeface="Calibri"/>
                <a:sym typeface="Calibri"/>
              </a:defRPr>
            </a:lvl4pPr>
            <a:lvl5pPr indent="0" lvl="4" marL="0" marR="0" rtl="0" algn="r">
              <a:spcBef>
                <a:spcPts val="0"/>
              </a:spcBef>
              <a:buNone/>
              <a:defRPr b="1" sz="1600">
                <a:solidFill>
                  <a:schemeClr val="accent2"/>
                </a:solidFill>
                <a:latin typeface="Calibri"/>
                <a:ea typeface="Calibri"/>
                <a:cs typeface="Calibri"/>
                <a:sym typeface="Calibri"/>
              </a:defRPr>
            </a:lvl5pPr>
            <a:lvl6pPr indent="0" lvl="5" marL="0" marR="0" rtl="0" algn="r">
              <a:spcBef>
                <a:spcPts val="0"/>
              </a:spcBef>
              <a:buNone/>
              <a:defRPr b="1" sz="1600">
                <a:solidFill>
                  <a:schemeClr val="accent2"/>
                </a:solidFill>
                <a:latin typeface="Calibri"/>
                <a:ea typeface="Calibri"/>
                <a:cs typeface="Calibri"/>
                <a:sym typeface="Calibri"/>
              </a:defRPr>
            </a:lvl6pPr>
            <a:lvl7pPr indent="0" lvl="6" marL="0" marR="0" rtl="0" algn="r">
              <a:spcBef>
                <a:spcPts val="0"/>
              </a:spcBef>
              <a:buNone/>
              <a:defRPr b="1" sz="1600">
                <a:solidFill>
                  <a:schemeClr val="accent2"/>
                </a:solidFill>
                <a:latin typeface="Calibri"/>
                <a:ea typeface="Calibri"/>
                <a:cs typeface="Calibri"/>
                <a:sym typeface="Calibri"/>
              </a:defRPr>
            </a:lvl7pPr>
            <a:lvl8pPr indent="0" lvl="7" marL="0" marR="0" rtl="0" algn="r">
              <a:spcBef>
                <a:spcPts val="0"/>
              </a:spcBef>
              <a:buNone/>
              <a:defRPr b="1" sz="1600">
                <a:solidFill>
                  <a:schemeClr val="accent2"/>
                </a:solidFill>
                <a:latin typeface="Calibri"/>
                <a:ea typeface="Calibri"/>
                <a:cs typeface="Calibri"/>
                <a:sym typeface="Calibri"/>
              </a:defRPr>
            </a:lvl8pPr>
            <a:lvl9pPr indent="0" lvl="8" marL="0" marR="0" rtl="0" algn="r">
              <a:spcBef>
                <a:spcPts val="0"/>
              </a:spcBef>
              <a:buNone/>
              <a:defRPr b="1" sz="1600">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ont cover: Background image">
  <p:cSld name="Front cover: Background image">
    <p:bg>
      <p:bgPr>
        <a:blipFill>
          <a:blip r:embed="rId2">
            <a:alphaModFix/>
          </a:blip>
          <a:stretch>
            <a:fillRect/>
          </a:stretch>
        </a:blipFill>
      </p:bgPr>
    </p:bg>
    <p:spTree>
      <p:nvGrpSpPr>
        <p:cNvPr id="123" name="Shape 123"/>
        <p:cNvGrpSpPr/>
        <p:nvPr/>
      </p:nvGrpSpPr>
      <p:grpSpPr>
        <a:xfrm>
          <a:off x="0" y="0"/>
          <a:ext cx="0" cy="0"/>
          <a:chOff x="0" y="0"/>
          <a:chExt cx="0" cy="0"/>
        </a:xfrm>
      </p:grpSpPr>
      <p:sp>
        <p:nvSpPr>
          <p:cNvPr id="124" name="Google Shape;124;p3"/>
          <p:cNvSpPr/>
          <p:nvPr/>
        </p:nvSpPr>
        <p:spPr>
          <a:xfrm rot="-5400000">
            <a:off x="3736357" y="-1600801"/>
            <a:ext cx="6858004" cy="10059596"/>
          </a:xfrm>
          <a:prstGeom prst="rect">
            <a:avLst/>
          </a:prstGeom>
          <a:gradFill>
            <a:gsLst>
              <a:gs pos="0">
                <a:srgbClr val="000000"/>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 name="Google Shape;125;p3"/>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6" name="Google Shape;126;p3"/>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7" name="Google Shape;127;p3"/>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accent2"/>
                </a:solidFill>
                <a:latin typeface="Calibri"/>
                <a:ea typeface="Calibri"/>
                <a:cs typeface="Calibri"/>
                <a:sym typeface="Calibri"/>
              </a:defRPr>
            </a:lvl1pPr>
            <a:lvl2pPr indent="0" lvl="1" marL="0" marR="0" rtl="0" algn="r">
              <a:spcBef>
                <a:spcPts val="0"/>
              </a:spcBef>
              <a:buNone/>
              <a:defRPr b="1" sz="1600">
                <a:solidFill>
                  <a:schemeClr val="accent2"/>
                </a:solidFill>
                <a:latin typeface="Calibri"/>
                <a:ea typeface="Calibri"/>
                <a:cs typeface="Calibri"/>
                <a:sym typeface="Calibri"/>
              </a:defRPr>
            </a:lvl2pPr>
            <a:lvl3pPr indent="0" lvl="2" marL="0" marR="0" rtl="0" algn="r">
              <a:spcBef>
                <a:spcPts val="0"/>
              </a:spcBef>
              <a:buNone/>
              <a:defRPr b="1" sz="1600">
                <a:solidFill>
                  <a:schemeClr val="accent2"/>
                </a:solidFill>
                <a:latin typeface="Calibri"/>
                <a:ea typeface="Calibri"/>
                <a:cs typeface="Calibri"/>
                <a:sym typeface="Calibri"/>
              </a:defRPr>
            </a:lvl3pPr>
            <a:lvl4pPr indent="0" lvl="3" marL="0" marR="0" rtl="0" algn="r">
              <a:spcBef>
                <a:spcPts val="0"/>
              </a:spcBef>
              <a:buNone/>
              <a:defRPr b="1" sz="1600">
                <a:solidFill>
                  <a:schemeClr val="accent2"/>
                </a:solidFill>
                <a:latin typeface="Calibri"/>
                <a:ea typeface="Calibri"/>
                <a:cs typeface="Calibri"/>
                <a:sym typeface="Calibri"/>
              </a:defRPr>
            </a:lvl4pPr>
            <a:lvl5pPr indent="0" lvl="4" marL="0" marR="0" rtl="0" algn="r">
              <a:spcBef>
                <a:spcPts val="0"/>
              </a:spcBef>
              <a:buNone/>
              <a:defRPr b="1" sz="1600">
                <a:solidFill>
                  <a:schemeClr val="accent2"/>
                </a:solidFill>
                <a:latin typeface="Calibri"/>
                <a:ea typeface="Calibri"/>
                <a:cs typeface="Calibri"/>
                <a:sym typeface="Calibri"/>
              </a:defRPr>
            </a:lvl5pPr>
            <a:lvl6pPr indent="0" lvl="5" marL="0" marR="0" rtl="0" algn="r">
              <a:spcBef>
                <a:spcPts val="0"/>
              </a:spcBef>
              <a:buNone/>
              <a:defRPr b="1" sz="1600">
                <a:solidFill>
                  <a:schemeClr val="accent2"/>
                </a:solidFill>
                <a:latin typeface="Calibri"/>
                <a:ea typeface="Calibri"/>
                <a:cs typeface="Calibri"/>
                <a:sym typeface="Calibri"/>
              </a:defRPr>
            </a:lvl6pPr>
            <a:lvl7pPr indent="0" lvl="6" marL="0" marR="0" rtl="0" algn="r">
              <a:spcBef>
                <a:spcPts val="0"/>
              </a:spcBef>
              <a:buNone/>
              <a:defRPr b="1" sz="1600">
                <a:solidFill>
                  <a:schemeClr val="accent2"/>
                </a:solidFill>
                <a:latin typeface="Calibri"/>
                <a:ea typeface="Calibri"/>
                <a:cs typeface="Calibri"/>
                <a:sym typeface="Calibri"/>
              </a:defRPr>
            </a:lvl7pPr>
            <a:lvl8pPr indent="0" lvl="7" marL="0" marR="0" rtl="0" algn="r">
              <a:spcBef>
                <a:spcPts val="0"/>
              </a:spcBef>
              <a:buNone/>
              <a:defRPr b="1" sz="1600">
                <a:solidFill>
                  <a:schemeClr val="accent2"/>
                </a:solidFill>
                <a:latin typeface="Calibri"/>
                <a:ea typeface="Calibri"/>
                <a:cs typeface="Calibri"/>
                <a:sym typeface="Calibri"/>
              </a:defRPr>
            </a:lvl8pPr>
            <a:lvl9pPr indent="0" lvl="8" marL="0" marR="0" rtl="0" algn="r">
              <a:spcBef>
                <a:spcPts val="0"/>
              </a:spcBef>
              <a:buNone/>
              <a:defRPr b="1" sz="1600">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grpSp>
        <p:nvGrpSpPr>
          <p:cNvPr id="128" name="Google Shape;128;p3"/>
          <p:cNvGrpSpPr/>
          <p:nvPr/>
        </p:nvGrpSpPr>
        <p:grpSpPr>
          <a:xfrm>
            <a:off x="6961787" y="1092812"/>
            <a:ext cx="2484415" cy="997345"/>
            <a:chOff x="1899" y="899"/>
            <a:chExt cx="4165" cy="1672"/>
          </a:xfrm>
        </p:grpSpPr>
        <p:sp>
          <p:nvSpPr>
            <p:cNvPr id="129" name="Google Shape;129;p3"/>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 name="Google Shape;130;p3"/>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 name="Google Shape;131;p3"/>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 name="Google Shape;132;p3"/>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 name="Google Shape;133;p3"/>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 name="Google Shape;134;p3"/>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 name="Google Shape;135;p3"/>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 name="Google Shape;136;p3"/>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 name="Google Shape;137;p3"/>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 name="Google Shape;138;p3"/>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 name="Google Shape;139;p3"/>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 name="Google Shape;140;p3"/>
            <p:cNvSpPr/>
            <p:nvPr/>
          </p:nvSpPr>
          <p:spPr>
            <a:xfrm>
              <a:off x="2762" y="2203"/>
              <a:ext cx="28"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 name="Google Shape;141;p3"/>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 name="Google Shape;142;p3"/>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 name="Google Shape;143;p3"/>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 name="Google Shape;144;p3"/>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 name="Google Shape;145;p3"/>
            <p:cNvSpPr/>
            <p:nvPr/>
          </p:nvSpPr>
          <p:spPr>
            <a:xfrm>
              <a:off x="3203" y="2203"/>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 name="Google Shape;146;p3"/>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 name="Google Shape;147;p3"/>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 name="Google Shape;148;p3"/>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p3"/>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 name="Google Shape;150;p3"/>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 name="Google Shape;151;p3"/>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 name="Google Shape;152;p3"/>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3"/>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 name="Google Shape;154;p3"/>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3"/>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 name="Google Shape;156;p3"/>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7" name="Google Shape;157;p3"/>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 name="Google Shape;158;p3"/>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 name="Google Shape;159;p3"/>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 name="Google Shape;160;p3"/>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 name="Google Shape;161;p3"/>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 name="Google Shape;162;p3"/>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3"/>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 name="Google Shape;164;p3"/>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3"/>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 name="Google Shape;166;p3"/>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3"/>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3"/>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 name="Google Shape;169;p3"/>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 name="Google Shape;170;p3"/>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 name="Google Shape;171;p3"/>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 name="Google Shape;172;p3"/>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3"/>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 name="Google Shape;174;p3"/>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p3"/>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3"/>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 name="Google Shape;177;p3"/>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p3"/>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9" name="Google Shape;179;p3"/>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0" name="Google Shape;180;p3"/>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 name="Google Shape;181;p3"/>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 name="Google Shape;182;p3"/>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 name="Google Shape;183;p3"/>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 name="Google Shape;184;p3"/>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 name="Google Shape;185;p3"/>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3"/>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 name="Google Shape;187;p3"/>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3"/>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 name="Google Shape;189;p3"/>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3"/>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 name="Google Shape;191;p3"/>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3"/>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3"/>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 name="Google Shape;194;p3"/>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 name="Google Shape;195;p3"/>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 name="Google Shape;196;p3"/>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 name="Google Shape;197;p3"/>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3"/>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3"/>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3"/>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 name="Google Shape;201;p3"/>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3"/>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 name="Google Shape;203;p3"/>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3"/>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3"/>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3"/>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3"/>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3"/>
            <p:cNvSpPr/>
            <p:nvPr/>
          </p:nvSpPr>
          <p:spPr>
            <a:xfrm>
              <a:off x="4838" y="2425"/>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 name="Google Shape;209;p3"/>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3"/>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 name="Google Shape;211;p3"/>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 name="Google Shape;212;p3"/>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 name="Google Shape;213;p3"/>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 name="Google Shape;214;p3"/>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 name="Google Shape;215;p3"/>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 name="Google Shape;216;p3"/>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 name="Google Shape;217;p3"/>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3"/>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 name="Google Shape;219;p3"/>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 name="Google Shape;220;p3"/>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 name="Google Shape;221;p3"/>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22" name="Google Shape;222;p3"/>
            <p:cNvCxnSpPr/>
            <p:nvPr/>
          </p:nvCxnSpPr>
          <p:spPr>
            <a:xfrm>
              <a:off x="3964" y="2205"/>
              <a:ext cx="0" cy="366"/>
            </a:xfrm>
            <a:prstGeom prst="straightConnector1">
              <a:avLst/>
            </a:prstGeom>
            <a:solidFill>
              <a:schemeClr val="lt1"/>
            </a:solidFill>
            <a:ln cap="flat" cmpd="sng" w="14275">
              <a:solidFill>
                <a:schemeClr val="lt1"/>
              </a:solidFill>
              <a:prstDash val="solid"/>
              <a:miter lim="800000"/>
              <a:headEnd len="med" w="med" type="none"/>
              <a:tailEnd len="med" w="med" type="none"/>
            </a:ln>
          </p:spPr>
        </p:cxnSp>
      </p:grpSp>
      <p:sp>
        <p:nvSpPr>
          <p:cNvPr id="223" name="Google Shape;223;p3"/>
          <p:cNvSpPr txBox="1"/>
          <p:nvPr>
            <p:ph type="title"/>
          </p:nvPr>
        </p:nvSpPr>
        <p:spPr>
          <a:xfrm>
            <a:off x="6961787" y="2456475"/>
            <a:ext cx="4624582" cy="1928219"/>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1" i="0" sz="40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4" name="Google Shape;224;p3"/>
          <p:cNvSpPr txBox="1"/>
          <p:nvPr>
            <p:ph idx="1" type="body"/>
          </p:nvPr>
        </p:nvSpPr>
        <p:spPr>
          <a:xfrm>
            <a:off x="6961787" y="4720790"/>
            <a:ext cx="4624582" cy="703468"/>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dk2"/>
              </a:buClr>
              <a:buSzPts val="1800"/>
              <a:buFont typeface="Arial"/>
              <a:buChar char="•"/>
              <a:defRPr b="1" i="0" sz="1800" u="none" cap="none" strike="noStrike">
                <a:solidFill>
                  <a:srgbClr val="FF0000"/>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accent2"/>
              </a:buClr>
              <a:buSzPts val="1600"/>
              <a:buFont typeface="Arial"/>
              <a:buChar char="•"/>
              <a:defRPr b="0" i="0" sz="1600" u="none" cap="none" strike="noStrike">
                <a:solidFill>
                  <a:srgbClr val="FF0000"/>
                </a:solidFill>
                <a:latin typeface="Calibri"/>
                <a:ea typeface="Calibri"/>
                <a:cs typeface="Calibri"/>
                <a:sym typeface="Calibri"/>
              </a:defRPr>
            </a:lvl4pPr>
            <a:lvl5pPr indent="-228600" lvl="4" marL="2286000" marR="0" rtl="0" algn="l">
              <a:lnSpc>
                <a:spcPct val="90000"/>
              </a:lnSpc>
              <a:spcBef>
                <a:spcPts val="800"/>
              </a:spcBef>
              <a:spcAft>
                <a:spcPts val="0"/>
              </a:spcAft>
              <a:buClr>
                <a:srgbClr val="FF0000"/>
              </a:buClr>
              <a:buSzPts val="2000"/>
              <a:buFont typeface="Arial"/>
              <a:buNone/>
              <a:defRPr b="1" i="0" sz="2000" u="none" cap="none" strike="noStrike">
                <a:solidFill>
                  <a:srgbClr val="FF0000"/>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5" name="Google Shape;225;p3"/>
          <p:cNvSpPr/>
          <p:nvPr/>
        </p:nvSpPr>
        <p:spPr>
          <a:xfrm>
            <a:off x="-2330633" y="180542"/>
            <a:ext cx="8883034" cy="6220708"/>
          </a:xfrm>
          <a:custGeom>
            <a:rect b="b" l="l" r="r" t="t"/>
            <a:pathLst>
              <a:path extrusionOk="0" h="2558" w="3654">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26" name="Google Shape;226;p3"/>
          <p:cNvPicPr preferRelativeResize="0"/>
          <p:nvPr/>
        </p:nvPicPr>
        <p:blipFill rotWithShape="1">
          <a:blip r:embed="rId3">
            <a:alphaModFix/>
          </a:blip>
          <a:srcRect b="0" l="0" r="0" t="0"/>
          <a:stretch/>
        </p:blipFill>
        <p:spPr>
          <a:xfrm>
            <a:off x="10174590" y="1236568"/>
            <a:ext cx="1620180" cy="821234"/>
          </a:xfrm>
          <a:prstGeom prst="rect">
            <a:avLst/>
          </a:prstGeom>
          <a:noFill/>
          <a:ln>
            <a:noFill/>
          </a:ln>
        </p:spPr>
      </p:pic>
      <p:grpSp>
        <p:nvGrpSpPr>
          <p:cNvPr id="227" name="Google Shape;227;p3"/>
          <p:cNvGrpSpPr/>
          <p:nvPr/>
        </p:nvGrpSpPr>
        <p:grpSpPr>
          <a:xfrm>
            <a:off x="-2040904" y="871532"/>
            <a:ext cx="1368152" cy="2264265"/>
            <a:chOff x="-1836712" y="2937191"/>
            <a:chExt cx="1368152" cy="2264265"/>
          </a:xfrm>
        </p:grpSpPr>
        <p:pic>
          <p:nvPicPr>
            <p:cNvPr descr="icon_camera_circle.png" id="228" name="Google Shape;228;p3"/>
            <p:cNvPicPr preferRelativeResize="0"/>
            <p:nvPr/>
          </p:nvPicPr>
          <p:blipFill rotWithShape="1">
            <a:blip r:embed="rId4">
              <a:alphaModFix/>
            </a:blip>
            <a:srcRect b="0" l="0" r="0" t="0"/>
            <a:stretch/>
          </p:blipFill>
          <p:spPr>
            <a:xfrm>
              <a:off x="-1728699" y="2937191"/>
              <a:ext cx="640111" cy="640111"/>
            </a:xfrm>
            <a:prstGeom prst="rect">
              <a:avLst/>
            </a:prstGeom>
            <a:noFill/>
            <a:ln>
              <a:noFill/>
            </a:ln>
          </p:spPr>
        </p:pic>
        <p:sp>
          <p:nvSpPr>
            <p:cNvPr id="229" name="Google Shape;229;p3"/>
            <p:cNvSpPr txBox="1"/>
            <p:nvPr/>
          </p:nvSpPr>
          <p:spPr>
            <a:xfrm>
              <a:off x="-1836712" y="3677962"/>
              <a:ext cx="1368152" cy="1523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&gt;Right</a:t>
              </a:r>
              <a:r>
                <a:rPr lang="en-GB" sz="1100">
                  <a:solidFill>
                    <a:srgbClr val="000000"/>
                  </a:solidFill>
                  <a:latin typeface="Calibri"/>
                  <a:ea typeface="Calibri"/>
                  <a:cs typeface="Calibri"/>
                  <a:sym typeface="Calibri"/>
                </a:rPr>
                <a:t> Click over slide</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&gt;format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descr="icon_information-white.png" id="230" name="Google Shape;230;p3"/>
            <p:cNvPicPr preferRelativeResize="0"/>
            <p:nvPr/>
          </p:nvPicPr>
          <p:blipFill rotWithShape="1">
            <a:blip r:embed="rId5">
              <a:alphaModFix/>
            </a:blip>
            <a:srcRect b="0" l="0" r="0" t="0"/>
            <a:stretch/>
          </p:blipFill>
          <p:spPr>
            <a:xfrm>
              <a:off x="-1728699" y="3245911"/>
              <a:ext cx="121592" cy="320113"/>
            </a:xfrm>
            <a:prstGeom prst="rect">
              <a:avLst/>
            </a:prstGeom>
            <a:noFill/>
            <a:ln>
              <a:noFill/>
            </a:ln>
          </p:spPr>
        </p:pic>
      </p:gr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500"/>
                                        <p:tgtEl>
                                          <p:spTgt spid="22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500"/>
                                        <p:tgtEl>
                                          <p:spTgt spid="128"/>
                                        </p:tgtEl>
                                      </p:cBhvr>
                                    </p:animEffect>
                                  </p:childTnLst>
                                </p:cTn>
                              </p:par>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
                                        <p:tgtEl>
                                          <p:spTgt spid="223"/>
                                        </p:tgtEl>
                                      </p:cBhvr>
                                    </p:animEffect>
                                  </p:childTnLst>
                                </p:cTn>
                              </p:par>
                              <p:par>
                                <p:cTn fill="hold" nodeType="withEffect" presetClass="entr" presetID="10" presetSubtype="0">
                                  <p:stCondLst>
                                    <p:cond delay="0"/>
                                  </p:stCondLst>
                                  <p:childTnLst>
                                    <p:set>
                                      <p:cBhvr>
                                        <p:cTn dur="1" fill="hold">
                                          <p:stCondLst>
                                            <p:cond delay="0"/>
                                          </p:stCondLst>
                                        </p:cTn>
                                        <p:tgtEl>
                                          <p:spTgt spid="224">
                                            <p:txEl>
                                              <p:pRg end="0" st="0"/>
                                            </p:txEl>
                                          </p:spTgt>
                                        </p:tgtEl>
                                        <p:attrNameLst>
                                          <p:attrName>style.visibility</p:attrName>
                                        </p:attrNameLst>
                                      </p:cBhvr>
                                      <p:to>
                                        <p:strVal val="visible"/>
                                      </p:to>
                                    </p:set>
                                    <p:animEffect filter="fade" transition="in">
                                      <p:cBhvr>
                                        <p:cTn dur="500"/>
                                        <p:tgtEl>
                                          <p:spTgt spid="224">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4">
                                            <p:txEl>
                                              <p:pRg end="1" st="1"/>
                                            </p:txEl>
                                          </p:spTgt>
                                        </p:tgtEl>
                                        <p:attrNameLst>
                                          <p:attrName>style.visibility</p:attrName>
                                        </p:attrNameLst>
                                      </p:cBhvr>
                                      <p:to>
                                        <p:strVal val="visible"/>
                                      </p:to>
                                    </p:set>
                                    <p:animEffect filter="fade" transition="in">
                                      <p:cBhvr>
                                        <p:cTn dur="500"/>
                                        <p:tgtEl>
                                          <p:spTgt spid="224">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4">
                                            <p:txEl>
                                              <p:pRg end="2" st="2"/>
                                            </p:txEl>
                                          </p:spTgt>
                                        </p:tgtEl>
                                        <p:attrNameLst>
                                          <p:attrName>style.visibility</p:attrName>
                                        </p:attrNameLst>
                                      </p:cBhvr>
                                      <p:to>
                                        <p:strVal val="visible"/>
                                      </p:to>
                                    </p:set>
                                    <p:animEffect filter="fade" transition="in">
                                      <p:cBhvr>
                                        <p:cTn dur="500"/>
                                        <p:tgtEl>
                                          <p:spTgt spid="224">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4">
                                            <p:txEl>
                                              <p:pRg end="3" st="3"/>
                                            </p:txEl>
                                          </p:spTgt>
                                        </p:tgtEl>
                                        <p:attrNameLst>
                                          <p:attrName>style.visibility</p:attrName>
                                        </p:attrNameLst>
                                      </p:cBhvr>
                                      <p:to>
                                        <p:strVal val="visible"/>
                                      </p:to>
                                    </p:set>
                                    <p:animEffect filter="fade" transition="in">
                                      <p:cBhvr>
                                        <p:cTn dur="500"/>
                                        <p:tgtEl>
                                          <p:spTgt spid="224">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4">
                                            <p:txEl>
                                              <p:pRg end="4" st="4"/>
                                            </p:txEl>
                                          </p:spTgt>
                                        </p:tgtEl>
                                        <p:attrNameLst>
                                          <p:attrName>style.visibility</p:attrName>
                                        </p:attrNameLst>
                                      </p:cBhvr>
                                      <p:to>
                                        <p:strVal val="visible"/>
                                      </p:to>
                                    </p:set>
                                    <p:animEffect filter="fade" transition="in">
                                      <p:cBhvr>
                                        <p:cTn dur="500"/>
                                        <p:tgtEl>
                                          <p:spTgt spid="224">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4">
                                            <p:txEl>
                                              <p:pRg end="5" st="5"/>
                                            </p:txEl>
                                          </p:spTgt>
                                        </p:tgtEl>
                                        <p:attrNameLst>
                                          <p:attrName>style.visibility</p:attrName>
                                        </p:attrNameLst>
                                      </p:cBhvr>
                                      <p:to>
                                        <p:strVal val="visible"/>
                                      </p:to>
                                    </p:set>
                                    <p:animEffect filter="fade" transition="in">
                                      <p:cBhvr>
                                        <p:cTn dur="500"/>
                                        <p:tgtEl>
                                          <p:spTgt spid="224">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4">
                                            <p:txEl>
                                              <p:pRg end="6" st="6"/>
                                            </p:txEl>
                                          </p:spTgt>
                                        </p:tgtEl>
                                        <p:attrNameLst>
                                          <p:attrName>style.visibility</p:attrName>
                                        </p:attrNameLst>
                                      </p:cBhvr>
                                      <p:to>
                                        <p:strVal val="visible"/>
                                      </p:to>
                                    </p:set>
                                    <p:animEffect filter="fade" transition="in">
                                      <p:cBhvr>
                                        <p:cTn dur="500"/>
                                        <p:tgtEl>
                                          <p:spTgt spid="224">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4">
                                            <p:txEl>
                                              <p:pRg end="7" st="7"/>
                                            </p:txEl>
                                          </p:spTgt>
                                        </p:tgtEl>
                                        <p:attrNameLst>
                                          <p:attrName>style.visibility</p:attrName>
                                        </p:attrNameLst>
                                      </p:cBhvr>
                                      <p:to>
                                        <p:strVal val="visible"/>
                                      </p:to>
                                    </p:set>
                                    <p:animEffect filter="fade" transition="in">
                                      <p:cBhvr>
                                        <p:cTn dur="500"/>
                                        <p:tgtEl>
                                          <p:spTgt spid="224">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4">
                                            <p:txEl>
                                              <p:pRg end="8" st="8"/>
                                            </p:txEl>
                                          </p:spTgt>
                                        </p:tgtEl>
                                        <p:attrNameLst>
                                          <p:attrName>style.visibility</p:attrName>
                                        </p:attrNameLst>
                                      </p:cBhvr>
                                      <p:to>
                                        <p:strVal val="visible"/>
                                      </p:to>
                                    </p:set>
                                    <p:animEffect filter="fade" transition="in">
                                      <p:cBhvr>
                                        <p:cTn dur="500"/>
                                        <p:tgtEl>
                                          <p:spTgt spid="224">
                                            <p:txEl>
                                              <p:pRg end="8" st="8"/>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ull image and content: Dark green">
  <p:cSld name="Title, full image and content: Dark green">
    <p:bg>
      <p:bgPr>
        <a:blipFill>
          <a:blip r:embed="rId2">
            <a:alphaModFix/>
          </a:blip>
          <a:stretch>
            <a:fillRect/>
          </a:stretch>
        </a:blipFill>
      </p:bgPr>
    </p:bg>
    <p:spTree>
      <p:nvGrpSpPr>
        <p:cNvPr id="2025" name="Shape 2025"/>
        <p:cNvGrpSpPr/>
        <p:nvPr/>
      </p:nvGrpSpPr>
      <p:grpSpPr>
        <a:xfrm>
          <a:off x="0" y="0"/>
          <a:ext cx="0" cy="0"/>
          <a:chOff x="0" y="0"/>
          <a:chExt cx="0" cy="0"/>
        </a:xfrm>
      </p:grpSpPr>
      <p:sp>
        <p:nvSpPr>
          <p:cNvPr id="2026" name="Google Shape;2026;p21"/>
          <p:cNvSpPr/>
          <p:nvPr/>
        </p:nvSpPr>
        <p:spPr>
          <a:xfrm flipH="1" rot="5400000">
            <a:off x="699195" y="-699045"/>
            <a:ext cx="6858001" cy="8256086"/>
          </a:xfrm>
          <a:prstGeom prst="rect">
            <a:avLst/>
          </a:prstGeom>
          <a:gradFill>
            <a:gsLst>
              <a:gs pos="0">
                <a:srgbClr val="000000"/>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7" name="Google Shape;2027;p21"/>
          <p:cNvSpPr/>
          <p:nvPr/>
        </p:nvSpPr>
        <p:spPr>
          <a:xfrm flipH="1" rot="10800000">
            <a:off x="0" y="0"/>
            <a:ext cx="12192000" cy="2039622"/>
          </a:xfrm>
          <a:prstGeom prst="rect">
            <a:avLst/>
          </a:prstGeom>
          <a:gradFill>
            <a:gsLst>
              <a:gs pos="0">
                <a:srgbClr val="000000"/>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8" name="Google Shape;2028;p21"/>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29" name="Google Shape;2029;p21"/>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accent2"/>
                </a:solidFill>
                <a:latin typeface="Calibri"/>
                <a:ea typeface="Calibri"/>
                <a:cs typeface="Calibri"/>
                <a:sym typeface="Calibri"/>
              </a:defRPr>
            </a:lvl1pPr>
            <a:lvl2pPr indent="0" lvl="1" marL="0" marR="0" rtl="0" algn="r">
              <a:spcBef>
                <a:spcPts val="0"/>
              </a:spcBef>
              <a:buNone/>
              <a:defRPr b="1" sz="1600">
                <a:solidFill>
                  <a:schemeClr val="accent2"/>
                </a:solidFill>
                <a:latin typeface="Calibri"/>
                <a:ea typeface="Calibri"/>
                <a:cs typeface="Calibri"/>
                <a:sym typeface="Calibri"/>
              </a:defRPr>
            </a:lvl2pPr>
            <a:lvl3pPr indent="0" lvl="2" marL="0" marR="0" rtl="0" algn="r">
              <a:spcBef>
                <a:spcPts val="0"/>
              </a:spcBef>
              <a:buNone/>
              <a:defRPr b="1" sz="1600">
                <a:solidFill>
                  <a:schemeClr val="accent2"/>
                </a:solidFill>
                <a:latin typeface="Calibri"/>
                <a:ea typeface="Calibri"/>
                <a:cs typeface="Calibri"/>
                <a:sym typeface="Calibri"/>
              </a:defRPr>
            </a:lvl3pPr>
            <a:lvl4pPr indent="0" lvl="3" marL="0" marR="0" rtl="0" algn="r">
              <a:spcBef>
                <a:spcPts val="0"/>
              </a:spcBef>
              <a:buNone/>
              <a:defRPr b="1" sz="1600">
                <a:solidFill>
                  <a:schemeClr val="accent2"/>
                </a:solidFill>
                <a:latin typeface="Calibri"/>
                <a:ea typeface="Calibri"/>
                <a:cs typeface="Calibri"/>
                <a:sym typeface="Calibri"/>
              </a:defRPr>
            </a:lvl4pPr>
            <a:lvl5pPr indent="0" lvl="4" marL="0" marR="0" rtl="0" algn="r">
              <a:spcBef>
                <a:spcPts val="0"/>
              </a:spcBef>
              <a:buNone/>
              <a:defRPr b="1" sz="1600">
                <a:solidFill>
                  <a:schemeClr val="accent2"/>
                </a:solidFill>
                <a:latin typeface="Calibri"/>
                <a:ea typeface="Calibri"/>
                <a:cs typeface="Calibri"/>
                <a:sym typeface="Calibri"/>
              </a:defRPr>
            </a:lvl5pPr>
            <a:lvl6pPr indent="0" lvl="5" marL="0" marR="0" rtl="0" algn="r">
              <a:spcBef>
                <a:spcPts val="0"/>
              </a:spcBef>
              <a:buNone/>
              <a:defRPr b="1" sz="1600">
                <a:solidFill>
                  <a:schemeClr val="accent2"/>
                </a:solidFill>
                <a:latin typeface="Calibri"/>
                <a:ea typeface="Calibri"/>
                <a:cs typeface="Calibri"/>
                <a:sym typeface="Calibri"/>
              </a:defRPr>
            </a:lvl6pPr>
            <a:lvl7pPr indent="0" lvl="6" marL="0" marR="0" rtl="0" algn="r">
              <a:spcBef>
                <a:spcPts val="0"/>
              </a:spcBef>
              <a:buNone/>
              <a:defRPr b="1" sz="1600">
                <a:solidFill>
                  <a:schemeClr val="accent2"/>
                </a:solidFill>
                <a:latin typeface="Calibri"/>
                <a:ea typeface="Calibri"/>
                <a:cs typeface="Calibri"/>
                <a:sym typeface="Calibri"/>
              </a:defRPr>
            </a:lvl7pPr>
            <a:lvl8pPr indent="0" lvl="7" marL="0" marR="0" rtl="0" algn="r">
              <a:spcBef>
                <a:spcPts val="0"/>
              </a:spcBef>
              <a:buNone/>
              <a:defRPr b="1" sz="1600">
                <a:solidFill>
                  <a:schemeClr val="accent2"/>
                </a:solidFill>
                <a:latin typeface="Calibri"/>
                <a:ea typeface="Calibri"/>
                <a:cs typeface="Calibri"/>
                <a:sym typeface="Calibri"/>
              </a:defRPr>
            </a:lvl8pPr>
            <a:lvl9pPr indent="0" lvl="8" marL="0" marR="0" rtl="0" algn="r">
              <a:spcBef>
                <a:spcPts val="0"/>
              </a:spcBef>
              <a:buNone/>
              <a:defRPr b="1" sz="1600">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grpSp>
        <p:nvGrpSpPr>
          <p:cNvPr id="2030" name="Google Shape;2030;p21"/>
          <p:cNvGrpSpPr/>
          <p:nvPr/>
        </p:nvGrpSpPr>
        <p:grpSpPr>
          <a:xfrm>
            <a:off x="10553375" y="296652"/>
            <a:ext cx="1195327" cy="479853"/>
            <a:chOff x="1899" y="899"/>
            <a:chExt cx="4165" cy="1672"/>
          </a:xfrm>
        </p:grpSpPr>
        <p:sp>
          <p:nvSpPr>
            <p:cNvPr id="2031" name="Google Shape;2031;p21"/>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2" name="Google Shape;2032;p21"/>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3" name="Google Shape;2033;p21"/>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4" name="Google Shape;2034;p21"/>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5" name="Google Shape;2035;p21"/>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6" name="Google Shape;2036;p21"/>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7" name="Google Shape;2037;p21"/>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8" name="Google Shape;2038;p21"/>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9" name="Google Shape;2039;p21"/>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0" name="Google Shape;2040;p21"/>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1" name="Google Shape;2041;p21"/>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2" name="Google Shape;2042;p21"/>
            <p:cNvSpPr/>
            <p:nvPr/>
          </p:nvSpPr>
          <p:spPr>
            <a:xfrm>
              <a:off x="2762" y="2203"/>
              <a:ext cx="28"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3" name="Google Shape;2043;p21"/>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4" name="Google Shape;2044;p21"/>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5" name="Google Shape;2045;p21"/>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6" name="Google Shape;2046;p21"/>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7" name="Google Shape;2047;p21"/>
            <p:cNvSpPr/>
            <p:nvPr/>
          </p:nvSpPr>
          <p:spPr>
            <a:xfrm>
              <a:off x="3203" y="2203"/>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8" name="Google Shape;2048;p21"/>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9" name="Google Shape;2049;p21"/>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0" name="Google Shape;2050;p21"/>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1" name="Google Shape;2051;p21"/>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2" name="Google Shape;2052;p21"/>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3" name="Google Shape;2053;p21"/>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4" name="Google Shape;2054;p21"/>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5" name="Google Shape;2055;p21"/>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6" name="Google Shape;2056;p21"/>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7" name="Google Shape;2057;p21"/>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8" name="Google Shape;2058;p21"/>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9" name="Google Shape;2059;p21"/>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0" name="Google Shape;2060;p21"/>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1" name="Google Shape;2061;p21"/>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2" name="Google Shape;2062;p21"/>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3" name="Google Shape;2063;p21"/>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4" name="Google Shape;2064;p21"/>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5" name="Google Shape;2065;p21"/>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6" name="Google Shape;2066;p21"/>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7" name="Google Shape;2067;p21"/>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8" name="Google Shape;2068;p21"/>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9" name="Google Shape;2069;p21"/>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0" name="Google Shape;2070;p21"/>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1" name="Google Shape;2071;p21"/>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2" name="Google Shape;2072;p21"/>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3" name="Google Shape;2073;p21"/>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4" name="Google Shape;2074;p21"/>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5" name="Google Shape;2075;p21"/>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6" name="Google Shape;2076;p21"/>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7" name="Google Shape;2077;p21"/>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8" name="Google Shape;2078;p21"/>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9" name="Google Shape;2079;p21"/>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0" name="Google Shape;2080;p21"/>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1" name="Google Shape;2081;p21"/>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2" name="Google Shape;2082;p21"/>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3" name="Google Shape;2083;p21"/>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4" name="Google Shape;2084;p21"/>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5" name="Google Shape;2085;p21"/>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6" name="Google Shape;2086;p21"/>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7" name="Google Shape;2087;p21"/>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8" name="Google Shape;2088;p21"/>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9" name="Google Shape;2089;p21"/>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0" name="Google Shape;2090;p21"/>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1" name="Google Shape;2091;p21"/>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2" name="Google Shape;2092;p21"/>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3" name="Google Shape;2093;p21"/>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4" name="Google Shape;2094;p21"/>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5" name="Google Shape;2095;p21"/>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6" name="Google Shape;2096;p21"/>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7" name="Google Shape;2097;p21"/>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8" name="Google Shape;2098;p21"/>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9" name="Google Shape;2099;p21"/>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0" name="Google Shape;2100;p21"/>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1" name="Google Shape;2101;p21"/>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2" name="Google Shape;2102;p21"/>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3" name="Google Shape;2103;p21"/>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4" name="Google Shape;2104;p21"/>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5" name="Google Shape;2105;p21"/>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6" name="Google Shape;2106;p21"/>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7" name="Google Shape;2107;p21"/>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8" name="Google Shape;2108;p21"/>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9" name="Google Shape;2109;p21"/>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0" name="Google Shape;2110;p21"/>
            <p:cNvSpPr/>
            <p:nvPr/>
          </p:nvSpPr>
          <p:spPr>
            <a:xfrm>
              <a:off x="4838" y="2425"/>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1" name="Google Shape;2111;p21"/>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2" name="Google Shape;2112;p21"/>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3" name="Google Shape;2113;p21"/>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4" name="Google Shape;2114;p21"/>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5" name="Google Shape;2115;p21"/>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6" name="Google Shape;2116;p21"/>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7" name="Google Shape;2117;p21"/>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8" name="Google Shape;2118;p21"/>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9" name="Google Shape;2119;p21"/>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0" name="Google Shape;2120;p21"/>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1" name="Google Shape;2121;p21"/>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2" name="Google Shape;2122;p21"/>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3" name="Google Shape;2123;p21"/>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124" name="Google Shape;2124;p21"/>
            <p:cNvCxnSpPr/>
            <p:nvPr/>
          </p:nvCxnSpPr>
          <p:spPr>
            <a:xfrm>
              <a:off x="3964" y="2205"/>
              <a:ext cx="0" cy="366"/>
            </a:xfrm>
            <a:prstGeom prst="straightConnector1">
              <a:avLst/>
            </a:prstGeom>
            <a:solidFill>
              <a:schemeClr val="lt1"/>
            </a:solidFill>
            <a:ln cap="flat" cmpd="sng" w="14275">
              <a:solidFill>
                <a:schemeClr val="lt1"/>
              </a:solidFill>
              <a:prstDash val="solid"/>
              <a:miter lim="800000"/>
              <a:headEnd len="med" w="med" type="none"/>
              <a:tailEnd len="med" w="med" type="none"/>
            </a:ln>
          </p:spPr>
        </p:cxnSp>
      </p:grpSp>
      <p:grpSp>
        <p:nvGrpSpPr>
          <p:cNvPr id="2125" name="Google Shape;2125;p21"/>
          <p:cNvGrpSpPr/>
          <p:nvPr/>
        </p:nvGrpSpPr>
        <p:grpSpPr>
          <a:xfrm>
            <a:off x="-2040904" y="3988723"/>
            <a:ext cx="1872208" cy="2902681"/>
            <a:chOff x="6195941" y="562596"/>
            <a:chExt cx="1872208" cy="2902681"/>
          </a:xfrm>
        </p:grpSpPr>
        <p:grpSp>
          <p:nvGrpSpPr>
            <p:cNvPr id="2126" name="Google Shape;2126;p21"/>
            <p:cNvGrpSpPr/>
            <p:nvPr/>
          </p:nvGrpSpPr>
          <p:grpSpPr>
            <a:xfrm>
              <a:off x="6195941" y="832626"/>
              <a:ext cx="1872208" cy="2632651"/>
              <a:chOff x="-1872716" y="660661"/>
              <a:chExt cx="1872208" cy="1974490"/>
            </a:xfrm>
          </p:grpSpPr>
          <p:sp>
            <p:nvSpPr>
              <p:cNvPr id="2127" name="Google Shape;2127;p21"/>
              <p:cNvSpPr txBox="1"/>
              <p:nvPr/>
            </p:nvSpPr>
            <p:spPr>
              <a:xfrm>
                <a:off x="-1872716" y="984698"/>
                <a:ext cx="1872208" cy="165045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format</a:t>
                </a:r>
                <a:r>
                  <a:rPr lang="en-GB" sz="1100">
                    <a:solidFill>
                      <a:srgbClr val="000000"/>
                    </a:solidFill>
                    <a:latin typeface="Calibri"/>
                    <a:ea typeface="Calibri"/>
                    <a:cs typeface="Calibri"/>
                    <a:sym typeface="Calibri"/>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indent="0" lvl="0" marL="0" marR="0" rtl="0" algn="l">
                  <a:spcBef>
                    <a:spcPts val="0"/>
                  </a:spcBef>
                  <a:spcAft>
                    <a:spcPts val="0"/>
                  </a:spcAft>
                  <a:buNone/>
                </a:pPr>
                <a:r>
                  <a:t/>
                </a:r>
                <a:endParaRPr sz="1100">
                  <a:solidFill>
                    <a:srgbClr val="000000"/>
                  </a:solidFill>
                  <a:latin typeface="Calibri"/>
                  <a:ea typeface="Calibri"/>
                  <a:cs typeface="Calibri"/>
                  <a:sym typeface="Calibri"/>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descr="icon_information-white.png" id="2128" name="Google Shape;2128;p21"/>
              <p:cNvPicPr preferRelativeResize="0"/>
              <p:nvPr/>
            </p:nvPicPr>
            <p:blipFill rotWithShape="1">
              <a:blip r:embed="rId3">
                <a:alphaModFix/>
              </a:blip>
              <a:srcRect b="0" l="0" r="0" t="0"/>
              <a:stretch/>
            </p:blipFill>
            <p:spPr>
              <a:xfrm>
                <a:off x="-1764703" y="660661"/>
                <a:ext cx="121592" cy="240085"/>
              </a:xfrm>
              <a:prstGeom prst="rect">
                <a:avLst/>
              </a:prstGeom>
              <a:noFill/>
              <a:ln>
                <a:noFill/>
              </a:ln>
            </p:spPr>
          </p:pic>
        </p:grpSp>
        <p:grpSp>
          <p:nvGrpSpPr>
            <p:cNvPr id="2129" name="Google Shape;2129;p21"/>
            <p:cNvGrpSpPr/>
            <p:nvPr/>
          </p:nvGrpSpPr>
          <p:grpSpPr>
            <a:xfrm>
              <a:off x="6303954" y="562596"/>
              <a:ext cx="540060" cy="540060"/>
              <a:chOff x="6303954" y="562596"/>
              <a:chExt cx="540060" cy="540060"/>
            </a:xfrm>
          </p:grpSpPr>
          <p:sp>
            <p:nvSpPr>
              <p:cNvPr id="2130" name="Google Shape;2130;p21"/>
              <p:cNvSpPr/>
              <p:nvPr/>
            </p:nvSpPr>
            <p:spPr>
              <a:xfrm>
                <a:off x="6303954" y="562596"/>
                <a:ext cx="540060" cy="54006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increase_indent.png" id="2131" name="Google Shape;2131;p21"/>
              <p:cNvPicPr preferRelativeResize="0"/>
              <p:nvPr/>
            </p:nvPicPr>
            <p:blipFill rotWithShape="1">
              <a:blip r:embed="rId4">
                <a:alphaModFix/>
              </a:blip>
              <a:srcRect b="0" l="0" r="0" t="0"/>
              <a:stretch/>
            </p:blipFill>
            <p:spPr>
              <a:xfrm>
                <a:off x="6425212" y="679422"/>
                <a:ext cx="317520" cy="317520"/>
              </a:xfrm>
              <a:prstGeom prst="rect">
                <a:avLst/>
              </a:prstGeom>
              <a:noFill/>
              <a:ln>
                <a:noFill/>
              </a:ln>
            </p:spPr>
          </p:pic>
        </p:grpSp>
      </p:grpSp>
      <p:sp>
        <p:nvSpPr>
          <p:cNvPr id="2132" name="Google Shape;2132;p21"/>
          <p:cNvSpPr/>
          <p:nvPr/>
        </p:nvSpPr>
        <p:spPr>
          <a:xfrm>
            <a:off x="7680176" y="3356992"/>
            <a:ext cx="4398729" cy="3080390"/>
          </a:xfrm>
          <a:custGeom>
            <a:rect b="b" l="l" r="r" t="t"/>
            <a:pathLst>
              <a:path extrusionOk="0" h="2558" w="3654">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3" name="Google Shape;2133;p21"/>
          <p:cNvSpPr/>
          <p:nvPr/>
        </p:nvSpPr>
        <p:spPr>
          <a:xfrm>
            <a:off x="0" y="1587"/>
            <a:ext cx="9084331" cy="2539485"/>
          </a:xfrm>
          <a:custGeom>
            <a:rect b="b" l="l" r="r" t="t"/>
            <a:pathLst>
              <a:path extrusionOk="0" h="4169" w="12745">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2">
              <a:alpha val="49803"/>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4" name="Google Shape;2134;p21"/>
          <p:cNvSpPr txBox="1"/>
          <p:nvPr>
            <p:ph type="title"/>
          </p:nvPr>
        </p:nvSpPr>
        <p:spPr>
          <a:xfrm>
            <a:off x="514800" y="434983"/>
            <a:ext cx="4752528" cy="1255705"/>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2800"/>
              <a:buFont typeface="Calibri"/>
              <a:buNone/>
              <a:defRPr b="1" i="0" sz="28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35" name="Google Shape;2135;p21"/>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36" name="Google Shape;2136;p21"/>
          <p:cNvSpPr txBox="1"/>
          <p:nvPr>
            <p:ph idx="1" type="body"/>
          </p:nvPr>
        </p:nvSpPr>
        <p:spPr>
          <a:xfrm>
            <a:off x="514800" y="3104964"/>
            <a:ext cx="4752528" cy="285775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lt1"/>
              </a:buClr>
              <a:buSzPts val="1800"/>
              <a:buFont typeface="Arial"/>
              <a:buChar char="•"/>
              <a:defRPr b="1" i="0" sz="1800" u="none" cap="none" strike="noStrike">
                <a:solidFill>
                  <a:schemeClr val="lt1"/>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228600" lvl="4" marL="2286000" marR="0" rtl="0" algn="l">
              <a:lnSpc>
                <a:spcPct val="90000"/>
              </a:lnSpc>
              <a:spcBef>
                <a:spcPts val="8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2137" name="Google Shape;2137;p21"/>
          <p:cNvGrpSpPr/>
          <p:nvPr/>
        </p:nvGrpSpPr>
        <p:grpSpPr>
          <a:xfrm>
            <a:off x="-2040904" y="871532"/>
            <a:ext cx="1368152" cy="2264265"/>
            <a:chOff x="-1836712" y="2937191"/>
            <a:chExt cx="1368152" cy="2264265"/>
          </a:xfrm>
        </p:grpSpPr>
        <p:pic>
          <p:nvPicPr>
            <p:cNvPr descr="icon_camera_circle.png" id="2138" name="Google Shape;2138;p21"/>
            <p:cNvPicPr preferRelativeResize="0"/>
            <p:nvPr/>
          </p:nvPicPr>
          <p:blipFill rotWithShape="1">
            <a:blip r:embed="rId5">
              <a:alphaModFix/>
            </a:blip>
            <a:srcRect b="0" l="0" r="0" t="0"/>
            <a:stretch/>
          </p:blipFill>
          <p:spPr>
            <a:xfrm>
              <a:off x="-1728699" y="2937191"/>
              <a:ext cx="640111" cy="640111"/>
            </a:xfrm>
            <a:prstGeom prst="rect">
              <a:avLst/>
            </a:prstGeom>
            <a:noFill/>
            <a:ln>
              <a:noFill/>
            </a:ln>
          </p:spPr>
        </p:pic>
        <p:sp>
          <p:nvSpPr>
            <p:cNvPr id="2139" name="Google Shape;2139;p21"/>
            <p:cNvSpPr txBox="1"/>
            <p:nvPr/>
          </p:nvSpPr>
          <p:spPr>
            <a:xfrm>
              <a:off x="-1836712" y="3677962"/>
              <a:ext cx="1368152" cy="1523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&gt;Right</a:t>
              </a:r>
              <a:r>
                <a:rPr lang="en-GB" sz="1100">
                  <a:solidFill>
                    <a:srgbClr val="000000"/>
                  </a:solidFill>
                  <a:latin typeface="Calibri"/>
                  <a:ea typeface="Calibri"/>
                  <a:cs typeface="Calibri"/>
                  <a:sym typeface="Calibri"/>
                </a:rPr>
                <a:t> Click over slide</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&gt;format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descr="icon_information-white.png" id="2140" name="Google Shape;2140;p21"/>
            <p:cNvPicPr preferRelativeResize="0"/>
            <p:nvPr/>
          </p:nvPicPr>
          <p:blipFill rotWithShape="1">
            <a:blip r:embed="rId3">
              <a:alphaModFix/>
            </a:blip>
            <a:srcRect b="0" l="0" r="0" t="0"/>
            <a:stretch/>
          </p:blipFill>
          <p:spPr>
            <a:xfrm>
              <a:off x="-1728699" y="3245911"/>
              <a:ext cx="121592" cy="320113"/>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ull image and content: Light blue">
  <p:cSld name="Title, full image and content: Light blue">
    <p:bg>
      <p:bgPr>
        <a:blipFill>
          <a:blip r:embed="rId2">
            <a:alphaModFix/>
          </a:blip>
          <a:stretch>
            <a:fillRect/>
          </a:stretch>
        </a:blipFill>
      </p:bgPr>
    </p:bg>
    <p:spTree>
      <p:nvGrpSpPr>
        <p:cNvPr id="2141" name="Shape 2141"/>
        <p:cNvGrpSpPr/>
        <p:nvPr/>
      </p:nvGrpSpPr>
      <p:grpSpPr>
        <a:xfrm>
          <a:off x="0" y="0"/>
          <a:ext cx="0" cy="0"/>
          <a:chOff x="0" y="0"/>
          <a:chExt cx="0" cy="0"/>
        </a:xfrm>
      </p:grpSpPr>
      <p:sp>
        <p:nvSpPr>
          <p:cNvPr id="2142" name="Google Shape;2142;p22"/>
          <p:cNvSpPr/>
          <p:nvPr/>
        </p:nvSpPr>
        <p:spPr>
          <a:xfrm flipH="1" rot="5400000">
            <a:off x="699195" y="-699045"/>
            <a:ext cx="6858001" cy="8256086"/>
          </a:xfrm>
          <a:prstGeom prst="rect">
            <a:avLst/>
          </a:prstGeom>
          <a:gradFill>
            <a:gsLst>
              <a:gs pos="0">
                <a:srgbClr val="000000"/>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3" name="Google Shape;2143;p22"/>
          <p:cNvSpPr/>
          <p:nvPr/>
        </p:nvSpPr>
        <p:spPr>
          <a:xfrm flipH="1" rot="10800000">
            <a:off x="0" y="0"/>
            <a:ext cx="12192000" cy="2039622"/>
          </a:xfrm>
          <a:prstGeom prst="rect">
            <a:avLst/>
          </a:prstGeom>
          <a:gradFill>
            <a:gsLst>
              <a:gs pos="0">
                <a:srgbClr val="000000"/>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4" name="Google Shape;2144;p22"/>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45" name="Google Shape;2145;p22"/>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accent2"/>
                </a:solidFill>
                <a:latin typeface="Calibri"/>
                <a:ea typeface="Calibri"/>
                <a:cs typeface="Calibri"/>
                <a:sym typeface="Calibri"/>
              </a:defRPr>
            </a:lvl1pPr>
            <a:lvl2pPr indent="0" lvl="1" marL="0" marR="0" rtl="0" algn="r">
              <a:spcBef>
                <a:spcPts val="0"/>
              </a:spcBef>
              <a:buNone/>
              <a:defRPr b="1" sz="1600">
                <a:solidFill>
                  <a:schemeClr val="accent2"/>
                </a:solidFill>
                <a:latin typeface="Calibri"/>
                <a:ea typeface="Calibri"/>
                <a:cs typeface="Calibri"/>
                <a:sym typeface="Calibri"/>
              </a:defRPr>
            </a:lvl2pPr>
            <a:lvl3pPr indent="0" lvl="2" marL="0" marR="0" rtl="0" algn="r">
              <a:spcBef>
                <a:spcPts val="0"/>
              </a:spcBef>
              <a:buNone/>
              <a:defRPr b="1" sz="1600">
                <a:solidFill>
                  <a:schemeClr val="accent2"/>
                </a:solidFill>
                <a:latin typeface="Calibri"/>
                <a:ea typeface="Calibri"/>
                <a:cs typeface="Calibri"/>
                <a:sym typeface="Calibri"/>
              </a:defRPr>
            </a:lvl3pPr>
            <a:lvl4pPr indent="0" lvl="3" marL="0" marR="0" rtl="0" algn="r">
              <a:spcBef>
                <a:spcPts val="0"/>
              </a:spcBef>
              <a:buNone/>
              <a:defRPr b="1" sz="1600">
                <a:solidFill>
                  <a:schemeClr val="accent2"/>
                </a:solidFill>
                <a:latin typeface="Calibri"/>
                <a:ea typeface="Calibri"/>
                <a:cs typeface="Calibri"/>
                <a:sym typeface="Calibri"/>
              </a:defRPr>
            </a:lvl4pPr>
            <a:lvl5pPr indent="0" lvl="4" marL="0" marR="0" rtl="0" algn="r">
              <a:spcBef>
                <a:spcPts val="0"/>
              </a:spcBef>
              <a:buNone/>
              <a:defRPr b="1" sz="1600">
                <a:solidFill>
                  <a:schemeClr val="accent2"/>
                </a:solidFill>
                <a:latin typeface="Calibri"/>
                <a:ea typeface="Calibri"/>
                <a:cs typeface="Calibri"/>
                <a:sym typeface="Calibri"/>
              </a:defRPr>
            </a:lvl5pPr>
            <a:lvl6pPr indent="0" lvl="5" marL="0" marR="0" rtl="0" algn="r">
              <a:spcBef>
                <a:spcPts val="0"/>
              </a:spcBef>
              <a:buNone/>
              <a:defRPr b="1" sz="1600">
                <a:solidFill>
                  <a:schemeClr val="accent2"/>
                </a:solidFill>
                <a:latin typeface="Calibri"/>
                <a:ea typeface="Calibri"/>
                <a:cs typeface="Calibri"/>
                <a:sym typeface="Calibri"/>
              </a:defRPr>
            </a:lvl6pPr>
            <a:lvl7pPr indent="0" lvl="6" marL="0" marR="0" rtl="0" algn="r">
              <a:spcBef>
                <a:spcPts val="0"/>
              </a:spcBef>
              <a:buNone/>
              <a:defRPr b="1" sz="1600">
                <a:solidFill>
                  <a:schemeClr val="accent2"/>
                </a:solidFill>
                <a:latin typeface="Calibri"/>
                <a:ea typeface="Calibri"/>
                <a:cs typeface="Calibri"/>
                <a:sym typeface="Calibri"/>
              </a:defRPr>
            </a:lvl7pPr>
            <a:lvl8pPr indent="0" lvl="7" marL="0" marR="0" rtl="0" algn="r">
              <a:spcBef>
                <a:spcPts val="0"/>
              </a:spcBef>
              <a:buNone/>
              <a:defRPr b="1" sz="1600">
                <a:solidFill>
                  <a:schemeClr val="accent2"/>
                </a:solidFill>
                <a:latin typeface="Calibri"/>
                <a:ea typeface="Calibri"/>
                <a:cs typeface="Calibri"/>
                <a:sym typeface="Calibri"/>
              </a:defRPr>
            </a:lvl8pPr>
            <a:lvl9pPr indent="0" lvl="8" marL="0" marR="0" rtl="0" algn="r">
              <a:spcBef>
                <a:spcPts val="0"/>
              </a:spcBef>
              <a:buNone/>
              <a:defRPr b="1" sz="1600">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grpSp>
        <p:nvGrpSpPr>
          <p:cNvPr id="2146" name="Google Shape;2146;p22"/>
          <p:cNvGrpSpPr/>
          <p:nvPr/>
        </p:nvGrpSpPr>
        <p:grpSpPr>
          <a:xfrm>
            <a:off x="10553375" y="296652"/>
            <a:ext cx="1195327" cy="479853"/>
            <a:chOff x="1899" y="899"/>
            <a:chExt cx="4165" cy="1672"/>
          </a:xfrm>
        </p:grpSpPr>
        <p:sp>
          <p:nvSpPr>
            <p:cNvPr id="2147" name="Google Shape;2147;p22"/>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8" name="Google Shape;2148;p22"/>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9" name="Google Shape;2149;p22"/>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0" name="Google Shape;2150;p22"/>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1" name="Google Shape;2151;p22"/>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2" name="Google Shape;2152;p22"/>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3" name="Google Shape;2153;p22"/>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4" name="Google Shape;2154;p22"/>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5" name="Google Shape;2155;p22"/>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6" name="Google Shape;2156;p22"/>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7" name="Google Shape;2157;p22"/>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8" name="Google Shape;2158;p22"/>
            <p:cNvSpPr/>
            <p:nvPr/>
          </p:nvSpPr>
          <p:spPr>
            <a:xfrm>
              <a:off x="2762" y="2203"/>
              <a:ext cx="28"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9" name="Google Shape;2159;p22"/>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0" name="Google Shape;2160;p22"/>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1" name="Google Shape;2161;p22"/>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2" name="Google Shape;2162;p22"/>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3" name="Google Shape;2163;p22"/>
            <p:cNvSpPr/>
            <p:nvPr/>
          </p:nvSpPr>
          <p:spPr>
            <a:xfrm>
              <a:off x="3203" y="2203"/>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4" name="Google Shape;2164;p22"/>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5" name="Google Shape;2165;p22"/>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6" name="Google Shape;2166;p22"/>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7" name="Google Shape;2167;p22"/>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8" name="Google Shape;2168;p22"/>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9" name="Google Shape;2169;p22"/>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0" name="Google Shape;2170;p22"/>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1" name="Google Shape;2171;p22"/>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2" name="Google Shape;2172;p22"/>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3" name="Google Shape;2173;p22"/>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4" name="Google Shape;2174;p22"/>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5" name="Google Shape;2175;p22"/>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6" name="Google Shape;2176;p22"/>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7" name="Google Shape;2177;p22"/>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8" name="Google Shape;2178;p22"/>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9" name="Google Shape;2179;p22"/>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0" name="Google Shape;2180;p22"/>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1" name="Google Shape;2181;p22"/>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2" name="Google Shape;2182;p22"/>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3" name="Google Shape;2183;p22"/>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4" name="Google Shape;2184;p22"/>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5" name="Google Shape;2185;p22"/>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6" name="Google Shape;2186;p22"/>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7" name="Google Shape;2187;p22"/>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8" name="Google Shape;2188;p22"/>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9" name="Google Shape;2189;p22"/>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0" name="Google Shape;2190;p22"/>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1" name="Google Shape;2191;p22"/>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2" name="Google Shape;2192;p22"/>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3" name="Google Shape;2193;p22"/>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4" name="Google Shape;2194;p22"/>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5" name="Google Shape;2195;p22"/>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6" name="Google Shape;2196;p22"/>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7" name="Google Shape;2197;p22"/>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8" name="Google Shape;2198;p22"/>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9" name="Google Shape;2199;p22"/>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0" name="Google Shape;2200;p22"/>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1" name="Google Shape;2201;p22"/>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2" name="Google Shape;2202;p22"/>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3" name="Google Shape;2203;p22"/>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4" name="Google Shape;2204;p22"/>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5" name="Google Shape;2205;p22"/>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6" name="Google Shape;2206;p22"/>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7" name="Google Shape;2207;p22"/>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8" name="Google Shape;2208;p22"/>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9" name="Google Shape;2209;p22"/>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0" name="Google Shape;2210;p22"/>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1" name="Google Shape;2211;p22"/>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2" name="Google Shape;2212;p22"/>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3" name="Google Shape;2213;p22"/>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4" name="Google Shape;2214;p22"/>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5" name="Google Shape;2215;p22"/>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6" name="Google Shape;2216;p22"/>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7" name="Google Shape;2217;p22"/>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8" name="Google Shape;2218;p22"/>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9" name="Google Shape;2219;p22"/>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0" name="Google Shape;2220;p22"/>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1" name="Google Shape;2221;p22"/>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2" name="Google Shape;2222;p22"/>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3" name="Google Shape;2223;p22"/>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4" name="Google Shape;2224;p22"/>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5" name="Google Shape;2225;p22"/>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6" name="Google Shape;2226;p22"/>
            <p:cNvSpPr/>
            <p:nvPr/>
          </p:nvSpPr>
          <p:spPr>
            <a:xfrm>
              <a:off x="4838" y="2425"/>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7" name="Google Shape;2227;p22"/>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8" name="Google Shape;2228;p22"/>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9" name="Google Shape;2229;p22"/>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0" name="Google Shape;2230;p22"/>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1" name="Google Shape;2231;p22"/>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2" name="Google Shape;2232;p22"/>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3" name="Google Shape;2233;p22"/>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4" name="Google Shape;2234;p22"/>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5" name="Google Shape;2235;p22"/>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6" name="Google Shape;2236;p22"/>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7" name="Google Shape;2237;p22"/>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8" name="Google Shape;2238;p22"/>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9" name="Google Shape;2239;p22"/>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240" name="Google Shape;2240;p22"/>
            <p:cNvCxnSpPr/>
            <p:nvPr/>
          </p:nvCxnSpPr>
          <p:spPr>
            <a:xfrm>
              <a:off x="3964" y="2205"/>
              <a:ext cx="0" cy="366"/>
            </a:xfrm>
            <a:prstGeom prst="straightConnector1">
              <a:avLst/>
            </a:prstGeom>
            <a:solidFill>
              <a:schemeClr val="lt1"/>
            </a:solidFill>
            <a:ln cap="flat" cmpd="sng" w="14275">
              <a:solidFill>
                <a:schemeClr val="lt1"/>
              </a:solidFill>
              <a:prstDash val="solid"/>
              <a:miter lim="800000"/>
              <a:headEnd len="med" w="med" type="none"/>
              <a:tailEnd len="med" w="med" type="none"/>
            </a:ln>
          </p:spPr>
        </p:cxnSp>
      </p:grpSp>
      <p:grpSp>
        <p:nvGrpSpPr>
          <p:cNvPr id="2241" name="Google Shape;2241;p22"/>
          <p:cNvGrpSpPr/>
          <p:nvPr/>
        </p:nvGrpSpPr>
        <p:grpSpPr>
          <a:xfrm>
            <a:off x="-2040904" y="3988723"/>
            <a:ext cx="1872208" cy="2902681"/>
            <a:chOff x="6195941" y="562596"/>
            <a:chExt cx="1872208" cy="2902681"/>
          </a:xfrm>
        </p:grpSpPr>
        <p:grpSp>
          <p:nvGrpSpPr>
            <p:cNvPr id="2242" name="Google Shape;2242;p22"/>
            <p:cNvGrpSpPr/>
            <p:nvPr/>
          </p:nvGrpSpPr>
          <p:grpSpPr>
            <a:xfrm>
              <a:off x="6195941" y="832626"/>
              <a:ext cx="1872208" cy="2632651"/>
              <a:chOff x="-1872716" y="660661"/>
              <a:chExt cx="1872208" cy="1974490"/>
            </a:xfrm>
          </p:grpSpPr>
          <p:sp>
            <p:nvSpPr>
              <p:cNvPr id="2243" name="Google Shape;2243;p22"/>
              <p:cNvSpPr txBox="1"/>
              <p:nvPr/>
            </p:nvSpPr>
            <p:spPr>
              <a:xfrm>
                <a:off x="-1872716" y="984698"/>
                <a:ext cx="1872208" cy="165045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format</a:t>
                </a:r>
                <a:r>
                  <a:rPr lang="en-GB" sz="1100">
                    <a:solidFill>
                      <a:srgbClr val="000000"/>
                    </a:solidFill>
                    <a:latin typeface="Calibri"/>
                    <a:ea typeface="Calibri"/>
                    <a:cs typeface="Calibri"/>
                    <a:sym typeface="Calibri"/>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indent="0" lvl="0" marL="0" marR="0" rtl="0" algn="l">
                  <a:spcBef>
                    <a:spcPts val="0"/>
                  </a:spcBef>
                  <a:spcAft>
                    <a:spcPts val="0"/>
                  </a:spcAft>
                  <a:buNone/>
                </a:pPr>
                <a:r>
                  <a:t/>
                </a:r>
                <a:endParaRPr sz="1100">
                  <a:solidFill>
                    <a:srgbClr val="000000"/>
                  </a:solidFill>
                  <a:latin typeface="Calibri"/>
                  <a:ea typeface="Calibri"/>
                  <a:cs typeface="Calibri"/>
                  <a:sym typeface="Calibri"/>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descr="icon_information-white.png" id="2244" name="Google Shape;2244;p22"/>
              <p:cNvPicPr preferRelativeResize="0"/>
              <p:nvPr/>
            </p:nvPicPr>
            <p:blipFill rotWithShape="1">
              <a:blip r:embed="rId3">
                <a:alphaModFix/>
              </a:blip>
              <a:srcRect b="0" l="0" r="0" t="0"/>
              <a:stretch/>
            </p:blipFill>
            <p:spPr>
              <a:xfrm>
                <a:off x="-1764703" y="660661"/>
                <a:ext cx="121592" cy="240085"/>
              </a:xfrm>
              <a:prstGeom prst="rect">
                <a:avLst/>
              </a:prstGeom>
              <a:noFill/>
              <a:ln>
                <a:noFill/>
              </a:ln>
            </p:spPr>
          </p:pic>
        </p:grpSp>
        <p:grpSp>
          <p:nvGrpSpPr>
            <p:cNvPr id="2245" name="Google Shape;2245;p22"/>
            <p:cNvGrpSpPr/>
            <p:nvPr/>
          </p:nvGrpSpPr>
          <p:grpSpPr>
            <a:xfrm>
              <a:off x="6303954" y="562596"/>
              <a:ext cx="540060" cy="540060"/>
              <a:chOff x="6303954" y="562596"/>
              <a:chExt cx="540060" cy="540060"/>
            </a:xfrm>
          </p:grpSpPr>
          <p:sp>
            <p:nvSpPr>
              <p:cNvPr id="2246" name="Google Shape;2246;p22"/>
              <p:cNvSpPr/>
              <p:nvPr/>
            </p:nvSpPr>
            <p:spPr>
              <a:xfrm>
                <a:off x="6303954" y="562596"/>
                <a:ext cx="540060" cy="54006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increase_indent.png" id="2247" name="Google Shape;2247;p22"/>
              <p:cNvPicPr preferRelativeResize="0"/>
              <p:nvPr/>
            </p:nvPicPr>
            <p:blipFill rotWithShape="1">
              <a:blip r:embed="rId4">
                <a:alphaModFix/>
              </a:blip>
              <a:srcRect b="0" l="0" r="0" t="0"/>
              <a:stretch/>
            </p:blipFill>
            <p:spPr>
              <a:xfrm>
                <a:off x="6425212" y="679422"/>
                <a:ext cx="317520" cy="317520"/>
              </a:xfrm>
              <a:prstGeom prst="rect">
                <a:avLst/>
              </a:prstGeom>
              <a:noFill/>
              <a:ln>
                <a:noFill/>
              </a:ln>
            </p:spPr>
          </p:pic>
        </p:grpSp>
      </p:grpSp>
      <p:sp>
        <p:nvSpPr>
          <p:cNvPr id="2248" name="Google Shape;2248;p22"/>
          <p:cNvSpPr/>
          <p:nvPr/>
        </p:nvSpPr>
        <p:spPr>
          <a:xfrm>
            <a:off x="7680176" y="3356992"/>
            <a:ext cx="4398729" cy="3080390"/>
          </a:xfrm>
          <a:custGeom>
            <a:rect b="b" l="l" r="r" t="t"/>
            <a:pathLst>
              <a:path extrusionOk="0" h="2558" w="3654">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9" name="Google Shape;2249;p22"/>
          <p:cNvSpPr/>
          <p:nvPr/>
        </p:nvSpPr>
        <p:spPr>
          <a:xfrm>
            <a:off x="0" y="1587"/>
            <a:ext cx="9084331" cy="2539485"/>
          </a:xfrm>
          <a:custGeom>
            <a:rect b="b" l="l" r="r" t="t"/>
            <a:pathLst>
              <a:path extrusionOk="0" h="4169" w="12745">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3">
              <a:alpha val="49803"/>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0" name="Google Shape;2250;p22"/>
          <p:cNvSpPr txBox="1"/>
          <p:nvPr>
            <p:ph type="title"/>
          </p:nvPr>
        </p:nvSpPr>
        <p:spPr>
          <a:xfrm>
            <a:off x="514800" y="434983"/>
            <a:ext cx="4752528" cy="1255705"/>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2800"/>
              <a:buFont typeface="Calibri"/>
              <a:buNone/>
              <a:defRPr b="1" i="0" sz="28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51" name="Google Shape;2251;p22"/>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52" name="Google Shape;2252;p22"/>
          <p:cNvSpPr txBox="1"/>
          <p:nvPr>
            <p:ph idx="1" type="body"/>
          </p:nvPr>
        </p:nvSpPr>
        <p:spPr>
          <a:xfrm>
            <a:off x="514800" y="3104964"/>
            <a:ext cx="4752528" cy="285775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lt1"/>
              </a:buClr>
              <a:buSzPts val="1800"/>
              <a:buFont typeface="Arial"/>
              <a:buChar char="•"/>
              <a:defRPr b="1" i="0" sz="1800" u="none" cap="none" strike="noStrike">
                <a:solidFill>
                  <a:schemeClr val="lt1"/>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228600" lvl="4" marL="2286000" marR="0" rtl="0" algn="l">
              <a:lnSpc>
                <a:spcPct val="90000"/>
              </a:lnSpc>
              <a:spcBef>
                <a:spcPts val="8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2253" name="Google Shape;2253;p22"/>
          <p:cNvGrpSpPr/>
          <p:nvPr/>
        </p:nvGrpSpPr>
        <p:grpSpPr>
          <a:xfrm>
            <a:off x="-2040904" y="871532"/>
            <a:ext cx="1368152" cy="2264265"/>
            <a:chOff x="-1836712" y="2937191"/>
            <a:chExt cx="1368152" cy="2264265"/>
          </a:xfrm>
        </p:grpSpPr>
        <p:pic>
          <p:nvPicPr>
            <p:cNvPr descr="icon_camera_circle.png" id="2254" name="Google Shape;2254;p22"/>
            <p:cNvPicPr preferRelativeResize="0"/>
            <p:nvPr/>
          </p:nvPicPr>
          <p:blipFill rotWithShape="1">
            <a:blip r:embed="rId5">
              <a:alphaModFix/>
            </a:blip>
            <a:srcRect b="0" l="0" r="0" t="0"/>
            <a:stretch/>
          </p:blipFill>
          <p:spPr>
            <a:xfrm>
              <a:off x="-1728699" y="2937191"/>
              <a:ext cx="640111" cy="640111"/>
            </a:xfrm>
            <a:prstGeom prst="rect">
              <a:avLst/>
            </a:prstGeom>
            <a:noFill/>
            <a:ln>
              <a:noFill/>
            </a:ln>
          </p:spPr>
        </p:pic>
        <p:sp>
          <p:nvSpPr>
            <p:cNvPr id="2255" name="Google Shape;2255;p22"/>
            <p:cNvSpPr txBox="1"/>
            <p:nvPr/>
          </p:nvSpPr>
          <p:spPr>
            <a:xfrm>
              <a:off x="-1836712" y="3677962"/>
              <a:ext cx="1368152" cy="1523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&gt;Right</a:t>
              </a:r>
              <a:r>
                <a:rPr lang="en-GB" sz="1100">
                  <a:solidFill>
                    <a:srgbClr val="000000"/>
                  </a:solidFill>
                  <a:latin typeface="Calibri"/>
                  <a:ea typeface="Calibri"/>
                  <a:cs typeface="Calibri"/>
                  <a:sym typeface="Calibri"/>
                </a:rPr>
                <a:t> Click over slide</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&gt;format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descr="icon_information-white.png" id="2256" name="Google Shape;2256;p22"/>
            <p:cNvPicPr preferRelativeResize="0"/>
            <p:nvPr/>
          </p:nvPicPr>
          <p:blipFill rotWithShape="1">
            <a:blip r:embed="rId3">
              <a:alphaModFix/>
            </a:blip>
            <a:srcRect b="0" l="0" r="0" t="0"/>
            <a:stretch/>
          </p:blipFill>
          <p:spPr>
            <a:xfrm>
              <a:off x="-1728699" y="3245911"/>
              <a:ext cx="121592" cy="320113"/>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ull image and content: Light green">
  <p:cSld name="Title, full image and content: Light green">
    <p:bg>
      <p:bgPr>
        <a:blipFill>
          <a:blip r:embed="rId2">
            <a:alphaModFix/>
          </a:blip>
          <a:stretch>
            <a:fillRect/>
          </a:stretch>
        </a:blipFill>
      </p:bgPr>
    </p:bg>
    <p:spTree>
      <p:nvGrpSpPr>
        <p:cNvPr id="2257" name="Shape 2257"/>
        <p:cNvGrpSpPr/>
        <p:nvPr/>
      </p:nvGrpSpPr>
      <p:grpSpPr>
        <a:xfrm>
          <a:off x="0" y="0"/>
          <a:ext cx="0" cy="0"/>
          <a:chOff x="0" y="0"/>
          <a:chExt cx="0" cy="0"/>
        </a:xfrm>
      </p:grpSpPr>
      <p:sp>
        <p:nvSpPr>
          <p:cNvPr id="2258" name="Google Shape;2258;p23"/>
          <p:cNvSpPr/>
          <p:nvPr/>
        </p:nvSpPr>
        <p:spPr>
          <a:xfrm flipH="1" rot="5400000">
            <a:off x="699195" y="-699045"/>
            <a:ext cx="6858001" cy="8256086"/>
          </a:xfrm>
          <a:prstGeom prst="rect">
            <a:avLst/>
          </a:prstGeom>
          <a:gradFill>
            <a:gsLst>
              <a:gs pos="0">
                <a:srgbClr val="000000"/>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9" name="Google Shape;2259;p23"/>
          <p:cNvSpPr/>
          <p:nvPr/>
        </p:nvSpPr>
        <p:spPr>
          <a:xfrm flipH="1" rot="10800000">
            <a:off x="0" y="0"/>
            <a:ext cx="12192000" cy="2039622"/>
          </a:xfrm>
          <a:prstGeom prst="rect">
            <a:avLst/>
          </a:prstGeom>
          <a:gradFill>
            <a:gsLst>
              <a:gs pos="0">
                <a:srgbClr val="000000"/>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60" name="Google Shape;2260;p23"/>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61" name="Google Shape;2261;p23"/>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accent2"/>
                </a:solidFill>
                <a:latin typeface="Calibri"/>
                <a:ea typeface="Calibri"/>
                <a:cs typeface="Calibri"/>
                <a:sym typeface="Calibri"/>
              </a:defRPr>
            </a:lvl1pPr>
            <a:lvl2pPr indent="0" lvl="1" marL="0" marR="0" rtl="0" algn="r">
              <a:spcBef>
                <a:spcPts val="0"/>
              </a:spcBef>
              <a:buNone/>
              <a:defRPr b="1" sz="1600">
                <a:solidFill>
                  <a:schemeClr val="accent2"/>
                </a:solidFill>
                <a:latin typeface="Calibri"/>
                <a:ea typeface="Calibri"/>
                <a:cs typeface="Calibri"/>
                <a:sym typeface="Calibri"/>
              </a:defRPr>
            </a:lvl2pPr>
            <a:lvl3pPr indent="0" lvl="2" marL="0" marR="0" rtl="0" algn="r">
              <a:spcBef>
                <a:spcPts val="0"/>
              </a:spcBef>
              <a:buNone/>
              <a:defRPr b="1" sz="1600">
                <a:solidFill>
                  <a:schemeClr val="accent2"/>
                </a:solidFill>
                <a:latin typeface="Calibri"/>
                <a:ea typeface="Calibri"/>
                <a:cs typeface="Calibri"/>
                <a:sym typeface="Calibri"/>
              </a:defRPr>
            </a:lvl3pPr>
            <a:lvl4pPr indent="0" lvl="3" marL="0" marR="0" rtl="0" algn="r">
              <a:spcBef>
                <a:spcPts val="0"/>
              </a:spcBef>
              <a:buNone/>
              <a:defRPr b="1" sz="1600">
                <a:solidFill>
                  <a:schemeClr val="accent2"/>
                </a:solidFill>
                <a:latin typeface="Calibri"/>
                <a:ea typeface="Calibri"/>
                <a:cs typeface="Calibri"/>
                <a:sym typeface="Calibri"/>
              </a:defRPr>
            </a:lvl4pPr>
            <a:lvl5pPr indent="0" lvl="4" marL="0" marR="0" rtl="0" algn="r">
              <a:spcBef>
                <a:spcPts val="0"/>
              </a:spcBef>
              <a:buNone/>
              <a:defRPr b="1" sz="1600">
                <a:solidFill>
                  <a:schemeClr val="accent2"/>
                </a:solidFill>
                <a:latin typeface="Calibri"/>
                <a:ea typeface="Calibri"/>
                <a:cs typeface="Calibri"/>
                <a:sym typeface="Calibri"/>
              </a:defRPr>
            </a:lvl5pPr>
            <a:lvl6pPr indent="0" lvl="5" marL="0" marR="0" rtl="0" algn="r">
              <a:spcBef>
                <a:spcPts val="0"/>
              </a:spcBef>
              <a:buNone/>
              <a:defRPr b="1" sz="1600">
                <a:solidFill>
                  <a:schemeClr val="accent2"/>
                </a:solidFill>
                <a:latin typeface="Calibri"/>
                <a:ea typeface="Calibri"/>
                <a:cs typeface="Calibri"/>
                <a:sym typeface="Calibri"/>
              </a:defRPr>
            </a:lvl6pPr>
            <a:lvl7pPr indent="0" lvl="6" marL="0" marR="0" rtl="0" algn="r">
              <a:spcBef>
                <a:spcPts val="0"/>
              </a:spcBef>
              <a:buNone/>
              <a:defRPr b="1" sz="1600">
                <a:solidFill>
                  <a:schemeClr val="accent2"/>
                </a:solidFill>
                <a:latin typeface="Calibri"/>
                <a:ea typeface="Calibri"/>
                <a:cs typeface="Calibri"/>
                <a:sym typeface="Calibri"/>
              </a:defRPr>
            </a:lvl7pPr>
            <a:lvl8pPr indent="0" lvl="7" marL="0" marR="0" rtl="0" algn="r">
              <a:spcBef>
                <a:spcPts val="0"/>
              </a:spcBef>
              <a:buNone/>
              <a:defRPr b="1" sz="1600">
                <a:solidFill>
                  <a:schemeClr val="accent2"/>
                </a:solidFill>
                <a:latin typeface="Calibri"/>
                <a:ea typeface="Calibri"/>
                <a:cs typeface="Calibri"/>
                <a:sym typeface="Calibri"/>
              </a:defRPr>
            </a:lvl8pPr>
            <a:lvl9pPr indent="0" lvl="8" marL="0" marR="0" rtl="0" algn="r">
              <a:spcBef>
                <a:spcPts val="0"/>
              </a:spcBef>
              <a:buNone/>
              <a:defRPr b="1" sz="1600">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grpSp>
        <p:nvGrpSpPr>
          <p:cNvPr id="2262" name="Google Shape;2262;p23"/>
          <p:cNvGrpSpPr/>
          <p:nvPr/>
        </p:nvGrpSpPr>
        <p:grpSpPr>
          <a:xfrm>
            <a:off x="10553375" y="296652"/>
            <a:ext cx="1195327" cy="479853"/>
            <a:chOff x="1899" y="899"/>
            <a:chExt cx="4165" cy="1672"/>
          </a:xfrm>
        </p:grpSpPr>
        <p:sp>
          <p:nvSpPr>
            <p:cNvPr id="2263" name="Google Shape;2263;p23"/>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4" name="Google Shape;2264;p23"/>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5" name="Google Shape;2265;p23"/>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6" name="Google Shape;2266;p23"/>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7" name="Google Shape;2267;p23"/>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8" name="Google Shape;2268;p23"/>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9" name="Google Shape;2269;p23"/>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0" name="Google Shape;2270;p23"/>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1" name="Google Shape;2271;p23"/>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2" name="Google Shape;2272;p23"/>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3" name="Google Shape;2273;p23"/>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4" name="Google Shape;2274;p23"/>
            <p:cNvSpPr/>
            <p:nvPr/>
          </p:nvSpPr>
          <p:spPr>
            <a:xfrm>
              <a:off x="2762" y="2203"/>
              <a:ext cx="28"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5" name="Google Shape;2275;p23"/>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6" name="Google Shape;2276;p23"/>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7" name="Google Shape;2277;p23"/>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8" name="Google Shape;2278;p23"/>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9" name="Google Shape;2279;p23"/>
            <p:cNvSpPr/>
            <p:nvPr/>
          </p:nvSpPr>
          <p:spPr>
            <a:xfrm>
              <a:off x="3203" y="2203"/>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0" name="Google Shape;2280;p23"/>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1" name="Google Shape;2281;p23"/>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2" name="Google Shape;2282;p23"/>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3" name="Google Shape;2283;p23"/>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4" name="Google Shape;2284;p23"/>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5" name="Google Shape;2285;p23"/>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6" name="Google Shape;2286;p23"/>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7" name="Google Shape;2287;p23"/>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8" name="Google Shape;2288;p23"/>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9" name="Google Shape;2289;p23"/>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0" name="Google Shape;2290;p23"/>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1" name="Google Shape;2291;p23"/>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2" name="Google Shape;2292;p23"/>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3" name="Google Shape;2293;p23"/>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4" name="Google Shape;2294;p23"/>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5" name="Google Shape;2295;p23"/>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6" name="Google Shape;2296;p23"/>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7" name="Google Shape;2297;p23"/>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8" name="Google Shape;2298;p23"/>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9" name="Google Shape;2299;p23"/>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0" name="Google Shape;2300;p23"/>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1" name="Google Shape;2301;p23"/>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2" name="Google Shape;2302;p23"/>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3" name="Google Shape;2303;p23"/>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4" name="Google Shape;2304;p23"/>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5" name="Google Shape;2305;p23"/>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6" name="Google Shape;2306;p23"/>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7" name="Google Shape;2307;p23"/>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8" name="Google Shape;2308;p23"/>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9" name="Google Shape;2309;p23"/>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0" name="Google Shape;2310;p23"/>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1" name="Google Shape;2311;p23"/>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2" name="Google Shape;2312;p23"/>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3" name="Google Shape;2313;p23"/>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4" name="Google Shape;2314;p23"/>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5" name="Google Shape;2315;p23"/>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6" name="Google Shape;2316;p23"/>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7" name="Google Shape;2317;p23"/>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8" name="Google Shape;2318;p23"/>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9" name="Google Shape;2319;p23"/>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0" name="Google Shape;2320;p23"/>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1" name="Google Shape;2321;p23"/>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2" name="Google Shape;2322;p23"/>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3" name="Google Shape;2323;p23"/>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4" name="Google Shape;2324;p23"/>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5" name="Google Shape;2325;p23"/>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6" name="Google Shape;2326;p23"/>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7" name="Google Shape;2327;p23"/>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8" name="Google Shape;2328;p23"/>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9" name="Google Shape;2329;p23"/>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0" name="Google Shape;2330;p23"/>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1" name="Google Shape;2331;p23"/>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2" name="Google Shape;2332;p23"/>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3" name="Google Shape;2333;p23"/>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4" name="Google Shape;2334;p23"/>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5" name="Google Shape;2335;p23"/>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6" name="Google Shape;2336;p23"/>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7" name="Google Shape;2337;p23"/>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8" name="Google Shape;2338;p23"/>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9" name="Google Shape;2339;p23"/>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0" name="Google Shape;2340;p23"/>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1" name="Google Shape;2341;p23"/>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2" name="Google Shape;2342;p23"/>
            <p:cNvSpPr/>
            <p:nvPr/>
          </p:nvSpPr>
          <p:spPr>
            <a:xfrm>
              <a:off x="4838" y="2425"/>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3" name="Google Shape;2343;p23"/>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4" name="Google Shape;2344;p23"/>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5" name="Google Shape;2345;p23"/>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6" name="Google Shape;2346;p23"/>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7" name="Google Shape;2347;p23"/>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8" name="Google Shape;2348;p23"/>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9" name="Google Shape;2349;p23"/>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0" name="Google Shape;2350;p23"/>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1" name="Google Shape;2351;p23"/>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2" name="Google Shape;2352;p23"/>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3" name="Google Shape;2353;p23"/>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4" name="Google Shape;2354;p23"/>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5" name="Google Shape;2355;p23"/>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356" name="Google Shape;2356;p23"/>
            <p:cNvCxnSpPr/>
            <p:nvPr/>
          </p:nvCxnSpPr>
          <p:spPr>
            <a:xfrm>
              <a:off x="3964" y="2205"/>
              <a:ext cx="0" cy="366"/>
            </a:xfrm>
            <a:prstGeom prst="straightConnector1">
              <a:avLst/>
            </a:prstGeom>
            <a:solidFill>
              <a:schemeClr val="lt1"/>
            </a:solidFill>
            <a:ln cap="flat" cmpd="sng" w="14275">
              <a:solidFill>
                <a:schemeClr val="lt1"/>
              </a:solidFill>
              <a:prstDash val="solid"/>
              <a:miter lim="800000"/>
              <a:headEnd len="med" w="med" type="none"/>
              <a:tailEnd len="med" w="med" type="none"/>
            </a:ln>
          </p:spPr>
        </p:cxnSp>
      </p:grpSp>
      <p:grpSp>
        <p:nvGrpSpPr>
          <p:cNvPr id="2357" name="Google Shape;2357;p23"/>
          <p:cNvGrpSpPr/>
          <p:nvPr/>
        </p:nvGrpSpPr>
        <p:grpSpPr>
          <a:xfrm>
            <a:off x="-2040904" y="3988723"/>
            <a:ext cx="1872208" cy="2902681"/>
            <a:chOff x="6195941" y="562596"/>
            <a:chExt cx="1872208" cy="2902681"/>
          </a:xfrm>
        </p:grpSpPr>
        <p:grpSp>
          <p:nvGrpSpPr>
            <p:cNvPr id="2358" name="Google Shape;2358;p23"/>
            <p:cNvGrpSpPr/>
            <p:nvPr/>
          </p:nvGrpSpPr>
          <p:grpSpPr>
            <a:xfrm>
              <a:off x="6195941" y="832626"/>
              <a:ext cx="1872208" cy="2632651"/>
              <a:chOff x="-1872716" y="660661"/>
              <a:chExt cx="1872208" cy="1974490"/>
            </a:xfrm>
          </p:grpSpPr>
          <p:sp>
            <p:nvSpPr>
              <p:cNvPr id="2359" name="Google Shape;2359;p23"/>
              <p:cNvSpPr txBox="1"/>
              <p:nvPr/>
            </p:nvSpPr>
            <p:spPr>
              <a:xfrm>
                <a:off x="-1872716" y="984698"/>
                <a:ext cx="1872208" cy="165045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format</a:t>
                </a:r>
                <a:r>
                  <a:rPr lang="en-GB" sz="1100">
                    <a:solidFill>
                      <a:srgbClr val="000000"/>
                    </a:solidFill>
                    <a:latin typeface="Calibri"/>
                    <a:ea typeface="Calibri"/>
                    <a:cs typeface="Calibri"/>
                    <a:sym typeface="Calibri"/>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indent="0" lvl="0" marL="0" marR="0" rtl="0" algn="l">
                  <a:spcBef>
                    <a:spcPts val="0"/>
                  </a:spcBef>
                  <a:spcAft>
                    <a:spcPts val="0"/>
                  </a:spcAft>
                  <a:buNone/>
                </a:pPr>
                <a:r>
                  <a:t/>
                </a:r>
                <a:endParaRPr sz="1100">
                  <a:solidFill>
                    <a:srgbClr val="000000"/>
                  </a:solidFill>
                  <a:latin typeface="Calibri"/>
                  <a:ea typeface="Calibri"/>
                  <a:cs typeface="Calibri"/>
                  <a:sym typeface="Calibri"/>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descr="icon_information-white.png" id="2360" name="Google Shape;2360;p23"/>
              <p:cNvPicPr preferRelativeResize="0"/>
              <p:nvPr/>
            </p:nvPicPr>
            <p:blipFill rotWithShape="1">
              <a:blip r:embed="rId3">
                <a:alphaModFix/>
              </a:blip>
              <a:srcRect b="0" l="0" r="0" t="0"/>
              <a:stretch/>
            </p:blipFill>
            <p:spPr>
              <a:xfrm>
                <a:off x="-1764703" y="660661"/>
                <a:ext cx="121592" cy="240085"/>
              </a:xfrm>
              <a:prstGeom prst="rect">
                <a:avLst/>
              </a:prstGeom>
              <a:noFill/>
              <a:ln>
                <a:noFill/>
              </a:ln>
            </p:spPr>
          </p:pic>
        </p:grpSp>
        <p:grpSp>
          <p:nvGrpSpPr>
            <p:cNvPr id="2361" name="Google Shape;2361;p23"/>
            <p:cNvGrpSpPr/>
            <p:nvPr/>
          </p:nvGrpSpPr>
          <p:grpSpPr>
            <a:xfrm>
              <a:off x="6303954" y="562596"/>
              <a:ext cx="540060" cy="540060"/>
              <a:chOff x="6303954" y="562596"/>
              <a:chExt cx="540060" cy="540060"/>
            </a:xfrm>
          </p:grpSpPr>
          <p:sp>
            <p:nvSpPr>
              <p:cNvPr id="2362" name="Google Shape;2362;p23"/>
              <p:cNvSpPr/>
              <p:nvPr/>
            </p:nvSpPr>
            <p:spPr>
              <a:xfrm>
                <a:off x="6303954" y="562596"/>
                <a:ext cx="540060" cy="54006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increase_indent.png" id="2363" name="Google Shape;2363;p23"/>
              <p:cNvPicPr preferRelativeResize="0"/>
              <p:nvPr/>
            </p:nvPicPr>
            <p:blipFill rotWithShape="1">
              <a:blip r:embed="rId4">
                <a:alphaModFix/>
              </a:blip>
              <a:srcRect b="0" l="0" r="0" t="0"/>
              <a:stretch/>
            </p:blipFill>
            <p:spPr>
              <a:xfrm>
                <a:off x="6425212" y="679422"/>
                <a:ext cx="317520" cy="317520"/>
              </a:xfrm>
              <a:prstGeom prst="rect">
                <a:avLst/>
              </a:prstGeom>
              <a:noFill/>
              <a:ln>
                <a:noFill/>
              </a:ln>
            </p:spPr>
          </p:pic>
        </p:grpSp>
      </p:grpSp>
      <p:sp>
        <p:nvSpPr>
          <p:cNvPr id="2364" name="Google Shape;2364;p23"/>
          <p:cNvSpPr/>
          <p:nvPr/>
        </p:nvSpPr>
        <p:spPr>
          <a:xfrm>
            <a:off x="7680176" y="3356992"/>
            <a:ext cx="4398729" cy="3080390"/>
          </a:xfrm>
          <a:custGeom>
            <a:rect b="b" l="l" r="r" t="t"/>
            <a:pathLst>
              <a:path extrusionOk="0" h="2558" w="3654">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5" name="Google Shape;2365;p23"/>
          <p:cNvSpPr/>
          <p:nvPr/>
        </p:nvSpPr>
        <p:spPr>
          <a:xfrm>
            <a:off x="0" y="1587"/>
            <a:ext cx="9084331" cy="2539485"/>
          </a:xfrm>
          <a:custGeom>
            <a:rect b="b" l="l" r="r" t="t"/>
            <a:pathLst>
              <a:path extrusionOk="0" h="4169" w="12745">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4">
              <a:alpha val="49803"/>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6" name="Google Shape;2366;p23"/>
          <p:cNvSpPr txBox="1"/>
          <p:nvPr>
            <p:ph type="title"/>
          </p:nvPr>
        </p:nvSpPr>
        <p:spPr>
          <a:xfrm>
            <a:off x="514800" y="434983"/>
            <a:ext cx="4752528" cy="1255705"/>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2800"/>
              <a:buFont typeface="Calibri"/>
              <a:buNone/>
              <a:defRPr b="1" i="0" sz="28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67" name="Google Shape;2367;p23"/>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68" name="Google Shape;2368;p23"/>
          <p:cNvSpPr txBox="1"/>
          <p:nvPr>
            <p:ph idx="1" type="body"/>
          </p:nvPr>
        </p:nvSpPr>
        <p:spPr>
          <a:xfrm>
            <a:off x="514800" y="3104964"/>
            <a:ext cx="4752528" cy="285775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lt1"/>
              </a:buClr>
              <a:buSzPts val="1800"/>
              <a:buFont typeface="Arial"/>
              <a:buChar char="•"/>
              <a:defRPr b="1" i="0" sz="1800" u="none" cap="none" strike="noStrike">
                <a:solidFill>
                  <a:schemeClr val="lt1"/>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228600" lvl="4" marL="2286000" marR="0" rtl="0" algn="l">
              <a:lnSpc>
                <a:spcPct val="90000"/>
              </a:lnSpc>
              <a:spcBef>
                <a:spcPts val="8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2369" name="Google Shape;2369;p23"/>
          <p:cNvGrpSpPr/>
          <p:nvPr/>
        </p:nvGrpSpPr>
        <p:grpSpPr>
          <a:xfrm>
            <a:off x="-2040904" y="871532"/>
            <a:ext cx="1368152" cy="2264265"/>
            <a:chOff x="-1836712" y="2937191"/>
            <a:chExt cx="1368152" cy="2264265"/>
          </a:xfrm>
        </p:grpSpPr>
        <p:pic>
          <p:nvPicPr>
            <p:cNvPr descr="icon_camera_circle.png" id="2370" name="Google Shape;2370;p23"/>
            <p:cNvPicPr preferRelativeResize="0"/>
            <p:nvPr/>
          </p:nvPicPr>
          <p:blipFill rotWithShape="1">
            <a:blip r:embed="rId5">
              <a:alphaModFix/>
            </a:blip>
            <a:srcRect b="0" l="0" r="0" t="0"/>
            <a:stretch/>
          </p:blipFill>
          <p:spPr>
            <a:xfrm>
              <a:off x="-1728699" y="2937191"/>
              <a:ext cx="640111" cy="640111"/>
            </a:xfrm>
            <a:prstGeom prst="rect">
              <a:avLst/>
            </a:prstGeom>
            <a:noFill/>
            <a:ln>
              <a:noFill/>
            </a:ln>
          </p:spPr>
        </p:pic>
        <p:sp>
          <p:nvSpPr>
            <p:cNvPr id="2371" name="Google Shape;2371;p23"/>
            <p:cNvSpPr txBox="1"/>
            <p:nvPr/>
          </p:nvSpPr>
          <p:spPr>
            <a:xfrm>
              <a:off x="-1836712" y="3677962"/>
              <a:ext cx="1368152" cy="1523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&gt;Right</a:t>
              </a:r>
              <a:r>
                <a:rPr lang="en-GB" sz="1100">
                  <a:solidFill>
                    <a:srgbClr val="000000"/>
                  </a:solidFill>
                  <a:latin typeface="Calibri"/>
                  <a:ea typeface="Calibri"/>
                  <a:cs typeface="Calibri"/>
                  <a:sym typeface="Calibri"/>
                </a:rPr>
                <a:t> Click over slide</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&gt;format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descr="icon_information-white.png" id="2372" name="Google Shape;2372;p23"/>
            <p:cNvPicPr preferRelativeResize="0"/>
            <p:nvPr/>
          </p:nvPicPr>
          <p:blipFill rotWithShape="1">
            <a:blip r:embed="rId3">
              <a:alphaModFix/>
            </a:blip>
            <a:srcRect b="0" l="0" r="0" t="0"/>
            <a:stretch/>
          </p:blipFill>
          <p:spPr>
            <a:xfrm>
              <a:off x="-1728699" y="3245911"/>
              <a:ext cx="121592" cy="320113"/>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ull image and content: Pink">
  <p:cSld name="Title, full image and content: Pink">
    <p:bg>
      <p:bgPr>
        <a:blipFill>
          <a:blip r:embed="rId2">
            <a:alphaModFix/>
          </a:blip>
          <a:stretch>
            <a:fillRect/>
          </a:stretch>
        </a:blipFill>
      </p:bgPr>
    </p:bg>
    <p:spTree>
      <p:nvGrpSpPr>
        <p:cNvPr id="2373" name="Shape 2373"/>
        <p:cNvGrpSpPr/>
        <p:nvPr/>
      </p:nvGrpSpPr>
      <p:grpSpPr>
        <a:xfrm>
          <a:off x="0" y="0"/>
          <a:ext cx="0" cy="0"/>
          <a:chOff x="0" y="0"/>
          <a:chExt cx="0" cy="0"/>
        </a:xfrm>
      </p:grpSpPr>
      <p:sp>
        <p:nvSpPr>
          <p:cNvPr id="2374" name="Google Shape;2374;p24"/>
          <p:cNvSpPr/>
          <p:nvPr/>
        </p:nvSpPr>
        <p:spPr>
          <a:xfrm flipH="1" rot="5400000">
            <a:off x="699195" y="-699045"/>
            <a:ext cx="6858001" cy="8256086"/>
          </a:xfrm>
          <a:prstGeom prst="rect">
            <a:avLst/>
          </a:prstGeom>
          <a:gradFill>
            <a:gsLst>
              <a:gs pos="0">
                <a:srgbClr val="000000"/>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75" name="Google Shape;2375;p24"/>
          <p:cNvSpPr/>
          <p:nvPr/>
        </p:nvSpPr>
        <p:spPr>
          <a:xfrm flipH="1" rot="10800000">
            <a:off x="0" y="0"/>
            <a:ext cx="12192000" cy="2039622"/>
          </a:xfrm>
          <a:prstGeom prst="rect">
            <a:avLst/>
          </a:prstGeom>
          <a:gradFill>
            <a:gsLst>
              <a:gs pos="0">
                <a:srgbClr val="000000"/>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76" name="Google Shape;2376;p24"/>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77" name="Google Shape;2377;p24"/>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accent2"/>
                </a:solidFill>
                <a:latin typeface="Calibri"/>
                <a:ea typeface="Calibri"/>
                <a:cs typeface="Calibri"/>
                <a:sym typeface="Calibri"/>
              </a:defRPr>
            </a:lvl1pPr>
            <a:lvl2pPr indent="0" lvl="1" marL="0" marR="0" rtl="0" algn="r">
              <a:spcBef>
                <a:spcPts val="0"/>
              </a:spcBef>
              <a:buNone/>
              <a:defRPr b="1" sz="1600">
                <a:solidFill>
                  <a:schemeClr val="accent2"/>
                </a:solidFill>
                <a:latin typeface="Calibri"/>
                <a:ea typeface="Calibri"/>
                <a:cs typeface="Calibri"/>
                <a:sym typeface="Calibri"/>
              </a:defRPr>
            </a:lvl2pPr>
            <a:lvl3pPr indent="0" lvl="2" marL="0" marR="0" rtl="0" algn="r">
              <a:spcBef>
                <a:spcPts val="0"/>
              </a:spcBef>
              <a:buNone/>
              <a:defRPr b="1" sz="1600">
                <a:solidFill>
                  <a:schemeClr val="accent2"/>
                </a:solidFill>
                <a:latin typeface="Calibri"/>
                <a:ea typeface="Calibri"/>
                <a:cs typeface="Calibri"/>
                <a:sym typeface="Calibri"/>
              </a:defRPr>
            </a:lvl3pPr>
            <a:lvl4pPr indent="0" lvl="3" marL="0" marR="0" rtl="0" algn="r">
              <a:spcBef>
                <a:spcPts val="0"/>
              </a:spcBef>
              <a:buNone/>
              <a:defRPr b="1" sz="1600">
                <a:solidFill>
                  <a:schemeClr val="accent2"/>
                </a:solidFill>
                <a:latin typeface="Calibri"/>
                <a:ea typeface="Calibri"/>
                <a:cs typeface="Calibri"/>
                <a:sym typeface="Calibri"/>
              </a:defRPr>
            </a:lvl4pPr>
            <a:lvl5pPr indent="0" lvl="4" marL="0" marR="0" rtl="0" algn="r">
              <a:spcBef>
                <a:spcPts val="0"/>
              </a:spcBef>
              <a:buNone/>
              <a:defRPr b="1" sz="1600">
                <a:solidFill>
                  <a:schemeClr val="accent2"/>
                </a:solidFill>
                <a:latin typeface="Calibri"/>
                <a:ea typeface="Calibri"/>
                <a:cs typeface="Calibri"/>
                <a:sym typeface="Calibri"/>
              </a:defRPr>
            </a:lvl5pPr>
            <a:lvl6pPr indent="0" lvl="5" marL="0" marR="0" rtl="0" algn="r">
              <a:spcBef>
                <a:spcPts val="0"/>
              </a:spcBef>
              <a:buNone/>
              <a:defRPr b="1" sz="1600">
                <a:solidFill>
                  <a:schemeClr val="accent2"/>
                </a:solidFill>
                <a:latin typeface="Calibri"/>
                <a:ea typeface="Calibri"/>
                <a:cs typeface="Calibri"/>
                <a:sym typeface="Calibri"/>
              </a:defRPr>
            </a:lvl6pPr>
            <a:lvl7pPr indent="0" lvl="6" marL="0" marR="0" rtl="0" algn="r">
              <a:spcBef>
                <a:spcPts val="0"/>
              </a:spcBef>
              <a:buNone/>
              <a:defRPr b="1" sz="1600">
                <a:solidFill>
                  <a:schemeClr val="accent2"/>
                </a:solidFill>
                <a:latin typeface="Calibri"/>
                <a:ea typeface="Calibri"/>
                <a:cs typeface="Calibri"/>
                <a:sym typeface="Calibri"/>
              </a:defRPr>
            </a:lvl7pPr>
            <a:lvl8pPr indent="0" lvl="7" marL="0" marR="0" rtl="0" algn="r">
              <a:spcBef>
                <a:spcPts val="0"/>
              </a:spcBef>
              <a:buNone/>
              <a:defRPr b="1" sz="1600">
                <a:solidFill>
                  <a:schemeClr val="accent2"/>
                </a:solidFill>
                <a:latin typeface="Calibri"/>
                <a:ea typeface="Calibri"/>
                <a:cs typeface="Calibri"/>
                <a:sym typeface="Calibri"/>
              </a:defRPr>
            </a:lvl8pPr>
            <a:lvl9pPr indent="0" lvl="8" marL="0" marR="0" rtl="0" algn="r">
              <a:spcBef>
                <a:spcPts val="0"/>
              </a:spcBef>
              <a:buNone/>
              <a:defRPr b="1" sz="1600">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grpSp>
        <p:nvGrpSpPr>
          <p:cNvPr id="2378" name="Google Shape;2378;p24"/>
          <p:cNvGrpSpPr/>
          <p:nvPr/>
        </p:nvGrpSpPr>
        <p:grpSpPr>
          <a:xfrm>
            <a:off x="10553375" y="296652"/>
            <a:ext cx="1195327" cy="479853"/>
            <a:chOff x="1899" y="899"/>
            <a:chExt cx="4165" cy="1672"/>
          </a:xfrm>
        </p:grpSpPr>
        <p:sp>
          <p:nvSpPr>
            <p:cNvPr id="2379" name="Google Shape;2379;p24"/>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0" name="Google Shape;2380;p24"/>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1" name="Google Shape;2381;p24"/>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2" name="Google Shape;2382;p24"/>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3" name="Google Shape;2383;p24"/>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4" name="Google Shape;2384;p24"/>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5" name="Google Shape;2385;p24"/>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6" name="Google Shape;2386;p24"/>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7" name="Google Shape;2387;p24"/>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8" name="Google Shape;2388;p24"/>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9" name="Google Shape;2389;p24"/>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0" name="Google Shape;2390;p24"/>
            <p:cNvSpPr/>
            <p:nvPr/>
          </p:nvSpPr>
          <p:spPr>
            <a:xfrm>
              <a:off x="2762" y="2203"/>
              <a:ext cx="28"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1" name="Google Shape;2391;p24"/>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2" name="Google Shape;2392;p24"/>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3" name="Google Shape;2393;p24"/>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4" name="Google Shape;2394;p24"/>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5" name="Google Shape;2395;p24"/>
            <p:cNvSpPr/>
            <p:nvPr/>
          </p:nvSpPr>
          <p:spPr>
            <a:xfrm>
              <a:off x="3203" y="2203"/>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6" name="Google Shape;2396;p24"/>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7" name="Google Shape;2397;p24"/>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8" name="Google Shape;2398;p24"/>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9" name="Google Shape;2399;p24"/>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0" name="Google Shape;2400;p24"/>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1" name="Google Shape;2401;p24"/>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2" name="Google Shape;2402;p24"/>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3" name="Google Shape;2403;p24"/>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4" name="Google Shape;2404;p24"/>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5" name="Google Shape;2405;p24"/>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6" name="Google Shape;2406;p24"/>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7" name="Google Shape;2407;p24"/>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8" name="Google Shape;2408;p24"/>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9" name="Google Shape;2409;p24"/>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0" name="Google Shape;2410;p24"/>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1" name="Google Shape;2411;p24"/>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2" name="Google Shape;2412;p24"/>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3" name="Google Shape;2413;p24"/>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4" name="Google Shape;2414;p24"/>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5" name="Google Shape;2415;p24"/>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6" name="Google Shape;2416;p24"/>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7" name="Google Shape;2417;p24"/>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8" name="Google Shape;2418;p24"/>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9" name="Google Shape;2419;p24"/>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0" name="Google Shape;2420;p24"/>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1" name="Google Shape;2421;p24"/>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2" name="Google Shape;2422;p24"/>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3" name="Google Shape;2423;p24"/>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4" name="Google Shape;2424;p24"/>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5" name="Google Shape;2425;p24"/>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6" name="Google Shape;2426;p24"/>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7" name="Google Shape;2427;p24"/>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8" name="Google Shape;2428;p24"/>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9" name="Google Shape;2429;p24"/>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0" name="Google Shape;2430;p24"/>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1" name="Google Shape;2431;p24"/>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2" name="Google Shape;2432;p24"/>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3" name="Google Shape;2433;p24"/>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4" name="Google Shape;2434;p24"/>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5" name="Google Shape;2435;p24"/>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6" name="Google Shape;2436;p24"/>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7" name="Google Shape;2437;p24"/>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8" name="Google Shape;2438;p24"/>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9" name="Google Shape;2439;p24"/>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0" name="Google Shape;2440;p24"/>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1" name="Google Shape;2441;p24"/>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2" name="Google Shape;2442;p24"/>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3" name="Google Shape;2443;p24"/>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4" name="Google Shape;2444;p24"/>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5" name="Google Shape;2445;p24"/>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6" name="Google Shape;2446;p24"/>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7" name="Google Shape;2447;p24"/>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8" name="Google Shape;2448;p24"/>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9" name="Google Shape;2449;p24"/>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0" name="Google Shape;2450;p24"/>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1" name="Google Shape;2451;p24"/>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2" name="Google Shape;2452;p24"/>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3" name="Google Shape;2453;p24"/>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4" name="Google Shape;2454;p24"/>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5" name="Google Shape;2455;p24"/>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6" name="Google Shape;2456;p24"/>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7" name="Google Shape;2457;p24"/>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8" name="Google Shape;2458;p24"/>
            <p:cNvSpPr/>
            <p:nvPr/>
          </p:nvSpPr>
          <p:spPr>
            <a:xfrm>
              <a:off x="4838" y="2425"/>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9" name="Google Shape;2459;p24"/>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0" name="Google Shape;2460;p24"/>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1" name="Google Shape;2461;p24"/>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2" name="Google Shape;2462;p24"/>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3" name="Google Shape;2463;p24"/>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4" name="Google Shape;2464;p24"/>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5" name="Google Shape;2465;p24"/>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6" name="Google Shape;2466;p24"/>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7" name="Google Shape;2467;p24"/>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8" name="Google Shape;2468;p24"/>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9" name="Google Shape;2469;p24"/>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0" name="Google Shape;2470;p24"/>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1" name="Google Shape;2471;p24"/>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472" name="Google Shape;2472;p24"/>
            <p:cNvCxnSpPr/>
            <p:nvPr/>
          </p:nvCxnSpPr>
          <p:spPr>
            <a:xfrm>
              <a:off x="3964" y="2205"/>
              <a:ext cx="0" cy="366"/>
            </a:xfrm>
            <a:prstGeom prst="straightConnector1">
              <a:avLst/>
            </a:prstGeom>
            <a:solidFill>
              <a:schemeClr val="lt1"/>
            </a:solidFill>
            <a:ln cap="flat" cmpd="sng" w="14275">
              <a:solidFill>
                <a:schemeClr val="lt1"/>
              </a:solidFill>
              <a:prstDash val="solid"/>
              <a:miter lim="800000"/>
              <a:headEnd len="med" w="med" type="none"/>
              <a:tailEnd len="med" w="med" type="none"/>
            </a:ln>
          </p:spPr>
        </p:cxnSp>
      </p:grpSp>
      <p:grpSp>
        <p:nvGrpSpPr>
          <p:cNvPr id="2473" name="Google Shape;2473;p24"/>
          <p:cNvGrpSpPr/>
          <p:nvPr/>
        </p:nvGrpSpPr>
        <p:grpSpPr>
          <a:xfrm>
            <a:off x="-2040904" y="3988723"/>
            <a:ext cx="1872208" cy="2902681"/>
            <a:chOff x="6195941" y="562596"/>
            <a:chExt cx="1872208" cy="2902681"/>
          </a:xfrm>
        </p:grpSpPr>
        <p:grpSp>
          <p:nvGrpSpPr>
            <p:cNvPr id="2474" name="Google Shape;2474;p24"/>
            <p:cNvGrpSpPr/>
            <p:nvPr/>
          </p:nvGrpSpPr>
          <p:grpSpPr>
            <a:xfrm>
              <a:off x="6195941" y="832626"/>
              <a:ext cx="1872208" cy="2632651"/>
              <a:chOff x="-1872716" y="660661"/>
              <a:chExt cx="1872208" cy="1974490"/>
            </a:xfrm>
          </p:grpSpPr>
          <p:sp>
            <p:nvSpPr>
              <p:cNvPr id="2475" name="Google Shape;2475;p24"/>
              <p:cNvSpPr txBox="1"/>
              <p:nvPr/>
            </p:nvSpPr>
            <p:spPr>
              <a:xfrm>
                <a:off x="-1872716" y="984698"/>
                <a:ext cx="1872208" cy="165045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format</a:t>
                </a:r>
                <a:r>
                  <a:rPr lang="en-GB" sz="1100">
                    <a:solidFill>
                      <a:srgbClr val="000000"/>
                    </a:solidFill>
                    <a:latin typeface="Calibri"/>
                    <a:ea typeface="Calibri"/>
                    <a:cs typeface="Calibri"/>
                    <a:sym typeface="Calibri"/>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indent="0" lvl="0" marL="0" marR="0" rtl="0" algn="l">
                  <a:spcBef>
                    <a:spcPts val="0"/>
                  </a:spcBef>
                  <a:spcAft>
                    <a:spcPts val="0"/>
                  </a:spcAft>
                  <a:buNone/>
                </a:pPr>
                <a:r>
                  <a:t/>
                </a:r>
                <a:endParaRPr sz="1100">
                  <a:solidFill>
                    <a:srgbClr val="000000"/>
                  </a:solidFill>
                  <a:latin typeface="Calibri"/>
                  <a:ea typeface="Calibri"/>
                  <a:cs typeface="Calibri"/>
                  <a:sym typeface="Calibri"/>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descr="icon_information-white.png" id="2476" name="Google Shape;2476;p24"/>
              <p:cNvPicPr preferRelativeResize="0"/>
              <p:nvPr/>
            </p:nvPicPr>
            <p:blipFill rotWithShape="1">
              <a:blip r:embed="rId3">
                <a:alphaModFix/>
              </a:blip>
              <a:srcRect b="0" l="0" r="0" t="0"/>
              <a:stretch/>
            </p:blipFill>
            <p:spPr>
              <a:xfrm>
                <a:off x="-1764703" y="660661"/>
                <a:ext cx="121592" cy="240085"/>
              </a:xfrm>
              <a:prstGeom prst="rect">
                <a:avLst/>
              </a:prstGeom>
              <a:noFill/>
              <a:ln>
                <a:noFill/>
              </a:ln>
            </p:spPr>
          </p:pic>
        </p:grpSp>
        <p:grpSp>
          <p:nvGrpSpPr>
            <p:cNvPr id="2477" name="Google Shape;2477;p24"/>
            <p:cNvGrpSpPr/>
            <p:nvPr/>
          </p:nvGrpSpPr>
          <p:grpSpPr>
            <a:xfrm>
              <a:off x="6303954" y="562596"/>
              <a:ext cx="540060" cy="540060"/>
              <a:chOff x="6303954" y="562596"/>
              <a:chExt cx="540060" cy="540060"/>
            </a:xfrm>
          </p:grpSpPr>
          <p:sp>
            <p:nvSpPr>
              <p:cNvPr id="2478" name="Google Shape;2478;p24"/>
              <p:cNvSpPr/>
              <p:nvPr/>
            </p:nvSpPr>
            <p:spPr>
              <a:xfrm>
                <a:off x="6303954" y="562596"/>
                <a:ext cx="540060" cy="54006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increase_indent.png" id="2479" name="Google Shape;2479;p24"/>
              <p:cNvPicPr preferRelativeResize="0"/>
              <p:nvPr/>
            </p:nvPicPr>
            <p:blipFill rotWithShape="1">
              <a:blip r:embed="rId4">
                <a:alphaModFix/>
              </a:blip>
              <a:srcRect b="0" l="0" r="0" t="0"/>
              <a:stretch/>
            </p:blipFill>
            <p:spPr>
              <a:xfrm>
                <a:off x="6425212" y="679422"/>
                <a:ext cx="317520" cy="317520"/>
              </a:xfrm>
              <a:prstGeom prst="rect">
                <a:avLst/>
              </a:prstGeom>
              <a:noFill/>
              <a:ln>
                <a:noFill/>
              </a:ln>
            </p:spPr>
          </p:pic>
        </p:grpSp>
      </p:grpSp>
      <p:sp>
        <p:nvSpPr>
          <p:cNvPr id="2480" name="Google Shape;2480;p24"/>
          <p:cNvSpPr/>
          <p:nvPr/>
        </p:nvSpPr>
        <p:spPr>
          <a:xfrm>
            <a:off x="7680176" y="3356992"/>
            <a:ext cx="4398729" cy="3080390"/>
          </a:xfrm>
          <a:custGeom>
            <a:rect b="b" l="l" r="r" t="t"/>
            <a:pathLst>
              <a:path extrusionOk="0" h="2558" w="3654">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1" name="Google Shape;2481;p24"/>
          <p:cNvSpPr/>
          <p:nvPr/>
        </p:nvSpPr>
        <p:spPr>
          <a:xfrm>
            <a:off x="0" y="1587"/>
            <a:ext cx="9084331" cy="2539485"/>
          </a:xfrm>
          <a:custGeom>
            <a:rect b="b" l="l" r="r" t="t"/>
            <a:pathLst>
              <a:path extrusionOk="0" h="4169" w="12745">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5">
              <a:alpha val="49803"/>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2" name="Google Shape;2482;p24"/>
          <p:cNvSpPr txBox="1"/>
          <p:nvPr>
            <p:ph type="title"/>
          </p:nvPr>
        </p:nvSpPr>
        <p:spPr>
          <a:xfrm>
            <a:off x="514800" y="434983"/>
            <a:ext cx="4752528" cy="1255705"/>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2800"/>
              <a:buFont typeface="Calibri"/>
              <a:buNone/>
              <a:defRPr b="1" i="0" sz="28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83" name="Google Shape;2483;p24"/>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84" name="Google Shape;2484;p24"/>
          <p:cNvSpPr txBox="1"/>
          <p:nvPr>
            <p:ph idx="1" type="body"/>
          </p:nvPr>
        </p:nvSpPr>
        <p:spPr>
          <a:xfrm>
            <a:off x="514800" y="3104964"/>
            <a:ext cx="4752528" cy="285775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lt1"/>
              </a:buClr>
              <a:buSzPts val="1800"/>
              <a:buFont typeface="Arial"/>
              <a:buChar char="•"/>
              <a:defRPr b="1" i="0" sz="1800" u="none" cap="none" strike="noStrike">
                <a:solidFill>
                  <a:schemeClr val="lt1"/>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228600" lvl="4" marL="2286000" marR="0" rtl="0" algn="l">
              <a:lnSpc>
                <a:spcPct val="90000"/>
              </a:lnSpc>
              <a:spcBef>
                <a:spcPts val="8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2485" name="Google Shape;2485;p24"/>
          <p:cNvGrpSpPr/>
          <p:nvPr/>
        </p:nvGrpSpPr>
        <p:grpSpPr>
          <a:xfrm>
            <a:off x="-2040904" y="871532"/>
            <a:ext cx="1368152" cy="2264265"/>
            <a:chOff x="-1836712" y="2937191"/>
            <a:chExt cx="1368152" cy="2264265"/>
          </a:xfrm>
        </p:grpSpPr>
        <p:pic>
          <p:nvPicPr>
            <p:cNvPr descr="icon_camera_circle.png" id="2486" name="Google Shape;2486;p24"/>
            <p:cNvPicPr preferRelativeResize="0"/>
            <p:nvPr/>
          </p:nvPicPr>
          <p:blipFill rotWithShape="1">
            <a:blip r:embed="rId5">
              <a:alphaModFix/>
            </a:blip>
            <a:srcRect b="0" l="0" r="0" t="0"/>
            <a:stretch/>
          </p:blipFill>
          <p:spPr>
            <a:xfrm>
              <a:off x="-1728699" y="2937191"/>
              <a:ext cx="640111" cy="640111"/>
            </a:xfrm>
            <a:prstGeom prst="rect">
              <a:avLst/>
            </a:prstGeom>
            <a:noFill/>
            <a:ln>
              <a:noFill/>
            </a:ln>
          </p:spPr>
        </p:pic>
        <p:sp>
          <p:nvSpPr>
            <p:cNvPr id="2487" name="Google Shape;2487;p24"/>
            <p:cNvSpPr txBox="1"/>
            <p:nvPr/>
          </p:nvSpPr>
          <p:spPr>
            <a:xfrm>
              <a:off x="-1836712" y="3677962"/>
              <a:ext cx="1368152" cy="1523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&gt;Right</a:t>
              </a:r>
              <a:r>
                <a:rPr lang="en-GB" sz="1100">
                  <a:solidFill>
                    <a:srgbClr val="000000"/>
                  </a:solidFill>
                  <a:latin typeface="Calibri"/>
                  <a:ea typeface="Calibri"/>
                  <a:cs typeface="Calibri"/>
                  <a:sym typeface="Calibri"/>
                </a:rPr>
                <a:t> Click over slide</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&gt;format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descr="icon_information-white.png" id="2488" name="Google Shape;2488;p24"/>
            <p:cNvPicPr preferRelativeResize="0"/>
            <p:nvPr/>
          </p:nvPicPr>
          <p:blipFill rotWithShape="1">
            <a:blip r:embed="rId3">
              <a:alphaModFix/>
            </a:blip>
            <a:srcRect b="0" l="0" r="0" t="0"/>
            <a:stretch/>
          </p:blipFill>
          <p:spPr>
            <a:xfrm>
              <a:off x="-1728699" y="3245911"/>
              <a:ext cx="121592" cy="320113"/>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solidFill>
          <a:schemeClr val="lt1"/>
        </a:solidFill>
      </p:bgPr>
    </p:bg>
    <p:spTree>
      <p:nvGrpSpPr>
        <p:cNvPr id="2489" name="Shape 2489"/>
        <p:cNvGrpSpPr/>
        <p:nvPr/>
      </p:nvGrpSpPr>
      <p:grpSpPr>
        <a:xfrm>
          <a:off x="0" y="0"/>
          <a:ext cx="0" cy="0"/>
          <a:chOff x="0" y="0"/>
          <a:chExt cx="0" cy="0"/>
        </a:xfrm>
      </p:grpSpPr>
      <p:sp>
        <p:nvSpPr>
          <p:cNvPr id="2490" name="Google Shape;2490;p25"/>
          <p:cNvSpPr/>
          <p:nvPr/>
        </p:nvSpPr>
        <p:spPr>
          <a:xfrm>
            <a:off x="0" y="0"/>
            <a:ext cx="122043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2491" name="Google Shape;2491;p25"/>
          <p:cNvSpPr txBox="1"/>
          <p:nvPr>
            <p:ph type="title"/>
          </p:nvPr>
        </p:nvSpPr>
        <p:spPr>
          <a:xfrm>
            <a:off x="514800" y="897600"/>
            <a:ext cx="6787500" cy="7932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accent2"/>
              </a:buClr>
              <a:buSzPts val="3700"/>
              <a:buFont typeface="Calibri"/>
              <a:buNone/>
              <a:defRPr b="1" i="0" sz="3700" u="none" cap="none" strike="noStrike">
                <a:solidFill>
                  <a:schemeClr val="accent2"/>
                </a:solidFill>
                <a:latin typeface="Calibri"/>
                <a:ea typeface="Calibri"/>
                <a:cs typeface="Calibri"/>
                <a:sym typeface="Calibri"/>
              </a:defRPr>
            </a:lvl1pPr>
            <a:lvl2pPr lvl="1" rtl="0" algn="l">
              <a:lnSpc>
                <a:spcPct val="100000"/>
              </a:lnSpc>
              <a:spcBef>
                <a:spcPts val="0"/>
              </a:spcBef>
              <a:spcAft>
                <a:spcPts val="0"/>
              </a:spcAft>
              <a:buSzPts val="1500"/>
              <a:buNone/>
              <a:defRPr sz="1900"/>
            </a:lvl2pPr>
            <a:lvl3pPr lvl="2" rtl="0" algn="l">
              <a:lnSpc>
                <a:spcPct val="100000"/>
              </a:lnSpc>
              <a:spcBef>
                <a:spcPts val="0"/>
              </a:spcBef>
              <a:spcAft>
                <a:spcPts val="0"/>
              </a:spcAft>
              <a:buSzPts val="1500"/>
              <a:buNone/>
              <a:defRPr sz="1900"/>
            </a:lvl3pPr>
            <a:lvl4pPr lvl="3" rtl="0" algn="l">
              <a:lnSpc>
                <a:spcPct val="100000"/>
              </a:lnSpc>
              <a:spcBef>
                <a:spcPts val="0"/>
              </a:spcBef>
              <a:spcAft>
                <a:spcPts val="0"/>
              </a:spcAft>
              <a:buSzPts val="1500"/>
              <a:buNone/>
              <a:defRPr sz="1900"/>
            </a:lvl4pPr>
            <a:lvl5pPr lvl="4" rtl="0" algn="l">
              <a:lnSpc>
                <a:spcPct val="100000"/>
              </a:lnSpc>
              <a:spcBef>
                <a:spcPts val="0"/>
              </a:spcBef>
              <a:spcAft>
                <a:spcPts val="0"/>
              </a:spcAft>
              <a:buSzPts val="1500"/>
              <a:buNone/>
              <a:defRPr sz="1900"/>
            </a:lvl5pPr>
            <a:lvl6pPr lvl="5" rtl="0" algn="l">
              <a:lnSpc>
                <a:spcPct val="100000"/>
              </a:lnSpc>
              <a:spcBef>
                <a:spcPts val="0"/>
              </a:spcBef>
              <a:spcAft>
                <a:spcPts val="0"/>
              </a:spcAft>
              <a:buSzPts val="1500"/>
              <a:buNone/>
              <a:defRPr sz="1900"/>
            </a:lvl6pPr>
            <a:lvl7pPr lvl="6" rtl="0" algn="l">
              <a:lnSpc>
                <a:spcPct val="100000"/>
              </a:lnSpc>
              <a:spcBef>
                <a:spcPts val="0"/>
              </a:spcBef>
              <a:spcAft>
                <a:spcPts val="0"/>
              </a:spcAft>
              <a:buSzPts val="1500"/>
              <a:buNone/>
              <a:defRPr sz="1900"/>
            </a:lvl7pPr>
            <a:lvl8pPr lvl="7" rtl="0" algn="l">
              <a:lnSpc>
                <a:spcPct val="100000"/>
              </a:lnSpc>
              <a:spcBef>
                <a:spcPts val="0"/>
              </a:spcBef>
              <a:spcAft>
                <a:spcPts val="0"/>
              </a:spcAft>
              <a:buSzPts val="1500"/>
              <a:buNone/>
              <a:defRPr sz="1900"/>
            </a:lvl8pPr>
            <a:lvl9pPr lvl="8" rtl="0" algn="l">
              <a:lnSpc>
                <a:spcPct val="100000"/>
              </a:lnSpc>
              <a:spcBef>
                <a:spcPts val="0"/>
              </a:spcBef>
              <a:spcAft>
                <a:spcPts val="0"/>
              </a:spcAft>
              <a:buSzPts val="1500"/>
              <a:buNone/>
              <a:defRPr sz="1900"/>
            </a:lvl9pPr>
          </a:lstStyle>
          <a:p/>
        </p:txBody>
      </p:sp>
      <p:sp>
        <p:nvSpPr>
          <p:cNvPr id="2492" name="Google Shape;2492;p25"/>
          <p:cNvSpPr txBox="1"/>
          <p:nvPr>
            <p:ph idx="10" type="dt"/>
          </p:nvPr>
        </p:nvSpPr>
        <p:spPr>
          <a:xfrm>
            <a:off x="695400" y="6496604"/>
            <a:ext cx="5580900" cy="160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500"/>
              <a:buNone/>
              <a:defRPr b="0" i="0" sz="700" u="none" cap="none" strike="noStrike">
                <a:solidFill>
                  <a:schemeClr val="accent2"/>
                </a:solidFill>
                <a:latin typeface="Calibri"/>
                <a:ea typeface="Calibri"/>
                <a:cs typeface="Calibri"/>
                <a:sym typeface="Calibri"/>
              </a:defRPr>
            </a:lvl1pPr>
            <a:lvl2pPr lvl="1" marR="0" rtl="0" algn="l">
              <a:lnSpc>
                <a:spcPct val="100000"/>
              </a:lnSpc>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2493" name="Google Shape;2493;p25"/>
          <p:cNvSpPr txBox="1"/>
          <p:nvPr>
            <p:ph idx="11" type="ftr"/>
          </p:nvPr>
        </p:nvSpPr>
        <p:spPr>
          <a:xfrm>
            <a:off x="695400" y="6416541"/>
            <a:ext cx="5580900" cy="160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500"/>
              <a:buNone/>
              <a:defRPr b="0" i="0" sz="700" u="none" cap="none" strike="noStrike">
                <a:solidFill>
                  <a:schemeClr val="accent2"/>
                </a:solidFill>
                <a:latin typeface="Calibri"/>
                <a:ea typeface="Calibri"/>
                <a:cs typeface="Calibri"/>
                <a:sym typeface="Calibri"/>
              </a:defRPr>
            </a:lvl1pPr>
            <a:lvl2pPr lvl="1" marR="0" rtl="0" algn="l">
              <a:lnSpc>
                <a:spcPct val="100000"/>
              </a:lnSpc>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2494" name="Google Shape;2494;p25"/>
          <p:cNvSpPr txBox="1"/>
          <p:nvPr>
            <p:ph idx="12" type="sldNum"/>
          </p:nvPr>
        </p:nvSpPr>
        <p:spPr>
          <a:xfrm>
            <a:off x="-12703" y="6356351"/>
            <a:ext cx="79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600"/>
              <a:buFont typeface="Arial"/>
              <a:buNone/>
              <a:defRPr b="1" i="0" sz="1600" u="none" cap="none" strike="noStrike">
                <a:solidFill>
                  <a:schemeClr val="accent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600"/>
              <a:buFont typeface="Arial"/>
              <a:buNone/>
              <a:defRPr b="1" i="0" sz="1600" u="none" cap="none" strike="noStrike">
                <a:solidFill>
                  <a:schemeClr val="accent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600"/>
              <a:buFont typeface="Arial"/>
              <a:buNone/>
              <a:defRPr b="1" i="0" sz="1600" u="none" cap="none" strike="noStrike">
                <a:solidFill>
                  <a:schemeClr val="accent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600"/>
              <a:buFont typeface="Arial"/>
              <a:buNone/>
              <a:defRPr b="1" i="0" sz="1600" u="none" cap="none" strike="noStrike">
                <a:solidFill>
                  <a:schemeClr val="accent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600"/>
              <a:buFont typeface="Arial"/>
              <a:buNone/>
              <a:defRPr b="1" i="0" sz="1600" u="none" cap="none" strike="noStrike">
                <a:solidFill>
                  <a:schemeClr val="accent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600"/>
              <a:buFont typeface="Arial"/>
              <a:buNone/>
              <a:defRPr b="1" i="0" sz="1600" u="none" cap="none" strike="noStrike">
                <a:solidFill>
                  <a:schemeClr val="accent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600"/>
              <a:buFont typeface="Arial"/>
              <a:buNone/>
              <a:defRPr b="1" i="0" sz="1600" u="none" cap="none" strike="noStrike">
                <a:solidFill>
                  <a:schemeClr val="accent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600"/>
              <a:buFont typeface="Arial"/>
              <a:buNone/>
              <a:defRPr b="1" i="0" sz="1600" u="none" cap="none" strike="noStrike">
                <a:solidFill>
                  <a:schemeClr val="accent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600"/>
              <a:buFont typeface="Arial"/>
              <a:buNone/>
              <a:defRPr b="1" i="0" sz="1600" u="none" cap="none" strike="noStrike">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2495" name="Google Shape;2495;p25"/>
          <p:cNvSpPr txBox="1"/>
          <p:nvPr>
            <p:ph idx="1" type="body"/>
          </p:nvPr>
        </p:nvSpPr>
        <p:spPr>
          <a:xfrm>
            <a:off x="514799" y="2263939"/>
            <a:ext cx="10010400" cy="369630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dk2"/>
              </a:buClr>
              <a:buSzPts val="2700"/>
              <a:buFont typeface="Arial"/>
              <a:buNone/>
              <a:defRPr b="0" i="0" sz="2700" u="none" cap="none" strike="noStrike">
                <a:solidFill>
                  <a:schemeClr val="dk2"/>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2"/>
              </a:buClr>
              <a:buSzPts val="2100"/>
              <a:buFont typeface="Arial"/>
              <a:buNone/>
              <a:defRPr b="0" i="0" sz="2100" u="none" cap="none" strike="noStrike">
                <a:solidFill>
                  <a:schemeClr val="dk2"/>
                </a:solidFill>
                <a:latin typeface="Calibri"/>
                <a:ea typeface="Calibri"/>
                <a:cs typeface="Calibri"/>
                <a:sym typeface="Calibri"/>
              </a:defRPr>
            </a:lvl2pPr>
            <a:lvl3pPr indent="-349250" lvl="2" marL="1371600" marR="0" rtl="0" algn="l">
              <a:lnSpc>
                <a:spcPct val="90000"/>
              </a:lnSpc>
              <a:spcBef>
                <a:spcPts val="400"/>
              </a:spcBef>
              <a:spcAft>
                <a:spcPts val="0"/>
              </a:spcAft>
              <a:buClr>
                <a:schemeClr val="accent2"/>
              </a:buClr>
              <a:buSzPts val="1900"/>
              <a:buFont typeface="Arial"/>
              <a:buChar char="•"/>
              <a:defRPr b="1" i="0" sz="1900" u="none" cap="none" strike="noStrike">
                <a:solidFill>
                  <a:schemeClr val="dk2"/>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accent2"/>
              </a:buClr>
              <a:buSzPts val="1600"/>
              <a:buFont typeface="Arial"/>
              <a:buChar char="•"/>
              <a:defRPr b="0" i="0" sz="1600" u="none" cap="none" strike="noStrike">
                <a:solidFill>
                  <a:schemeClr val="dk2"/>
                </a:solidFill>
                <a:latin typeface="Calibri"/>
                <a:ea typeface="Calibri"/>
                <a:cs typeface="Calibri"/>
                <a:sym typeface="Calibri"/>
              </a:defRPr>
            </a:lvl4pPr>
            <a:lvl5pPr indent="-228600" lvl="4" marL="2286000" marR="0" rtl="0" algn="l">
              <a:lnSpc>
                <a:spcPct val="90000"/>
              </a:lnSpc>
              <a:spcBef>
                <a:spcPts val="800"/>
              </a:spcBef>
              <a:spcAft>
                <a:spcPts val="0"/>
              </a:spcAft>
              <a:buClr>
                <a:schemeClr val="dk2"/>
              </a:buClr>
              <a:buSzPts val="2000"/>
              <a:buFont typeface="Arial"/>
              <a:buNone/>
              <a:defRPr b="1" i="0" sz="2000" u="none" cap="none" strike="noStrike">
                <a:solidFill>
                  <a:schemeClr val="dk2"/>
                </a:solidFill>
                <a:latin typeface="Calibri"/>
                <a:ea typeface="Calibri"/>
                <a:cs typeface="Calibri"/>
                <a:sym typeface="Calibri"/>
              </a:defRPr>
            </a:lvl5pPr>
            <a:lvl6pPr indent="-349250" lvl="5" marL="2743200" marR="0" rtl="0" algn="l">
              <a:lnSpc>
                <a:spcPct val="90000"/>
              </a:lnSpc>
              <a:spcBef>
                <a:spcPts val="500"/>
              </a:spcBef>
              <a:spcAft>
                <a:spcPts val="0"/>
              </a:spcAft>
              <a:buClr>
                <a:srgbClr val="FF0000"/>
              </a:buClr>
              <a:buSzPts val="1900"/>
              <a:buFont typeface="Arial"/>
              <a:buChar char="•"/>
              <a:defRPr b="0" i="0" sz="1900" u="none" cap="none" strike="noStrike">
                <a:solidFill>
                  <a:srgbClr val="FF0000"/>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grpSp>
        <p:nvGrpSpPr>
          <p:cNvPr id="2496" name="Google Shape;2496;p25"/>
          <p:cNvGrpSpPr/>
          <p:nvPr/>
        </p:nvGrpSpPr>
        <p:grpSpPr>
          <a:xfrm>
            <a:off x="-2040904" y="3988723"/>
            <a:ext cx="1872300" cy="2902792"/>
            <a:chOff x="6195941" y="562596"/>
            <a:chExt cx="1872300" cy="2902792"/>
          </a:xfrm>
        </p:grpSpPr>
        <p:grpSp>
          <p:nvGrpSpPr>
            <p:cNvPr id="2497" name="Google Shape;2497;p25"/>
            <p:cNvGrpSpPr/>
            <p:nvPr/>
          </p:nvGrpSpPr>
          <p:grpSpPr>
            <a:xfrm>
              <a:off x="6195941" y="832605"/>
              <a:ext cx="1872300" cy="2632784"/>
              <a:chOff x="-1872716" y="660661"/>
              <a:chExt cx="1872300" cy="1974637"/>
            </a:xfrm>
          </p:grpSpPr>
          <p:sp>
            <p:nvSpPr>
              <p:cNvPr id="2498" name="Google Shape;2498;p25"/>
              <p:cNvSpPr txBox="1"/>
              <p:nvPr/>
            </p:nvSpPr>
            <p:spPr>
              <a:xfrm>
                <a:off x="-1872716" y="984698"/>
                <a:ext cx="1872300" cy="165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Do not use the bullet point button to format your text.</a:t>
                </a:r>
                <a:endParaRPr b="0" i="0" sz="1100" u="none" cap="none" strike="noStrike">
                  <a:solidFill>
                    <a:srgbClr val="000000"/>
                  </a:solidFill>
                  <a:latin typeface="Calibri"/>
                  <a:ea typeface="Calibri"/>
                  <a:cs typeface="Calibri"/>
                  <a:sym typeface="Calibri"/>
                </a:endParaRPr>
              </a:p>
            </p:txBody>
          </p:sp>
          <p:pic>
            <p:nvPicPr>
              <p:cNvPr descr="icon_information-white.png" id="2499" name="Google Shape;2499;p25"/>
              <p:cNvPicPr preferRelativeResize="0"/>
              <p:nvPr/>
            </p:nvPicPr>
            <p:blipFill rotWithShape="1">
              <a:blip r:embed="rId2">
                <a:alphaModFix/>
              </a:blip>
              <a:srcRect b="0" l="0" r="0" t="0"/>
              <a:stretch/>
            </p:blipFill>
            <p:spPr>
              <a:xfrm>
                <a:off x="-1764703" y="660661"/>
                <a:ext cx="121592" cy="240085"/>
              </a:xfrm>
              <a:prstGeom prst="rect">
                <a:avLst/>
              </a:prstGeom>
              <a:noFill/>
              <a:ln>
                <a:noFill/>
              </a:ln>
            </p:spPr>
          </p:pic>
        </p:grpSp>
        <p:grpSp>
          <p:nvGrpSpPr>
            <p:cNvPr id="2500" name="Google Shape;2500;p25"/>
            <p:cNvGrpSpPr/>
            <p:nvPr/>
          </p:nvGrpSpPr>
          <p:grpSpPr>
            <a:xfrm>
              <a:off x="6303954" y="562596"/>
              <a:ext cx="540000" cy="540000"/>
              <a:chOff x="6303954" y="562596"/>
              <a:chExt cx="540000" cy="540000"/>
            </a:xfrm>
          </p:grpSpPr>
          <p:sp>
            <p:nvSpPr>
              <p:cNvPr id="2501" name="Google Shape;2501;p25"/>
              <p:cNvSpPr/>
              <p:nvPr/>
            </p:nvSpPr>
            <p:spPr>
              <a:xfrm>
                <a:off x="6303954" y="562596"/>
                <a:ext cx="540000" cy="54000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pic>
            <p:nvPicPr>
              <p:cNvPr descr="increase_indent.png" id="2502" name="Google Shape;2502;p25"/>
              <p:cNvPicPr preferRelativeResize="0"/>
              <p:nvPr/>
            </p:nvPicPr>
            <p:blipFill rotWithShape="1">
              <a:blip r:embed="rId3">
                <a:alphaModFix/>
              </a:blip>
              <a:srcRect b="0" l="0" r="0" t="0"/>
              <a:stretch/>
            </p:blipFill>
            <p:spPr>
              <a:xfrm>
                <a:off x="6425212" y="679422"/>
                <a:ext cx="317520" cy="317520"/>
              </a:xfrm>
              <a:prstGeom prst="rect">
                <a:avLst/>
              </a:prstGeom>
              <a:noFill/>
              <a:ln>
                <a:noFill/>
              </a:ln>
            </p:spPr>
          </p:pic>
        </p:grpSp>
      </p:grpSp>
      <p:sp>
        <p:nvSpPr>
          <p:cNvPr id="2503" name="Google Shape;2503;p25"/>
          <p:cNvSpPr/>
          <p:nvPr/>
        </p:nvSpPr>
        <p:spPr>
          <a:xfrm>
            <a:off x="3019072" y="1772952"/>
            <a:ext cx="12448511" cy="8717581"/>
          </a:xfrm>
          <a:custGeom>
            <a:rect b="b" l="l" r="r" t="t"/>
            <a:pathLst>
              <a:path extrusionOk="0" h="2558" w="3654">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41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grpSp>
        <p:nvGrpSpPr>
          <p:cNvPr id="2504" name="Google Shape;2504;p25"/>
          <p:cNvGrpSpPr/>
          <p:nvPr/>
        </p:nvGrpSpPr>
        <p:grpSpPr>
          <a:xfrm>
            <a:off x="10555200" y="295200"/>
            <a:ext cx="1191852" cy="478686"/>
            <a:chOff x="1899" y="899"/>
            <a:chExt cx="4163" cy="1671"/>
          </a:xfrm>
        </p:grpSpPr>
        <p:sp>
          <p:nvSpPr>
            <p:cNvPr id="2505" name="Google Shape;2505;p25"/>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06" name="Google Shape;2506;p25"/>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07" name="Google Shape;2507;p25"/>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08" name="Google Shape;2508;p25"/>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09" name="Google Shape;2509;p25"/>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10" name="Google Shape;2510;p25"/>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11" name="Google Shape;2511;p25"/>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12" name="Google Shape;2512;p25"/>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13" name="Google Shape;2513;p25"/>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14" name="Google Shape;2514;p25"/>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15" name="Google Shape;2515;p25"/>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16" name="Google Shape;2516;p25"/>
            <p:cNvSpPr/>
            <p:nvPr/>
          </p:nvSpPr>
          <p:spPr>
            <a:xfrm>
              <a:off x="2762" y="2203"/>
              <a:ext cx="0" cy="0"/>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17" name="Google Shape;2517;p25"/>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18" name="Google Shape;2518;p25"/>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19" name="Google Shape;2519;p25"/>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20" name="Google Shape;2520;p25"/>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21" name="Google Shape;2521;p25"/>
            <p:cNvSpPr/>
            <p:nvPr/>
          </p:nvSpPr>
          <p:spPr>
            <a:xfrm>
              <a:off x="3203" y="2203"/>
              <a:ext cx="0" cy="0"/>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22" name="Google Shape;2522;p25"/>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23" name="Google Shape;2523;p25"/>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24" name="Google Shape;2524;p25"/>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25" name="Google Shape;2525;p25"/>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26" name="Google Shape;2526;p25"/>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27" name="Google Shape;2527;p25"/>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28" name="Google Shape;2528;p25"/>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29" name="Google Shape;2529;p25"/>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30" name="Google Shape;2530;p25"/>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31" name="Google Shape;2531;p25"/>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32" name="Google Shape;2532;p25"/>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33" name="Google Shape;2533;p25"/>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34" name="Google Shape;2534;p25"/>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35" name="Google Shape;2535;p25"/>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36" name="Google Shape;2536;p25"/>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37" name="Google Shape;2537;p25"/>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38" name="Google Shape;2538;p25"/>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39" name="Google Shape;2539;p25"/>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40" name="Google Shape;2540;p25"/>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41" name="Google Shape;2541;p25"/>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42" name="Google Shape;2542;p25"/>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43" name="Google Shape;2543;p25"/>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44" name="Google Shape;2544;p25"/>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45" name="Google Shape;2545;p25"/>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46" name="Google Shape;2546;p25"/>
            <p:cNvSpPr/>
            <p:nvPr/>
          </p:nvSpPr>
          <p:spPr>
            <a:xfrm>
              <a:off x="1899" y="1222"/>
              <a:ext cx="706" cy="796"/>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47" name="Google Shape;2547;p25"/>
            <p:cNvSpPr/>
            <p:nvPr/>
          </p:nvSpPr>
          <p:spPr>
            <a:xfrm>
              <a:off x="2711" y="1222"/>
              <a:ext cx="731" cy="796"/>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48" name="Google Shape;2548;p25"/>
            <p:cNvSpPr/>
            <p:nvPr/>
          </p:nvSpPr>
          <p:spPr>
            <a:xfrm>
              <a:off x="3536" y="1208"/>
              <a:ext cx="638" cy="822"/>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49" name="Google Shape;2549;p25"/>
            <p:cNvSpPr/>
            <p:nvPr/>
          </p:nvSpPr>
          <p:spPr>
            <a:xfrm>
              <a:off x="4259" y="1222"/>
              <a:ext cx="689" cy="796"/>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50" name="Google Shape;2550;p25"/>
            <p:cNvSpPr/>
            <p:nvPr/>
          </p:nvSpPr>
          <p:spPr>
            <a:xfrm>
              <a:off x="4372" y="1311"/>
              <a:ext cx="1690" cy="713"/>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51" name="Google Shape;2551;p25"/>
            <p:cNvSpPr/>
            <p:nvPr/>
          </p:nvSpPr>
          <p:spPr>
            <a:xfrm>
              <a:off x="5470" y="899"/>
              <a:ext cx="365" cy="481"/>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52" name="Google Shape;2552;p25"/>
            <p:cNvSpPr/>
            <p:nvPr/>
          </p:nvSpPr>
          <p:spPr>
            <a:xfrm>
              <a:off x="4862" y="1770"/>
              <a:ext cx="1153"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53" name="Google Shape;2553;p25"/>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54" name="Google Shape;2554;p25"/>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55" name="Google Shape;2555;p25"/>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56" name="Google Shape;2556;p25"/>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57" name="Google Shape;2557;p25"/>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58" name="Google Shape;2558;p25"/>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59" name="Google Shape;2559;p25"/>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60" name="Google Shape;2560;p25"/>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61" name="Google Shape;2561;p25"/>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62" name="Google Shape;2562;p25"/>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63" name="Google Shape;2563;p25"/>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64" name="Google Shape;2564;p25"/>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65" name="Google Shape;2565;p25"/>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66" name="Google Shape;2566;p25"/>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67" name="Google Shape;2567;p25"/>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68" name="Google Shape;2568;p25"/>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69" name="Google Shape;2569;p25"/>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70" name="Google Shape;2570;p25"/>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71" name="Google Shape;2571;p25"/>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72" name="Google Shape;2572;p25"/>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73" name="Google Shape;2573;p25"/>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74" name="Google Shape;2574;p25"/>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75" name="Google Shape;2575;p25"/>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76" name="Google Shape;2576;p25"/>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77" name="Google Shape;2577;p25"/>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78" name="Google Shape;2578;p25"/>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79" name="Google Shape;2579;p25"/>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80" name="Google Shape;2580;p25"/>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81" name="Google Shape;2581;p25"/>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82" name="Google Shape;2582;p25"/>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83" name="Google Shape;2583;p25"/>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84" name="Google Shape;2584;p25"/>
            <p:cNvSpPr/>
            <p:nvPr/>
          </p:nvSpPr>
          <p:spPr>
            <a:xfrm>
              <a:off x="4838" y="2425"/>
              <a:ext cx="0" cy="0"/>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85" name="Google Shape;2585;p25"/>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86" name="Google Shape;2586;p25"/>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87" name="Google Shape;2587;p25"/>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88" name="Google Shape;2588;p25"/>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89" name="Google Shape;2589;p25"/>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90" name="Google Shape;2590;p25"/>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91" name="Google Shape;2591;p25"/>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92" name="Google Shape;2592;p25"/>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93" name="Google Shape;2593;p25"/>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94" name="Google Shape;2594;p25"/>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95" name="Google Shape;2595;p25"/>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96" name="Google Shape;2596;p25"/>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97" name="Google Shape;2597;p25"/>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cxnSp>
          <p:nvCxnSpPr>
            <p:cNvPr id="2598" name="Google Shape;2598;p25"/>
            <p:cNvCxnSpPr/>
            <p:nvPr/>
          </p:nvCxnSpPr>
          <p:spPr>
            <a:xfrm>
              <a:off x="3964" y="2205"/>
              <a:ext cx="0" cy="300"/>
            </a:xfrm>
            <a:prstGeom prst="straightConnector1">
              <a:avLst/>
            </a:prstGeom>
            <a:noFill/>
            <a:ln cap="flat" cmpd="sng" w="14275">
              <a:solidFill>
                <a:srgbClr val="20406F"/>
              </a:solidFill>
              <a:prstDash val="solid"/>
              <a:miter lim="800000"/>
              <a:headEnd len="sm" w="sm" type="none"/>
              <a:tailEnd len="sm" w="sm" type="none"/>
            </a:ln>
          </p:spPr>
        </p:cxnSp>
      </p:grpSp>
    </p:spTree>
  </p:cSld>
  <p:clrMapOvr>
    <a:masterClrMapping/>
  </p:clrMapOvr>
  <p:extLst>
    <p:ext uri="{DCECCB84-F9BA-43D5-87BE-67443E8EF086}">
      <p15:sldGuideLst>
        <p15:guide id="1" orient="horz" pos="2160">
          <p15:clr>
            <a:srgbClr val="FBAE40"/>
          </p15:clr>
        </p15:guide>
        <p15:guide id="2" pos="663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ull image and content: Dark Blue">
  <p:cSld name="Title, full image and content: Dark Blue">
    <p:bg>
      <p:bgPr>
        <a:blipFill>
          <a:blip r:embed="rId2">
            <a:alphaModFix/>
          </a:blip>
          <a:stretch>
            <a:fillRect/>
          </a:stretch>
        </a:blipFill>
      </p:bgPr>
    </p:bg>
    <p:spTree>
      <p:nvGrpSpPr>
        <p:cNvPr id="231" name="Shape 231"/>
        <p:cNvGrpSpPr/>
        <p:nvPr/>
      </p:nvGrpSpPr>
      <p:grpSpPr>
        <a:xfrm>
          <a:off x="0" y="0"/>
          <a:ext cx="0" cy="0"/>
          <a:chOff x="0" y="0"/>
          <a:chExt cx="0" cy="0"/>
        </a:xfrm>
      </p:grpSpPr>
      <p:sp>
        <p:nvSpPr>
          <p:cNvPr id="232" name="Google Shape;232;p4"/>
          <p:cNvSpPr/>
          <p:nvPr/>
        </p:nvSpPr>
        <p:spPr>
          <a:xfrm flipH="1" rot="5400000">
            <a:off x="699195" y="-699045"/>
            <a:ext cx="6858001" cy="8256086"/>
          </a:xfrm>
          <a:prstGeom prst="rect">
            <a:avLst/>
          </a:prstGeom>
          <a:gradFill>
            <a:gsLst>
              <a:gs pos="0">
                <a:srgbClr val="000000"/>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p4"/>
          <p:cNvSpPr/>
          <p:nvPr/>
        </p:nvSpPr>
        <p:spPr>
          <a:xfrm flipH="1" rot="10800000">
            <a:off x="0" y="0"/>
            <a:ext cx="12192000" cy="2039622"/>
          </a:xfrm>
          <a:prstGeom prst="rect">
            <a:avLst/>
          </a:prstGeom>
          <a:gradFill>
            <a:gsLst>
              <a:gs pos="0">
                <a:srgbClr val="000000"/>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4"/>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5" name="Google Shape;235;p4"/>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accent2"/>
                </a:solidFill>
                <a:latin typeface="Calibri"/>
                <a:ea typeface="Calibri"/>
                <a:cs typeface="Calibri"/>
                <a:sym typeface="Calibri"/>
              </a:defRPr>
            </a:lvl1pPr>
            <a:lvl2pPr indent="0" lvl="1" marL="0" marR="0" rtl="0" algn="r">
              <a:spcBef>
                <a:spcPts val="0"/>
              </a:spcBef>
              <a:buNone/>
              <a:defRPr b="1" sz="1600">
                <a:solidFill>
                  <a:schemeClr val="accent2"/>
                </a:solidFill>
                <a:latin typeface="Calibri"/>
                <a:ea typeface="Calibri"/>
                <a:cs typeface="Calibri"/>
                <a:sym typeface="Calibri"/>
              </a:defRPr>
            </a:lvl2pPr>
            <a:lvl3pPr indent="0" lvl="2" marL="0" marR="0" rtl="0" algn="r">
              <a:spcBef>
                <a:spcPts val="0"/>
              </a:spcBef>
              <a:buNone/>
              <a:defRPr b="1" sz="1600">
                <a:solidFill>
                  <a:schemeClr val="accent2"/>
                </a:solidFill>
                <a:latin typeface="Calibri"/>
                <a:ea typeface="Calibri"/>
                <a:cs typeface="Calibri"/>
                <a:sym typeface="Calibri"/>
              </a:defRPr>
            </a:lvl3pPr>
            <a:lvl4pPr indent="0" lvl="3" marL="0" marR="0" rtl="0" algn="r">
              <a:spcBef>
                <a:spcPts val="0"/>
              </a:spcBef>
              <a:buNone/>
              <a:defRPr b="1" sz="1600">
                <a:solidFill>
                  <a:schemeClr val="accent2"/>
                </a:solidFill>
                <a:latin typeface="Calibri"/>
                <a:ea typeface="Calibri"/>
                <a:cs typeface="Calibri"/>
                <a:sym typeface="Calibri"/>
              </a:defRPr>
            </a:lvl4pPr>
            <a:lvl5pPr indent="0" lvl="4" marL="0" marR="0" rtl="0" algn="r">
              <a:spcBef>
                <a:spcPts val="0"/>
              </a:spcBef>
              <a:buNone/>
              <a:defRPr b="1" sz="1600">
                <a:solidFill>
                  <a:schemeClr val="accent2"/>
                </a:solidFill>
                <a:latin typeface="Calibri"/>
                <a:ea typeface="Calibri"/>
                <a:cs typeface="Calibri"/>
                <a:sym typeface="Calibri"/>
              </a:defRPr>
            </a:lvl5pPr>
            <a:lvl6pPr indent="0" lvl="5" marL="0" marR="0" rtl="0" algn="r">
              <a:spcBef>
                <a:spcPts val="0"/>
              </a:spcBef>
              <a:buNone/>
              <a:defRPr b="1" sz="1600">
                <a:solidFill>
                  <a:schemeClr val="accent2"/>
                </a:solidFill>
                <a:latin typeface="Calibri"/>
                <a:ea typeface="Calibri"/>
                <a:cs typeface="Calibri"/>
                <a:sym typeface="Calibri"/>
              </a:defRPr>
            </a:lvl6pPr>
            <a:lvl7pPr indent="0" lvl="6" marL="0" marR="0" rtl="0" algn="r">
              <a:spcBef>
                <a:spcPts val="0"/>
              </a:spcBef>
              <a:buNone/>
              <a:defRPr b="1" sz="1600">
                <a:solidFill>
                  <a:schemeClr val="accent2"/>
                </a:solidFill>
                <a:latin typeface="Calibri"/>
                <a:ea typeface="Calibri"/>
                <a:cs typeface="Calibri"/>
                <a:sym typeface="Calibri"/>
              </a:defRPr>
            </a:lvl7pPr>
            <a:lvl8pPr indent="0" lvl="7" marL="0" marR="0" rtl="0" algn="r">
              <a:spcBef>
                <a:spcPts val="0"/>
              </a:spcBef>
              <a:buNone/>
              <a:defRPr b="1" sz="1600">
                <a:solidFill>
                  <a:schemeClr val="accent2"/>
                </a:solidFill>
                <a:latin typeface="Calibri"/>
                <a:ea typeface="Calibri"/>
                <a:cs typeface="Calibri"/>
                <a:sym typeface="Calibri"/>
              </a:defRPr>
            </a:lvl8pPr>
            <a:lvl9pPr indent="0" lvl="8" marL="0" marR="0" rtl="0" algn="r">
              <a:spcBef>
                <a:spcPts val="0"/>
              </a:spcBef>
              <a:buNone/>
              <a:defRPr b="1" sz="1600">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grpSp>
        <p:nvGrpSpPr>
          <p:cNvPr id="236" name="Google Shape;236;p4"/>
          <p:cNvGrpSpPr/>
          <p:nvPr/>
        </p:nvGrpSpPr>
        <p:grpSpPr>
          <a:xfrm>
            <a:off x="10553375" y="296652"/>
            <a:ext cx="1195327" cy="479853"/>
            <a:chOff x="1899" y="899"/>
            <a:chExt cx="4165" cy="1672"/>
          </a:xfrm>
        </p:grpSpPr>
        <p:sp>
          <p:nvSpPr>
            <p:cNvPr id="237" name="Google Shape;237;p4"/>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4"/>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 name="Google Shape;239;p4"/>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 name="Google Shape;240;p4"/>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 name="Google Shape;241;p4"/>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4"/>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4"/>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4"/>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4"/>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4"/>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4"/>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4"/>
            <p:cNvSpPr/>
            <p:nvPr/>
          </p:nvSpPr>
          <p:spPr>
            <a:xfrm>
              <a:off x="2762" y="2203"/>
              <a:ext cx="28"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9" name="Google Shape;249;p4"/>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0" name="Google Shape;250;p4"/>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1" name="Google Shape;251;p4"/>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2" name="Google Shape;252;p4"/>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3" name="Google Shape;253;p4"/>
            <p:cNvSpPr/>
            <p:nvPr/>
          </p:nvSpPr>
          <p:spPr>
            <a:xfrm>
              <a:off x="3203" y="2203"/>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4" name="Google Shape;254;p4"/>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5" name="Google Shape;255;p4"/>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6" name="Google Shape;256;p4"/>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7" name="Google Shape;257;p4"/>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8" name="Google Shape;258;p4"/>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9" name="Google Shape;259;p4"/>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0" name="Google Shape;260;p4"/>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1" name="Google Shape;261;p4"/>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2" name="Google Shape;262;p4"/>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3" name="Google Shape;263;p4"/>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4" name="Google Shape;264;p4"/>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5" name="Google Shape;265;p4"/>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6" name="Google Shape;266;p4"/>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7" name="Google Shape;267;p4"/>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8" name="Google Shape;268;p4"/>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9" name="Google Shape;269;p4"/>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0" name="Google Shape;270;p4"/>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1" name="Google Shape;271;p4"/>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2" name="Google Shape;272;p4"/>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4"/>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4"/>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4"/>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6" name="Google Shape;276;p4"/>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7" name="Google Shape;277;p4"/>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8" name="Google Shape;278;p4"/>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4"/>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0" name="Google Shape;280;p4"/>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1" name="Google Shape;281;p4"/>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2" name="Google Shape;282;p4"/>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3" name="Google Shape;283;p4"/>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4" name="Google Shape;284;p4"/>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5" name="Google Shape;285;p4"/>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4"/>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7" name="Google Shape;287;p4"/>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8" name="Google Shape;288;p4"/>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9" name="Google Shape;289;p4"/>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0" name="Google Shape;290;p4"/>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1" name="Google Shape;291;p4"/>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2" name="Google Shape;292;p4"/>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p4"/>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4" name="Google Shape;294;p4"/>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5" name="Google Shape;295;p4"/>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6" name="Google Shape;296;p4"/>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7" name="Google Shape;297;p4"/>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8" name="Google Shape;298;p4"/>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4"/>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0" name="Google Shape;300;p4"/>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4"/>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4"/>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4"/>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4"/>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4"/>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4"/>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7" name="Google Shape;307;p4"/>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4"/>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4"/>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4"/>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4"/>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4"/>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4"/>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4"/>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5" name="Google Shape;315;p4"/>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6" name="Google Shape;316;p4"/>
            <p:cNvSpPr/>
            <p:nvPr/>
          </p:nvSpPr>
          <p:spPr>
            <a:xfrm>
              <a:off x="4838" y="2425"/>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4"/>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8" name="Google Shape;318;p4"/>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9" name="Google Shape;319;p4"/>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4"/>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1" name="Google Shape;321;p4"/>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4"/>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4"/>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4" name="Google Shape;324;p4"/>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5" name="Google Shape;325;p4"/>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4"/>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4"/>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8" name="Google Shape;328;p4"/>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9" name="Google Shape;329;p4"/>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30" name="Google Shape;330;p4"/>
            <p:cNvCxnSpPr/>
            <p:nvPr/>
          </p:nvCxnSpPr>
          <p:spPr>
            <a:xfrm>
              <a:off x="3964" y="2205"/>
              <a:ext cx="0" cy="366"/>
            </a:xfrm>
            <a:prstGeom prst="straightConnector1">
              <a:avLst/>
            </a:prstGeom>
            <a:solidFill>
              <a:schemeClr val="lt1"/>
            </a:solidFill>
            <a:ln cap="flat" cmpd="sng" w="14275">
              <a:solidFill>
                <a:schemeClr val="lt1"/>
              </a:solidFill>
              <a:prstDash val="solid"/>
              <a:miter lim="800000"/>
              <a:headEnd len="med" w="med" type="none"/>
              <a:tailEnd len="med" w="med" type="none"/>
            </a:ln>
          </p:spPr>
        </p:cxnSp>
      </p:grpSp>
      <p:grpSp>
        <p:nvGrpSpPr>
          <p:cNvPr id="331" name="Google Shape;331;p4"/>
          <p:cNvGrpSpPr/>
          <p:nvPr/>
        </p:nvGrpSpPr>
        <p:grpSpPr>
          <a:xfrm>
            <a:off x="-2040904" y="3988723"/>
            <a:ext cx="1872208" cy="2902681"/>
            <a:chOff x="6195941" y="562596"/>
            <a:chExt cx="1872208" cy="2902681"/>
          </a:xfrm>
        </p:grpSpPr>
        <p:grpSp>
          <p:nvGrpSpPr>
            <p:cNvPr id="332" name="Google Shape;332;p4"/>
            <p:cNvGrpSpPr/>
            <p:nvPr/>
          </p:nvGrpSpPr>
          <p:grpSpPr>
            <a:xfrm>
              <a:off x="6195941" y="832626"/>
              <a:ext cx="1872208" cy="2632651"/>
              <a:chOff x="-1872716" y="660661"/>
              <a:chExt cx="1872208" cy="1974490"/>
            </a:xfrm>
          </p:grpSpPr>
          <p:sp>
            <p:nvSpPr>
              <p:cNvPr id="333" name="Google Shape;333;p4"/>
              <p:cNvSpPr txBox="1"/>
              <p:nvPr/>
            </p:nvSpPr>
            <p:spPr>
              <a:xfrm>
                <a:off x="-1872716" y="984698"/>
                <a:ext cx="1872208" cy="165045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format</a:t>
                </a:r>
                <a:r>
                  <a:rPr lang="en-GB" sz="1100">
                    <a:solidFill>
                      <a:srgbClr val="000000"/>
                    </a:solidFill>
                    <a:latin typeface="Calibri"/>
                    <a:ea typeface="Calibri"/>
                    <a:cs typeface="Calibri"/>
                    <a:sym typeface="Calibri"/>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indent="0" lvl="0" marL="0" marR="0" rtl="0" algn="l">
                  <a:spcBef>
                    <a:spcPts val="0"/>
                  </a:spcBef>
                  <a:spcAft>
                    <a:spcPts val="0"/>
                  </a:spcAft>
                  <a:buNone/>
                </a:pPr>
                <a:r>
                  <a:t/>
                </a:r>
                <a:endParaRPr sz="1100">
                  <a:solidFill>
                    <a:srgbClr val="000000"/>
                  </a:solidFill>
                  <a:latin typeface="Calibri"/>
                  <a:ea typeface="Calibri"/>
                  <a:cs typeface="Calibri"/>
                  <a:sym typeface="Calibri"/>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descr="icon_information-white.png" id="334" name="Google Shape;334;p4"/>
              <p:cNvPicPr preferRelativeResize="0"/>
              <p:nvPr/>
            </p:nvPicPr>
            <p:blipFill rotWithShape="1">
              <a:blip r:embed="rId3">
                <a:alphaModFix/>
              </a:blip>
              <a:srcRect b="0" l="0" r="0" t="0"/>
              <a:stretch/>
            </p:blipFill>
            <p:spPr>
              <a:xfrm>
                <a:off x="-1764703" y="660661"/>
                <a:ext cx="121592" cy="240085"/>
              </a:xfrm>
              <a:prstGeom prst="rect">
                <a:avLst/>
              </a:prstGeom>
              <a:noFill/>
              <a:ln>
                <a:noFill/>
              </a:ln>
            </p:spPr>
          </p:pic>
        </p:grpSp>
        <p:grpSp>
          <p:nvGrpSpPr>
            <p:cNvPr id="335" name="Google Shape;335;p4"/>
            <p:cNvGrpSpPr/>
            <p:nvPr/>
          </p:nvGrpSpPr>
          <p:grpSpPr>
            <a:xfrm>
              <a:off x="6303954" y="562596"/>
              <a:ext cx="540060" cy="540060"/>
              <a:chOff x="6303954" y="562596"/>
              <a:chExt cx="540060" cy="540060"/>
            </a:xfrm>
          </p:grpSpPr>
          <p:sp>
            <p:nvSpPr>
              <p:cNvPr id="336" name="Google Shape;336;p4"/>
              <p:cNvSpPr/>
              <p:nvPr/>
            </p:nvSpPr>
            <p:spPr>
              <a:xfrm>
                <a:off x="6303954" y="562596"/>
                <a:ext cx="540060" cy="54006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increase_indent.png" id="337" name="Google Shape;337;p4"/>
              <p:cNvPicPr preferRelativeResize="0"/>
              <p:nvPr/>
            </p:nvPicPr>
            <p:blipFill rotWithShape="1">
              <a:blip r:embed="rId4">
                <a:alphaModFix/>
              </a:blip>
              <a:srcRect b="0" l="0" r="0" t="0"/>
              <a:stretch/>
            </p:blipFill>
            <p:spPr>
              <a:xfrm>
                <a:off x="6425212" y="679422"/>
                <a:ext cx="317520" cy="317520"/>
              </a:xfrm>
              <a:prstGeom prst="rect">
                <a:avLst/>
              </a:prstGeom>
              <a:noFill/>
              <a:ln>
                <a:noFill/>
              </a:ln>
            </p:spPr>
          </p:pic>
        </p:grpSp>
      </p:grpSp>
      <p:sp>
        <p:nvSpPr>
          <p:cNvPr id="338" name="Google Shape;338;p4"/>
          <p:cNvSpPr/>
          <p:nvPr/>
        </p:nvSpPr>
        <p:spPr>
          <a:xfrm>
            <a:off x="7680176" y="3356992"/>
            <a:ext cx="4398729" cy="3080390"/>
          </a:xfrm>
          <a:custGeom>
            <a:rect b="b" l="l" r="r" t="t"/>
            <a:pathLst>
              <a:path extrusionOk="0" h="2558" w="3654">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9" name="Google Shape;339;p4"/>
          <p:cNvSpPr/>
          <p:nvPr/>
        </p:nvSpPr>
        <p:spPr>
          <a:xfrm>
            <a:off x="0" y="1587"/>
            <a:ext cx="9084331" cy="2539485"/>
          </a:xfrm>
          <a:custGeom>
            <a:rect b="b" l="l" r="r" t="t"/>
            <a:pathLst>
              <a:path extrusionOk="0" h="4169" w="12745">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dk2">
              <a:alpha val="49803"/>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4"/>
          <p:cNvSpPr txBox="1"/>
          <p:nvPr>
            <p:ph type="title"/>
          </p:nvPr>
        </p:nvSpPr>
        <p:spPr>
          <a:xfrm>
            <a:off x="514800" y="434983"/>
            <a:ext cx="4752528" cy="1255705"/>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2800"/>
              <a:buFont typeface="Calibri"/>
              <a:buNone/>
              <a:defRPr b="1" i="0" sz="28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1" name="Google Shape;341;p4"/>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2" name="Google Shape;342;p4"/>
          <p:cNvSpPr txBox="1"/>
          <p:nvPr>
            <p:ph idx="1" type="body"/>
          </p:nvPr>
        </p:nvSpPr>
        <p:spPr>
          <a:xfrm>
            <a:off x="514800" y="3104964"/>
            <a:ext cx="4752528" cy="285775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lt1"/>
              </a:buClr>
              <a:buSzPts val="1800"/>
              <a:buFont typeface="Arial"/>
              <a:buChar char="•"/>
              <a:defRPr b="1" i="0" sz="1800" u="none" cap="none" strike="noStrike">
                <a:solidFill>
                  <a:schemeClr val="lt1"/>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228600" lvl="4" marL="2286000" marR="0" rtl="0" algn="l">
              <a:lnSpc>
                <a:spcPct val="90000"/>
              </a:lnSpc>
              <a:spcBef>
                <a:spcPts val="8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343" name="Google Shape;343;p4"/>
          <p:cNvGrpSpPr/>
          <p:nvPr/>
        </p:nvGrpSpPr>
        <p:grpSpPr>
          <a:xfrm>
            <a:off x="-2040904" y="871532"/>
            <a:ext cx="1368152" cy="2264265"/>
            <a:chOff x="-1836712" y="2937191"/>
            <a:chExt cx="1368152" cy="2264265"/>
          </a:xfrm>
        </p:grpSpPr>
        <p:pic>
          <p:nvPicPr>
            <p:cNvPr descr="icon_camera_circle.png" id="344" name="Google Shape;344;p4"/>
            <p:cNvPicPr preferRelativeResize="0"/>
            <p:nvPr/>
          </p:nvPicPr>
          <p:blipFill rotWithShape="1">
            <a:blip r:embed="rId5">
              <a:alphaModFix/>
            </a:blip>
            <a:srcRect b="0" l="0" r="0" t="0"/>
            <a:stretch/>
          </p:blipFill>
          <p:spPr>
            <a:xfrm>
              <a:off x="-1728699" y="2937191"/>
              <a:ext cx="640111" cy="640111"/>
            </a:xfrm>
            <a:prstGeom prst="rect">
              <a:avLst/>
            </a:prstGeom>
            <a:noFill/>
            <a:ln>
              <a:noFill/>
            </a:ln>
          </p:spPr>
        </p:pic>
        <p:sp>
          <p:nvSpPr>
            <p:cNvPr id="345" name="Google Shape;345;p4"/>
            <p:cNvSpPr txBox="1"/>
            <p:nvPr/>
          </p:nvSpPr>
          <p:spPr>
            <a:xfrm>
              <a:off x="-1836712" y="3677962"/>
              <a:ext cx="1368152" cy="1523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&gt;Right</a:t>
              </a:r>
              <a:r>
                <a:rPr lang="en-GB" sz="1100">
                  <a:solidFill>
                    <a:srgbClr val="000000"/>
                  </a:solidFill>
                  <a:latin typeface="Calibri"/>
                  <a:ea typeface="Calibri"/>
                  <a:cs typeface="Calibri"/>
                  <a:sym typeface="Calibri"/>
                </a:rPr>
                <a:t> Click over slide</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&gt;format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descr="icon_information-white.png" id="346" name="Google Shape;346;p4"/>
            <p:cNvPicPr preferRelativeResize="0"/>
            <p:nvPr/>
          </p:nvPicPr>
          <p:blipFill rotWithShape="1">
            <a:blip r:embed="rId3">
              <a:alphaModFix/>
            </a:blip>
            <a:srcRect b="0" l="0" r="0" t="0"/>
            <a:stretch/>
          </p:blipFill>
          <p:spPr>
            <a:xfrm>
              <a:off x="-1728699" y="3245911"/>
              <a:ext cx="121592" cy="320113"/>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p:cSld name="Section break">
    <p:bg>
      <p:bgPr>
        <a:solidFill>
          <a:schemeClr val="dk2"/>
        </a:solidFill>
      </p:bgPr>
    </p:bg>
    <p:spTree>
      <p:nvGrpSpPr>
        <p:cNvPr id="347" name="Shape 347"/>
        <p:cNvGrpSpPr/>
        <p:nvPr/>
      </p:nvGrpSpPr>
      <p:grpSpPr>
        <a:xfrm>
          <a:off x="0" y="0"/>
          <a:ext cx="0" cy="0"/>
          <a:chOff x="0" y="0"/>
          <a:chExt cx="0" cy="0"/>
        </a:xfrm>
      </p:grpSpPr>
      <p:sp>
        <p:nvSpPr>
          <p:cNvPr id="348" name="Google Shape;348;p5"/>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9" name="Google Shape;349;p5"/>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0" name="Google Shape;350;p5"/>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accent2"/>
                </a:solidFill>
                <a:latin typeface="Calibri"/>
                <a:ea typeface="Calibri"/>
                <a:cs typeface="Calibri"/>
                <a:sym typeface="Calibri"/>
              </a:defRPr>
            </a:lvl1pPr>
            <a:lvl2pPr indent="0" lvl="1" marL="0" marR="0" rtl="0" algn="r">
              <a:spcBef>
                <a:spcPts val="0"/>
              </a:spcBef>
              <a:buNone/>
              <a:defRPr b="1" sz="1600">
                <a:solidFill>
                  <a:schemeClr val="accent2"/>
                </a:solidFill>
                <a:latin typeface="Calibri"/>
                <a:ea typeface="Calibri"/>
                <a:cs typeface="Calibri"/>
                <a:sym typeface="Calibri"/>
              </a:defRPr>
            </a:lvl2pPr>
            <a:lvl3pPr indent="0" lvl="2" marL="0" marR="0" rtl="0" algn="r">
              <a:spcBef>
                <a:spcPts val="0"/>
              </a:spcBef>
              <a:buNone/>
              <a:defRPr b="1" sz="1600">
                <a:solidFill>
                  <a:schemeClr val="accent2"/>
                </a:solidFill>
                <a:latin typeface="Calibri"/>
                <a:ea typeface="Calibri"/>
                <a:cs typeface="Calibri"/>
                <a:sym typeface="Calibri"/>
              </a:defRPr>
            </a:lvl3pPr>
            <a:lvl4pPr indent="0" lvl="3" marL="0" marR="0" rtl="0" algn="r">
              <a:spcBef>
                <a:spcPts val="0"/>
              </a:spcBef>
              <a:buNone/>
              <a:defRPr b="1" sz="1600">
                <a:solidFill>
                  <a:schemeClr val="accent2"/>
                </a:solidFill>
                <a:latin typeface="Calibri"/>
                <a:ea typeface="Calibri"/>
                <a:cs typeface="Calibri"/>
                <a:sym typeface="Calibri"/>
              </a:defRPr>
            </a:lvl4pPr>
            <a:lvl5pPr indent="0" lvl="4" marL="0" marR="0" rtl="0" algn="r">
              <a:spcBef>
                <a:spcPts val="0"/>
              </a:spcBef>
              <a:buNone/>
              <a:defRPr b="1" sz="1600">
                <a:solidFill>
                  <a:schemeClr val="accent2"/>
                </a:solidFill>
                <a:latin typeface="Calibri"/>
                <a:ea typeface="Calibri"/>
                <a:cs typeface="Calibri"/>
                <a:sym typeface="Calibri"/>
              </a:defRPr>
            </a:lvl5pPr>
            <a:lvl6pPr indent="0" lvl="5" marL="0" marR="0" rtl="0" algn="r">
              <a:spcBef>
                <a:spcPts val="0"/>
              </a:spcBef>
              <a:buNone/>
              <a:defRPr b="1" sz="1600">
                <a:solidFill>
                  <a:schemeClr val="accent2"/>
                </a:solidFill>
                <a:latin typeface="Calibri"/>
                <a:ea typeface="Calibri"/>
                <a:cs typeface="Calibri"/>
                <a:sym typeface="Calibri"/>
              </a:defRPr>
            </a:lvl6pPr>
            <a:lvl7pPr indent="0" lvl="6" marL="0" marR="0" rtl="0" algn="r">
              <a:spcBef>
                <a:spcPts val="0"/>
              </a:spcBef>
              <a:buNone/>
              <a:defRPr b="1" sz="1600">
                <a:solidFill>
                  <a:schemeClr val="accent2"/>
                </a:solidFill>
                <a:latin typeface="Calibri"/>
                <a:ea typeface="Calibri"/>
                <a:cs typeface="Calibri"/>
                <a:sym typeface="Calibri"/>
              </a:defRPr>
            </a:lvl7pPr>
            <a:lvl8pPr indent="0" lvl="7" marL="0" marR="0" rtl="0" algn="r">
              <a:spcBef>
                <a:spcPts val="0"/>
              </a:spcBef>
              <a:buNone/>
              <a:defRPr b="1" sz="1600">
                <a:solidFill>
                  <a:schemeClr val="accent2"/>
                </a:solidFill>
                <a:latin typeface="Calibri"/>
                <a:ea typeface="Calibri"/>
                <a:cs typeface="Calibri"/>
                <a:sym typeface="Calibri"/>
              </a:defRPr>
            </a:lvl8pPr>
            <a:lvl9pPr indent="0" lvl="8" marL="0" marR="0" rtl="0" algn="r">
              <a:spcBef>
                <a:spcPts val="0"/>
              </a:spcBef>
              <a:buNone/>
              <a:defRPr b="1" sz="1600">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grpSp>
        <p:nvGrpSpPr>
          <p:cNvPr id="351" name="Google Shape;351;p5"/>
          <p:cNvGrpSpPr/>
          <p:nvPr/>
        </p:nvGrpSpPr>
        <p:grpSpPr>
          <a:xfrm>
            <a:off x="6231333" y="1276582"/>
            <a:ext cx="2026639" cy="813575"/>
            <a:chOff x="1899" y="899"/>
            <a:chExt cx="4165" cy="1672"/>
          </a:xfrm>
        </p:grpSpPr>
        <p:sp>
          <p:nvSpPr>
            <p:cNvPr id="352" name="Google Shape;352;p5"/>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3" name="Google Shape;353;p5"/>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5"/>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5" name="Google Shape;355;p5"/>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6" name="Google Shape;356;p5"/>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7" name="Google Shape;357;p5"/>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5"/>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9" name="Google Shape;359;p5"/>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0" name="Google Shape;360;p5"/>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5"/>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2" name="Google Shape;362;p5"/>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5"/>
            <p:cNvSpPr/>
            <p:nvPr/>
          </p:nvSpPr>
          <p:spPr>
            <a:xfrm>
              <a:off x="2762" y="2203"/>
              <a:ext cx="28"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5"/>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5"/>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5"/>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7" name="Google Shape;367;p5"/>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8" name="Google Shape;368;p5"/>
            <p:cNvSpPr/>
            <p:nvPr/>
          </p:nvSpPr>
          <p:spPr>
            <a:xfrm>
              <a:off x="3203" y="2203"/>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9" name="Google Shape;369;p5"/>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0" name="Google Shape;370;p5"/>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1" name="Google Shape;371;p5"/>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2" name="Google Shape;372;p5"/>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p5"/>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5"/>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5"/>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6" name="Google Shape;376;p5"/>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7" name="Google Shape;377;p5"/>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8" name="Google Shape;378;p5"/>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9" name="Google Shape;379;p5"/>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5"/>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1" name="Google Shape;381;p5"/>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2" name="Google Shape;382;p5"/>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3" name="Google Shape;383;p5"/>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5"/>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5" name="Google Shape;385;p5"/>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5"/>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7" name="Google Shape;387;p5"/>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8" name="Google Shape;388;p5"/>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5"/>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5"/>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1" name="Google Shape;391;p5"/>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2" name="Google Shape;392;p5"/>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3" name="Google Shape;393;p5"/>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4" name="Google Shape;394;p5"/>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5" name="Google Shape;395;p5"/>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6" name="Google Shape;396;p5"/>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7" name="Google Shape;397;p5"/>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8" name="Google Shape;398;p5"/>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5"/>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5"/>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1" name="Google Shape;401;p5"/>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5"/>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5"/>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5"/>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5" name="Google Shape;405;p5"/>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6" name="Google Shape;406;p5"/>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5"/>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8" name="Google Shape;408;p5"/>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9" name="Google Shape;409;p5"/>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0" name="Google Shape;410;p5"/>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1" name="Google Shape;411;p5"/>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2" name="Google Shape;412;p5"/>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3" name="Google Shape;413;p5"/>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4" name="Google Shape;414;p5"/>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5" name="Google Shape;415;p5"/>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6" name="Google Shape;416;p5"/>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7" name="Google Shape;417;p5"/>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8" name="Google Shape;418;p5"/>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5"/>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5"/>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1" name="Google Shape;421;p5"/>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5"/>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5"/>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4" name="Google Shape;424;p5"/>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5" name="Google Shape;425;p5"/>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6" name="Google Shape;426;p5"/>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7" name="Google Shape;427;p5"/>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5"/>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9" name="Google Shape;429;p5"/>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0" name="Google Shape;430;p5"/>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1" name="Google Shape;431;p5"/>
            <p:cNvSpPr/>
            <p:nvPr/>
          </p:nvSpPr>
          <p:spPr>
            <a:xfrm>
              <a:off x="4838" y="2425"/>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2" name="Google Shape;432;p5"/>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3" name="Google Shape;433;p5"/>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4" name="Google Shape;434;p5"/>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5" name="Google Shape;435;p5"/>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6" name="Google Shape;436;p5"/>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5"/>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5"/>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9" name="Google Shape;439;p5"/>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0" name="Google Shape;440;p5"/>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5"/>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2" name="Google Shape;442;p5"/>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5"/>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5"/>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45" name="Google Shape;445;p5"/>
            <p:cNvCxnSpPr/>
            <p:nvPr/>
          </p:nvCxnSpPr>
          <p:spPr>
            <a:xfrm>
              <a:off x="3964" y="2205"/>
              <a:ext cx="0" cy="366"/>
            </a:xfrm>
            <a:prstGeom prst="straightConnector1">
              <a:avLst/>
            </a:prstGeom>
            <a:solidFill>
              <a:schemeClr val="lt1"/>
            </a:solidFill>
            <a:ln cap="flat" cmpd="sng" w="14275">
              <a:solidFill>
                <a:schemeClr val="lt1"/>
              </a:solidFill>
              <a:prstDash val="solid"/>
              <a:miter lim="800000"/>
              <a:headEnd len="med" w="med" type="none"/>
              <a:tailEnd len="med" w="med" type="none"/>
            </a:ln>
          </p:spPr>
        </p:cxnSp>
      </p:grpSp>
      <p:sp>
        <p:nvSpPr>
          <p:cNvPr id="446" name="Google Shape;446;p5"/>
          <p:cNvSpPr txBox="1"/>
          <p:nvPr>
            <p:ph type="title"/>
          </p:nvPr>
        </p:nvSpPr>
        <p:spPr>
          <a:xfrm>
            <a:off x="6231333" y="2456476"/>
            <a:ext cx="4624582" cy="1346764"/>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2800"/>
              <a:buFont typeface="Calibri"/>
              <a:buNone/>
              <a:defRPr b="1" i="0" sz="28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47" name="Google Shape;447;p5"/>
          <p:cNvSpPr txBox="1"/>
          <p:nvPr>
            <p:ph idx="1" type="body"/>
          </p:nvPr>
        </p:nvSpPr>
        <p:spPr>
          <a:xfrm>
            <a:off x="6231333" y="4092463"/>
            <a:ext cx="4624582" cy="877776"/>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dk2"/>
              </a:buClr>
              <a:buSzPts val="1800"/>
              <a:buFont typeface="Arial"/>
              <a:buChar char="•"/>
              <a:defRPr b="1" i="0" sz="1800" u="none" cap="none" strike="noStrike">
                <a:solidFill>
                  <a:srgbClr val="FF0000"/>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accent2"/>
              </a:buClr>
              <a:buSzPts val="1600"/>
              <a:buFont typeface="Arial"/>
              <a:buChar char="•"/>
              <a:defRPr b="0" i="0" sz="1600" u="none" cap="none" strike="noStrike">
                <a:solidFill>
                  <a:srgbClr val="FF0000"/>
                </a:solidFill>
                <a:latin typeface="Calibri"/>
                <a:ea typeface="Calibri"/>
                <a:cs typeface="Calibri"/>
                <a:sym typeface="Calibri"/>
              </a:defRPr>
            </a:lvl4pPr>
            <a:lvl5pPr indent="-228600" lvl="4" marL="2286000" marR="0" rtl="0" algn="l">
              <a:lnSpc>
                <a:spcPct val="90000"/>
              </a:lnSpc>
              <a:spcBef>
                <a:spcPts val="800"/>
              </a:spcBef>
              <a:spcAft>
                <a:spcPts val="0"/>
              </a:spcAft>
              <a:buClr>
                <a:srgbClr val="FF0000"/>
              </a:buClr>
              <a:buSzPts val="2000"/>
              <a:buFont typeface="Arial"/>
              <a:buNone/>
              <a:defRPr b="1" i="0" sz="2000" u="none" cap="none" strike="noStrike">
                <a:solidFill>
                  <a:srgbClr val="FF0000"/>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448" name="Google Shape;448;p5"/>
          <p:cNvGrpSpPr/>
          <p:nvPr/>
        </p:nvGrpSpPr>
        <p:grpSpPr>
          <a:xfrm>
            <a:off x="-1932891" y="195833"/>
            <a:ext cx="1368152" cy="2725764"/>
            <a:chOff x="-1555624" y="1196393"/>
            <a:chExt cx="1368152" cy="2725764"/>
          </a:xfrm>
        </p:grpSpPr>
        <p:grpSp>
          <p:nvGrpSpPr>
            <p:cNvPr id="449" name="Google Shape;449;p5"/>
            <p:cNvGrpSpPr/>
            <p:nvPr/>
          </p:nvGrpSpPr>
          <p:grpSpPr>
            <a:xfrm>
              <a:off x="-1555624" y="1488707"/>
              <a:ext cx="1368152" cy="2433450"/>
              <a:chOff x="-1836712" y="3275837"/>
              <a:chExt cx="1368152" cy="2433450"/>
            </a:xfrm>
          </p:grpSpPr>
          <p:sp>
            <p:nvSpPr>
              <p:cNvPr id="450" name="Google Shape;450;p5"/>
              <p:cNvSpPr txBox="1"/>
              <p:nvPr/>
            </p:nvSpPr>
            <p:spPr>
              <a:xfrm>
                <a:off x="-1836712" y="3677962"/>
                <a:ext cx="1368152" cy="203132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change the background colour.</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&gt;Right</a:t>
                </a:r>
                <a:r>
                  <a:rPr lang="en-GB" sz="1100">
                    <a:solidFill>
                      <a:srgbClr val="000000"/>
                    </a:solidFill>
                    <a:latin typeface="Calibri"/>
                    <a:ea typeface="Calibri"/>
                    <a:cs typeface="Calibri"/>
                    <a:sym typeface="Calibri"/>
                  </a:rPr>
                  <a:t> Click over slide</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&gt;format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&gt;Solid 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&gt;Colour</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&gt;choose a colour from th</a:t>
                </a:r>
                <a:r>
                  <a:rPr lang="en-GB" sz="1100">
                    <a:solidFill>
                      <a:srgbClr val="000000"/>
                    </a:solidFill>
                    <a:latin typeface="Calibri"/>
                    <a:ea typeface="Calibri"/>
                    <a:cs typeface="Calibri"/>
                    <a:sym typeface="Calibri"/>
                  </a:rPr>
                  <a:t>e top line of the colour palette. Avoid setting the background colour the same as your font colour.</a:t>
                </a:r>
                <a:endParaRPr/>
              </a:p>
            </p:txBody>
          </p:sp>
          <p:pic>
            <p:nvPicPr>
              <p:cNvPr descr="icon_information-white.png" id="451" name="Google Shape;451;p5"/>
              <p:cNvPicPr preferRelativeResize="0"/>
              <p:nvPr/>
            </p:nvPicPr>
            <p:blipFill rotWithShape="1">
              <a:blip r:embed="rId2">
                <a:alphaModFix/>
              </a:blip>
              <a:srcRect b="0" l="0" r="0" t="0"/>
              <a:stretch/>
            </p:blipFill>
            <p:spPr>
              <a:xfrm>
                <a:off x="-1728699" y="3275837"/>
                <a:ext cx="121592" cy="320113"/>
              </a:xfrm>
              <a:prstGeom prst="rect">
                <a:avLst/>
              </a:prstGeom>
              <a:noFill/>
              <a:ln>
                <a:noFill/>
              </a:ln>
            </p:spPr>
          </p:pic>
        </p:grpSp>
        <p:pic>
          <p:nvPicPr>
            <p:cNvPr descr="fill.png" id="452" name="Google Shape;452;p5"/>
            <p:cNvPicPr preferRelativeResize="0"/>
            <p:nvPr/>
          </p:nvPicPr>
          <p:blipFill rotWithShape="1">
            <a:blip r:embed="rId3">
              <a:alphaModFix/>
            </a:blip>
            <a:srcRect b="0" l="0" r="0" t="0"/>
            <a:stretch/>
          </p:blipFill>
          <p:spPr>
            <a:xfrm>
              <a:off x="-1368152" y="1304800"/>
              <a:ext cx="324000" cy="324000"/>
            </a:xfrm>
            <a:prstGeom prst="rect">
              <a:avLst/>
            </a:prstGeom>
            <a:noFill/>
            <a:ln>
              <a:noFill/>
            </a:ln>
          </p:spPr>
        </p:pic>
        <p:sp>
          <p:nvSpPr>
            <p:cNvPr id="453" name="Google Shape;453;p5"/>
            <p:cNvSpPr/>
            <p:nvPr/>
          </p:nvSpPr>
          <p:spPr>
            <a:xfrm>
              <a:off x="-1473415" y="1196393"/>
              <a:ext cx="540060" cy="54006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54" name="Google Shape;454;p5"/>
          <p:cNvSpPr/>
          <p:nvPr/>
        </p:nvSpPr>
        <p:spPr>
          <a:xfrm>
            <a:off x="19653" y="1204484"/>
            <a:ext cx="6588734" cy="5653516"/>
          </a:xfrm>
          <a:custGeom>
            <a:rect b="b" l="l" r="r" t="t"/>
            <a:pathLst>
              <a:path extrusionOk="0" h="1406" w="1639">
                <a:moveTo>
                  <a:pt x="674" y="639"/>
                </a:moveTo>
                <a:cubicBezTo>
                  <a:pt x="635" y="428"/>
                  <a:pt x="726" y="234"/>
                  <a:pt x="876" y="207"/>
                </a:cubicBezTo>
                <a:cubicBezTo>
                  <a:pt x="1027" y="180"/>
                  <a:pt x="1180" y="329"/>
                  <a:pt x="1219" y="540"/>
                </a:cubicBezTo>
                <a:cubicBezTo>
                  <a:pt x="1258" y="751"/>
                  <a:pt x="1167" y="944"/>
                  <a:pt x="1016" y="972"/>
                </a:cubicBezTo>
                <a:cubicBezTo>
                  <a:pt x="866" y="999"/>
                  <a:pt x="713" y="850"/>
                  <a:pt x="674" y="639"/>
                </a:cubicBezTo>
                <a:close/>
                <a:moveTo>
                  <a:pt x="1254" y="1034"/>
                </a:moveTo>
                <a:cubicBezTo>
                  <a:pt x="1179" y="1018"/>
                  <a:pt x="1108" y="1008"/>
                  <a:pt x="1041" y="1002"/>
                </a:cubicBezTo>
                <a:cubicBezTo>
                  <a:pt x="1222" y="956"/>
                  <a:pt x="1328" y="718"/>
                  <a:pt x="1281" y="458"/>
                </a:cubicBezTo>
                <a:cubicBezTo>
                  <a:pt x="1231" y="190"/>
                  <a:pt x="1037" y="0"/>
                  <a:pt x="846" y="35"/>
                </a:cubicBezTo>
                <a:cubicBezTo>
                  <a:pt x="655" y="70"/>
                  <a:pt x="540" y="315"/>
                  <a:pt x="589" y="583"/>
                </a:cubicBezTo>
                <a:cubicBezTo>
                  <a:pt x="627" y="794"/>
                  <a:pt x="755" y="955"/>
                  <a:pt x="900" y="999"/>
                </a:cubicBezTo>
                <a:cubicBezTo>
                  <a:pt x="510" y="1010"/>
                  <a:pt x="250" y="1205"/>
                  <a:pt x="0" y="1406"/>
                </a:cubicBezTo>
                <a:lnTo>
                  <a:pt x="443" y="1406"/>
                </a:lnTo>
                <a:cubicBezTo>
                  <a:pt x="471" y="1385"/>
                  <a:pt x="498" y="1364"/>
                  <a:pt x="523" y="1344"/>
                </a:cubicBezTo>
                <a:cubicBezTo>
                  <a:pt x="879" y="1070"/>
                  <a:pt x="1201" y="1173"/>
                  <a:pt x="1295" y="1406"/>
                </a:cubicBezTo>
                <a:lnTo>
                  <a:pt x="1639" y="1406"/>
                </a:lnTo>
                <a:cubicBezTo>
                  <a:pt x="1610" y="1227"/>
                  <a:pt x="1475" y="1082"/>
                  <a:pt x="1254" y="1034"/>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683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image">
  <p:cSld name="Title, content and image">
    <p:bg>
      <p:bgPr>
        <a:solidFill>
          <a:schemeClr val="dk2"/>
        </a:solidFill>
      </p:bgPr>
    </p:bg>
    <p:spTree>
      <p:nvGrpSpPr>
        <p:cNvPr id="455" name="Shape 455"/>
        <p:cNvGrpSpPr/>
        <p:nvPr/>
      </p:nvGrpSpPr>
      <p:grpSpPr>
        <a:xfrm>
          <a:off x="0" y="0"/>
          <a:ext cx="0" cy="0"/>
          <a:chOff x="0" y="0"/>
          <a:chExt cx="0" cy="0"/>
        </a:xfrm>
      </p:grpSpPr>
      <p:sp>
        <p:nvSpPr>
          <p:cNvPr id="456" name="Google Shape;456;p6"/>
          <p:cNvSpPr txBox="1"/>
          <p:nvPr>
            <p:ph type="title"/>
          </p:nvPr>
        </p:nvSpPr>
        <p:spPr>
          <a:xfrm>
            <a:off x="6456039" y="897616"/>
            <a:ext cx="5256581" cy="793072"/>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2800"/>
              <a:buFont typeface="Calibri"/>
              <a:buNone/>
              <a:defRPr b="1" i="0" sz="28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57" name="Google Shape;457;p6"/>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8" name="Google Shape;458;p6"/>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9" name="Google Shape;459;p6"/>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accent2"/>
                </a:solidFill>
                <a:latin typeface="Calibri"/>
                <a:ea typeface="Calibri"/>
                <a:cs typeface="Calibri"/>
                <a:sym typeface="Calibri"/>
              </a:defRPr>
            </a:lvl1pPr>
            <a:lvl2pPr indent="0" lvl="1" marL="0" marR="0" rtl="0" algn="r">
              <a:spcBef>
                <a:spcPts val="0"/>
              </a:spcBef>
              <a:buNone/>
              <a:defRPr b="1" sz="1600">
                <a:solidFill>
                  <a:schemeClr val="accent2"/>
                </a:solidFill>
                <a:latin typeface="Calibri"/>
                <a:ea typeface="Calibri"/>
                <a:cs typeface="Calibri"/>
                <a:sym typeface="Calibri"/>
              </a:defRPr>
            </a:lvl2pPr>
            <a:lvl3pPr indent="0" lvl="2" marL="0" marR="0" rtl="0" algn="r">
              <a:spcBef>
                <a:spcPts val="0"/>
              </a:spcBef>
              <a:buNone/>
              <a:defRPr b="1" sz="1600">
                <a:solidFill>
                  <a:schemeClr val="accent2"/>
                </a:solidFill>
                <a:latin typeface="Calibri"/>
                <a:ea typeface="Calibri"/>
                <a:cs typeface="Calibri"/>
                <a:sym typeface="Calibri"/>
              </a:defRPr>
            </a:lvl3pPr>
            <a:lvl4pPr indent="0" lvl="3" marL="0" marR="0" rtl="0" algn="r">
              <a:spcBef>
                <a:spcPts val="0"/>
              </a:spcBef>
              <a:buNone/>
              <a:defRPr b="1" sz="1600">
                <a:solidFill>
                  <a:schemeClr val="accent2"/>
                </a:solidFill>
                <a:latin typeface="Calibri"/>
                <a:ea typeface="Calibri"/>
                <a:cs typeface="Calibri"/>
                <a:sym typeface="Calibri"/>
              </a:defRPr>
            </a:lvl4pPr>
            <a:lvl5pPr indent="0" lvl="4" marL="0" marR="0" rtl="0" algn="r">
              <a:spcBef>
                <a:spcPts val="0"/>
              </a:spcBef>
              <a:buNone/>
              <a:defRPr b="1" sz="1600">
                <a:solidFill>
                  <a:schemeClr val="accent2"/>
                </a:solidFill>
                <a:latin typeface="Calibri"/>
                <a:ea typeface="Calibri"/>
                <a:cs typeface="Calibri"/>
                <a:sym typeface="Calibri"/>
              </a:defRPr>
            </a:lvl5pPr>
            <a:lvl6pPr indent="0" lvl="5" marL="0" marR="0" rtl="0" algn="r">
              <a:spcBef>
                <a:spcPts val="0"/>
              </a:spcBef>
              <a:buNone/>
              <a:defRPr b="1" sz="1600">
                <a:solidFill>
                  <a:schemeClr val="accent2"/>
                </a:solidFill>
                <a:latin typeface="Calibri"/>
                <a:ea typeface="Calibri"/>
                <a:cs typeface="Calibri"/>
                <a:sym typeface="Calibri"/>
              </a:defRPr>
            </a:lvl6pPr>
            <a:lvl7pPr indent="0" lvl="6" marL="0" marR="0" rtl="0" algn="r">
              <a:spcBef>
                <a:spcPts val="0"/>
              </a:spcBef>
              <a:buNone/>
              <a:defRPr b="1" sz="1600">
                <a:solidFill>
                  <a:schemeClr val="accent2"/>
                </a:solidFill>
                <a:latin typeface="Calibri"/>
                <a:ea typeface="Calibri"/>
                <a:cs typeface="Calibri"/>
                <a:sym typeface="Calibri"/>
              </a:defRPr>
            </a:lvl7pPr>
            <a:lvl8pPr indent="0" lvl="7" marL="0" marR="0" rtl="0" algn="r">
              <a:spcBef>
                <a:spcPts val="0"/>
              </a:spcBef>
              <a:buNone/>
              <a:defRPr b="1" sz="1600">
                <a:solidFill>
                  <a:schemeClr val="accent2"/>
                </a:solidFill>
                <a:latin typeface="Calibri"/>
                <a:ea typeface="Calibri"/>
                <a:cs typeface="Calibri"/>
                <a:sym typeface="Calibri"/>
              </a:defRPr>
            </a:lvl8pPr>
            <a:lvl9pPr indent="0" lvl="8" marL="0" marR="0" rtl="0" algn="r">
              <a:spcBef>
                <a:spcPts val="0"/>
              </a:spcBef>
              <a:buNone/>
              <a:defRPr b="1" sz="1600">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460" name="Google Shape;460;p6"/>
          <p:cNvSpPr/>
          <p:nvPr>
            <p:ph idx="2" type="pic"/>
          </p:nvPr>
        </p:nvSpPr>
        <p:spPr>
          <a:xfrm>
            <a:off x="-9526" y="0"/>
            <a:ext cx="6105552" cy="6858000"/>
          </a:xfrm>
          <a:prstGeom prst="rect">
            <a:avLst/>
          </a:prstGeom>
          <a:noFill/>
          <a:ln>
            <a:noFill/>
          </a:ln>
        </p:spPr>
        <p:txBody>
          <a:bodyPr anchorCtr="0" anchor="ctr" bIns="0" lIns="0" spcFirstLastPara="1" rIns="0" wrap="square" tIns="0">
            <a:noAutofit/>
          </a:bodyPr>
          <a:lstStyle>
            <a:lvl1pPr lvl="0" marR="0" rtl="0" algn="ctr">
              <a:lnSpc>
                <a:spcPct val="90000"/>
              </a:lnSpc>
              <a:spcBef>
                <a:spcPts val="4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2"/>
              </a:buClr>
              <a:buSzPts val="1800"/>
              <a:buFont typeface="Arial"/>
              <a:buChar char="•"/>
              <a:defRPr b="1"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accent2"/>
              </a:buClr>
              <a:buSzPts val="1600"/>
              <a:buFont typeface="Arial"/>
              <a:buChar char="•"/>
              <a:defRPr b="0" i="0" sz="1600" u="none" cap="none" strike="noStrike">
                <a:solidFill>
                  <a:schemeClr val="dk1"/>
                </a:solidFill>
                <a:latin typeface="Calibri"/>
                <a:ea typeface="Calibri"/>
                <a:cs typeface="Calibri"/>
                <a:sym typeface="Calibri"/>
              </a:defRPr>
            </a:lvl4pPr>
            <a:lvl5pPr lvl="4" marR="0" rtl="0" algn="l">
              <a:lnSpc>
                <a:spcPct val="90000"/>
              </a:lnSpc>
              <a:spcBef>
                <a:spcPts val="800"/>
              </a:spcBef>
              <a:spcAft>
                <a:spcPts val="0"/>
              </a:spcAft>
              <a:buClr>
                <a:schemeClr val="accent1"/>
              </a:buClr>
              <a:buSzPts val="2000"/>
              <a:buFont typeface="Arial"/>
              <a:buNone/>
              <a:defRPr b="1" i="0" sz="2000" u="none" cap="none" strike="noStrike">
                <a:solidFill>
                  <a:schemeClr val="accent1"/>
                </a:solidFill>
                <a:latin typeface="Calibri"/>
                <a:ea typeface="Calibri"/>
                <a:cs typeface="Calibri"/>
                <a:sym typeface="Calibri"/>
              </a:defRPr>
            </a:lvl5pPr>
            <a:lvl6pPr lvl="5"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1" name="Google Shape;461;p6"/>
          <p:cNvSpPr txBox="1"/>
          <p:nvPr>
            <p:ph idx="1" type="body"/>
          </p:nvPr>
        </p:nvSpPr>
        <p:spPr>
          <a:xfrm>
            <a:off x="6455234" y="2263939"/>
            <a:ext cx="4471468" cy="3698779"/>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lt1"/>
              </a:buClr>
              <a:buSzPts val="1800"/>
              <a:buFont typeface="Arial"/>
              <a:buChar char="•"/>
              <a:defRPr b="1" i="0" sz="1800" u="none" cap="none" strike="noStrike">
                <a:solidFill>
                  <a:schemeClr val="lt1"/>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228600" lvl="4" marL="2286000" marR="0" rtl="0" algn="l">
              <a:lnSpc>
                <a:spcPct val="90000"/>
              </a:lnSpc>
              <a:spcBef>
                <a:spcPts val="8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462" name="Google Shape;462;p6"/>
          <p:cNvGrpSpPr/>
          <p:nvPr/>
        </p:nvGrpSpPr>
        <p:grpSpPr>
          <a:xfrm>
            <a:off x="-2040904" y="3988723"/>
            <a:ext cx="1872208" cy="2902681"/>
            <a:chOff x="6195941" y="562596"/>
            <a:chExt cx="1872208" cy="2902681"/>
          </a:xfrm>
        </p:grpSpPr>
        <p:grpSp>
          <p:nvGrpSpPr>
            <p:cNvPr id="463" name="Google Shape;463;p6"/>
            <p:cNvGrpSpPr/>
            <p:nvPr/>
          </p:nvGrpSpPr>
          <p:grpSpPr>
            <a:xfrm>
              <a:off x="6195941" y="832626"/>
              <a:ext cx="1872208" cy="2632651"/>
              <a:chOff x="-1872716" y="660661"/>
              <a:chExt cx="1872208" cy="1974490"/>
            </a:xfrm>
          </p:grpSpPr>
          <p:sp>
            <p:nvSpPr>
              <p:cNvPr id="464" name="Google Shape;464;p6"/>
              <p:cNvSpPr txBox="1"/>
              <p:nvPr/>
            </p:nvSpPr>
            <p:spPr>
              <a:xfrm>
                <a:off x="-1872716" y="984698"/>
                <a:ext cx="1872208" cy="165045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format</a:t>
                </a:r>
                <a:r>
                  <a:rPr lang="en-GB" sz="1100">
                    <a:solidFill>
                      <a:srgbClr val="000000"/>
                    </a:solidFill>
                    <a:latin typeface="Calibri"/>
                    <a:ea typeface="Calibri"/>
                    <a:cs typeface="Calibri"/>
                    <a:sym typeface="Calibri"/>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indent="0" lvl="0" marL="0" marR="0" rtl="0" algn="l">
                  <a:spcBef>
                    <a:spcPts val="0"/>
                  </a:spcBef>
                  <a:spcAft>
                    <a:spcPts val="0"/>
                  </a:spcAft>
                  <a:buNone/>
                </a:pPr>
                <a:r>
                  <a:t/>
                </a:r>
                <a:endParaRPr sz="1100">
                  <a:solidFill>
                    <a:srgbClr val="000000"/>
                  </a:solidFill>
                  <a:latin typeface="Calibri"/>
                  <a:ea typeface="Calibri"/>
                  <a:cs typeface="Calibri"/>
                  <a:sym typeface="Calibri"/>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descr="icon_information-white.png" id="465" name="Google Shape;465;p6"/>
              <p:cNvPicPr preferRelativeResize="0"/>
              <p:nvPr/>
            </p:nvPicPr>
            <p:blipFill rotWithShape="1">
              <a:blip r:embed="rId2">
                <a:alphaModFix/>
              </a:blip>
              <a:srcRect b="0" l="0" r="0" t="0"/>
              <a:stretch/>
            </p:blipFill>
            <p:spPr>
              <a:xfrm>
                <a:off x="-1764703" y="660661"/>
                <a:ext cx="121592" cy="240085"/>
              </a:xfrm>
              <a:prstGeom prst="rect">
                <a:avLst/>
              </a:prstGeom>
              <a:noFill/>
              <a:ln>
                <a:noFill/>
              </a:ln>
            </p:spPr>
          </p:pic>
        </p:grpSp>
        <p:grpSp>
          <p:nvGrpSpPr>
            <p:cNvPr id="466" name="Google Shape;466;p6"/>
            <p:cNvGrpSpPr/>
            <p:nvPr/>
          </p:nvGrpSpPr>
          <p:grpSpPr>
            <a:xfrm>
              <a:off x="6303954" y="562596"/>
              <a:ext cx="540060" cy="540060"/>
              <a:chOff x="6303954" y="562596"/>
              <a:chExt cx="540060" cy="540060"/>
            </a:xfrm>
          </p:grpSpPr>
          <p:sp>
            <p:nvSpPr>
              <p:cNvPr id="467" name="Google Shape;467;p6"/>
              <p:cNvSpPr/>
              <p:nvPr/>
            </p:nvSpPr>
            <p:spPr>
              <a:xfrm>
                <a:off x="6303954" y="562596"/>
                <a:ext cx="540060" cy="54006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increase_indent.png" id="468" name="Google Shape;468;p6"/>
              <p:cNvPicPr preferRelativeResize="0"/>
              <p:nvPr/>
            </p:nvPicPr>
            <p:blipFill rotWithShape="1">
              <a:blip r:embed="rId3">
                <a:alphaModFix/>
              </a:blip>
              <a:srcRect b="0" l="0" r="0" t="0"/>
              <a:stretch/>
            </p:blipFill>
            <p:spPr>
              <a:xfrm>
                <a:off x="6425212" y="679422"/>
                <a:ext cx="317520" cy="317520"/>
              </a:xfrm>
              <a:prstGeom prst="rect">
                <a:avLst/>
              </a:prstGeom>
              <a:noFill/>
              <a:ln>
                <a:noFill/>
              </a:ln>
            </p:spPr>
          </p:pic>
        </p:grpSp>
      </p:grpSp>
      <p:grpSp>
        <p:nvGrpSpPr>
          <p:cNvPr id="469" name="Google Shape;469;p6"/>
          <p:cNvGrpSpPr/>
          <p:nvPr/>
        </p:nvGrpSpPr>
        <p:grpSpPr>
          <a:xfrm>
            <a:off x="-1932891" y="195833"/>
            <a:ext cx="1368152" cy="2725764"/>
            <a:chOff x="-1555624" y="1196393"/>
            <a:chExt cx="1368152" cy="2725764"/>
          </a:xfrm>
        </p:grpSpPr>
        <p:grpSp>
          <p:nvGrpSpPr>
            <p:cNvPr id="470" name="Google Shape;470;p6"/>
            <p:cNvGrpSpPr/>
            <p:nvPr/>
          </p:nvGrpSpPr>
          <p:grpSpPr>
            <a:xfrm>
              <a:off x="-1555624" y="1488707"/>
              <a:ext cx="1368152" cy="2433450"/>
              <a:chOff x="-1836712" y="3275837"/>
              <a:chExt cx="1368152" cy="2433450"/>
            </a:xfrm>
          </p:grpSpPr>
          <p:sp>
            <p:nvSpPr>
              <p:cNvPr id="471" name="Google Shape;471;p6"/>
              <p:cNvSpPr txBox="1"/>
              <p:nvPr/>
            </p:nvSpPr>
            <p:spPr>
              <a:xfrm>
                <a:off x="-1836712" y="3677962"/>
                <a:ext cx="1368152" cy="203132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change the background colour.</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&gt;Right</a:t>
                </a:r>
                <a:r>
                  <a:rPr lang="en-GB" sz="1100">
                    <a:solidFill>
                      <a:srgbClr val="000000"/>
                    </a:solidFill>
                    <a:latin typeface="Calibri"/>
                    <a:ea typeface="Calibri"/>
                    <a:cs typeface="Calibri"/>
                    <a:sym typeface="Calibri"/>
                  </a:rPr>
                  <a:t> Click over slide</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&gt;format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&gt;Solid 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&gt;Colour</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&gt;choose a colour from th</a:t>
                </a:r>
                <a:r>
                  <a:rPr lang="en-GB" sz="1100">
                    <a:solidFill>
                      <a:srgbClr val="000000"/>
                    </a:solidFill>
                    <a:latin typeface="Calibri"/>
                    <a:ea typeface="Calibri"/>
                    <a:cs typeface="Calibri"/>
                    <a:sym typeface="Calibri"/>
                  </a:rPr>
                  <a:t>e top line of the colour palette. Avoid setting the background colour the same as your font colour.</a:t>
                </a:r>
                <a:endParaRPr/>
              </a:p>
            </p:txBody>
          </p:sp>
          <p:pic>
            <p:nvPicPr>
              <p:cNvPr descr="icon_information-white.png" id="472" name="Google Shape;472;p6"/>
              <p:cNvPicPr preferRelativeResize="0"/>
              <p:nvPr/>
            </p:nvPicPr>
            <p:blipFill rotWithShape="1">
              <a:blip r:embed="rId2">
                <a:alphaModFix/>
              </a:blip>
              <a:srcRect b="0" l="0" r="0" t="0"/>
              <a:stretch/>
            </p:blipFill>
            <p:spPr>
              <a:xfrm>
                <a:off x="-1728699" y="3275837"/>
                <a:ext cx="121592" cy="320113"/>
              </a:xfrm>
              <a:prstGeom prst="rect">
                <a:avLst/>
              </a:prstGeom>
              <a:noFill/>
              <a:ln>
                <a:noFill/>
              </a:ln>
            </p:spPr>
          </p:pic>
        </p:grpSp>
        <p:pic>
          <p:nvPicPr>
            <p:cNvPr descr="fill.png" id="473" name="Google Shape;473;p6"/>
            <p:cNvPicPr preferRelativeResize="0"/>
            <p:nvPr/>
          </p:nvPicPr>
          <p:blipFill rotWithShape="1">
            <a:blip r:embed="rId4">
              <a:alphaModFix/>
            </a:blip>
            <a:srcRect b="0" l="0" r="0" t="0"/>
            <a:stretch/>
          </p:blipFill>
          <p:spPr>
            <a:xfrm>
              <a:off x="-1368152" y="1304800"/>
              <a:ext cx="324000" cy="324000"/>
            </a:xfrm>
            <a:prstGeom prst="rect">
              <a:avLst/>
            </a:prstGeom>
            <a:noFill/>
            <a:ln>
              <a:noFill/>
            </a:ln>
          </p:spPr>
        </p:pic>
        <p:sp>
          <p:nvSpPr>
            <p:cNvPr id="474" name="Google Shape;474;p6"/>
            <p:cNvSpPr/>
            <p:nvPr/>
          </p:nvSpPr>
          <p:spPr>
            <a:xfrm>
              <a:off x="-1473415" y="1196393"/>
              <a:ext cx="540060" cy="54006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75" name="Google Shape;475;p6"/>
          <p:cNvSpPr/>
          <p:nvPr/>
        </p:nvSpPr>
        <p:spPr>
          <a:xfrm>
            <a:off x="6170723" y="2356638"/>
            <a:ext cx="5827212" cy="4080744"/>
          </a:xfrm>
          <a:custGeom>
            <a:rect b="b" l="l" r="r" t="t"/>
            <a:pathLst>
              <a:path extrusionOk="0" h="2558" w="3654">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9803"/>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76" name="Google Shape;476;p6"/>
          <p:cNvGrpSpPr/>
          <p:nvPr/>
        </p:nvGrpSpPr>
        <p:grpSpPr>
          <a:xfrm>
            <a:off x="10553375" y="296652"/>
            <a:ext cx="1195327" cy="479853"/>
            <a:chOff x="1899" y="899"/>
            <a:chExt cx="4165" cy="1672"/>
          </a:xfrm>
        </p:grpSpPr>
        <p:sp>
          <p:nvSpPr>
            <p:cNvPr id="477" name="Google Shape;477;p6"/>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8" name="Google Shape;478;p6"/>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9" name="Google Shape;479;p6"/>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0" name="Google Shape;480;p6"/>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1" name="Google Shape;481;p6"/>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2" name="Google Shape;482;p6"/>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3" name="Google Shape;483;p6"/>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4" name="Google Shape;484;p6"/>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5" name="Google Shape;485;p6"/>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6" name="Google Shape;486;p6"/>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7" name="Google Shape;487;p6"/>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8" name="Google Shape;488;p6"/>
            <p:cNvSpPr/>
            <p:nvPr/>
          </p:nvSpPr>
          <p:spPr>
            <a:xfrm>
              <a:off x="2762" y="2203"/>
              <a:ext cx="28"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9" name="Google Shape;489;p6"/>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0" name="Google Shape;490;p6"/>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1" name="Google Shape;491;p6"/>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2" name="Google Shape;492;p6"/>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3" name="Google Shape;493;p6"/>
            <p:cNvSpPr/>
            <p:nvPr/>
          </p:nvSpPr>
          <p:spPr>
            <a:xfrm>
              <a:off x="3203" y="2203"/>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4" name="Google Shape;494;p6"/>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5" name="Google Shape;495;p6"/>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6" name="Google Shape;496;p6"/>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7" name="Google Shape;497;p6"/>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8" name="Google Shape;498;p6"/>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9" name="Google Shape;499;p6"/>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6"/>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1" name="Google Shape;501;p6"/>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2" name="Google Shape;502;p6"/>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3" name="Google Shape;503;p6"/>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4" name="Google Shape;504;p6"/>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5" name="Google Shape;505;p6"/>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6" name="Google Shape;506;p6"/>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7" name="Google Shape;507;p6"/>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8" name="Google Shape;508;p6"/>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9" name="Google Shape;509;p6"/>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0" name="Google Shape;510;p6"/>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1" name="Google Shape;511;p6"/>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2" name="Google Shape;512;p6"/>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3" name="Google Shape;513;p6"/>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4" name="Google Shape;514;p6"/>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5" name="Google Shape;515;p6"/>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6" name="Google Shape;516;p6"/>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7" name="Google Shape;517;p6"/>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8" name="Google Shape;518;p6"/>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9" name="Google Shape;519;p6"/>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0" name="Google Shape;520;p6"/>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1" name="Google Shape;521;p6"/>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2" name="Google Shape;522;p6"/>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3" name="Google Shape;523;p6"/>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4" name="Google Shape;524;p6"/>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5" name="Google Shape;525;p6"/>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6" name="Google Shape;526;p6"/>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7" name="Google Shape;527;p6"/>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8" name="Google Shape;528;p6"/>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9" name="Google Shape;529;p6"/>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0" name="Google Shape;530;p6"/>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1" name="Google Shape;531;p6"/>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2" name="Google Shape;532;p6"/>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3" name="Google Shape;533;p6"/>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4" name="Google Shape;534;p6"/>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5" name="Google Shape;535;p6"/>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6" name="Google Shape;536;p6"/>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7" name="Google Shape;537;p6"/>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8" name="Google Shape;538;p6"/>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9" name="Google Shape;539;p6"/>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0" name="Google Shape;540;p6"/>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1" name="Google Shape;541;p6"/>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2" name="Google Shape;542;p6"/>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3" name="Google Shape;543;p6"/>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4" name="Google Shape;544;p6"/>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5" name="Google Shape;545;p6"/>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6" name="Google Shape;546;p6"/>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7" name="Google Shape;547;p6"/>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8" name="Google Shape;548;p6"/>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9" name="Google Shape;549;p6"/>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0" name="Google Shape;550;p6"/>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1" name="Google Shape;551;p6"/>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2" name="Google Shape;552;p6"/>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3" name="Google Shape;553;p6"/>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4" name="Google Shape;554;p6"/>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5" name="Google Shape;555;p6"/>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6" name="Google Shape;556;p6"/>
            <p:cNvSpPr/>
            <p:nvPr/>
          </p:nvSpPr>
          <p:spPr>
            <a:xfrm>
              <a:off x="4838" y="2425"/>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7" name="Google Shape;557;p6"/>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8" name="Google Shape;558;p6"/>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9" name="Google Shape;559;p6"/>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0" name="Google Shape;560;p6"/>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1" name="Google Shape;561;p6"/>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2" name="Google Shape;562;p6"/>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3" name="Google Shape;563;p6"/>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4" name="Google Shape;564;p6"/>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5" name="Google Shape;565;p6"/>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6" name="Google Shape;566;p6"/>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7" name="Google Shape;567;p6"/>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8" name="Google Shape;568;p6"/>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9" name="Google Shape;569;p6"/>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570" name="Google Shape;570;p6"/>
            <p:cNvCxnSpPr/>
            <p:nvPr/>
          </p:nvCxnSpPr>
          <p:spPr>
            <a:xfrm>
              <a:off x="3964" y="2205"/>
              <a:ext cx="0" cy="366"/>
            </a:xfrm>
            <a:prstGeom prst="straightConnector1">
              <a:avLst/>
            </a:prstGeom>
            <a:solidFill>
              <a:schemeClr val="lt1"/>
            </a:solidFill>
            <a:ln cap="flat" cmpd="sng" w="14275">
              <a:solidFill>
                <a:schemeClr val="lt1"/>
              </a:solidFill>
              <a:prstDash val="solid"/>
              <a:miter lim="800000"/>
              <a:headEnd len="med" w="med" type="none"/>
              <a:tailEnd len="med" w="med" type="none"/>
            </a:ln>
          </p:spPr>
        </p:cxn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s">
  <p:cSld name="Key messages">
    <p:bg>
      <p:bgPr>
        <a:solidFill>
          <a:schemeClr val="dk2"/>
        </a:solidFill>
      </p:bgPr>
    </p:bg>
    <p:spTree>
      <p:nvGrpSpPr>
        <p:cNvPr id="571" name="Shape 571"/>
        <p:cNvGrpSpPr/>
        <p:nvPr/>
      </p:nvGrpSpPr>
      <p:grpSpPr>
        <a:xfrm>
          <a:off x="0" y="0"/>
          <a:ext cx="0" cy="0"/>
          <a:chOff x="0" y="0"/>
          <a:chExt cx="0" cy="0"/>
        </a:xfrm>
      </p:grpSpPr>
      <p:sp>
        <p:nvSpPr>
          <p:cNvPr id="572" name="Google Shape;572;p7"/>
          <p:cNvSpPr/>
          <p:nvPr/>
        </p:nvSpPr>
        <p:spPr>
          <a:xfrm>
            <a:off x="-1484219" y="417687"/>
            <a:ext cx="9820275" cy="6877050"/>
          </a:xfrm>
          <a:custGeom>
            <a:rect b="b" l="l" r="r" t="t"/>
            <a:pathLst>
              <a:path extrusionOk="0" h="2558" w="3654">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9803"/>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3" name="Google Shape;573;p7"/>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4" name="Google Shape;574;p7"/>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5" name="Google Shape;575;p7"/>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accent2"/>
                </a:solidFill>
                <a:latin typeface="Calibri"/>
                <a:ea typeface="Calibri"/>
                <a:cs typeface="Calibri"/>
                <a:sym typeface="Calibri"/>
              </a:defRPr>
            </a:lvl1pPr>
            <a:lvl2pPr indent="0" lvl="1" marL="0" marR="0" rtl="0" algn="r">
              <a:spcBef>
                <a:spcPts val="0"/>
              </a:spcBef>
              <a:buNone/>
              <a:defRPr b="1" sz="1600">
                <a:solidFill>
                  <a:schemeClr val="accent2"/>
                </a:solidFill>
                <a:latin typeface="Calibri"/>
                <a:ea typeface="Calibri"/>
                <a:cs typeface="Calibri"/>
                <a:sym typeface="Calibri"/>
              </a:defRPr>
            </a:lvl2pPr>
            <a:lvl3pPr indent="0" lvl="2" marL="0" marR="0" rtl="0" algn="r">
              <a:spcBef>
                <a:spcPts val="0"/>
              </a:spcBef>
              <a:buNone/>
              <a:defRPr b="1" sz="1600">
                <a:solidFill>
                  <a:schemeClr val="accent2"/>
                </a:solidFill>
                <a:latin typeface="Calibri"/>
                <a:ea typeface="Calibri"/>
                <a:cs typeface="Calibri"/>
                <a:sym typeface="Calibri"/>
              </a:defRPr>
            </a:lvl3pPr>
            <a:lvl4pPr indent="0" lvl="3" marL="0" marR="0" rtl="0" algn="r">
              <a:spcBef>
                <a:spcPts val="0"/>
              </a:spcBef>
              <a:buNone/>
              <a:defRPr b="1" sz="1600">
                <a:solidFill>
                  <a:schemeClr val="accent2"/>
                </a:solidFill>
                <a:latin typeface="Calibri"/>
                <a:ea typeface="Calibri"/>
                <a:cs typeface="Calibri"/>
                <a:sym typeface="Calibri"/>
              </a:defRPr>
            </a:lvl4pPr>
            <a:lvl5pPr indent="0" lvl="4" marL="0" marR="0" rtl="0" algn="r">
              <a:spcBef>
                <a:spcPts val="0"/>
              </a:spcBef>
              <a:buNone/>
              <a:defRPr b="1" sz="1600">
                <a:solidFill>
                  <a:schemeClr val="accent2"/>
                </a:solidFill>
                <a:latin typeface="Calibri"/>
                <a:ea typeface="Calibri"/>
                <a:cs typeface="Calibri"/>
                <a:sym typeface="Calibri"/>
              </a:defRPr>
            </a:lvl5pPr>
            <a:lvl6pPr indent="0" lvl="5" marL="0" marR="0" rtl="0" algn="r">
              <a:spcBef>
                <a:spcPts val="0"/>
              </a:spcBef>
              <a:buNone/>
              <a:defRPr b="1" sz="1600">
                <a:solidFill>
                  <a:schemeClr val="accent2"/>
                </a:solidFill>
                <a:latin typeface="Calibri"/>
                <a:ea typeface="Calibri"/>
                <a:cs typeface="Calibri"/>
                <a:sym typeface="Calibri"/>
              </a:defRPr>
            </a:lvl6pPr>
            <a:lvl7pPr indent="0" lvl="6" marL="0" marR="0" rtl="0" algn="r">
              <a:spcBef>
                <a:spcPts val="0"/>
              </a:spcBef>
              <a:buNone/>
              <a:defRPr b="1" sz="1600">
                <a:solidFill>
                  <a:schemeClr val="accent2"/>
                </a:solidFill>
                <a:latin typeface="Calibri"/>
                <a:ea typeface="Calibri"/>
                <a:cs typeface="Calibri"/>
                <a:sym typeface="Calibri"/>
              </a:defRPr>
            </a:lvl7pPr>
            <a:lvl8pPr indent="0" lvl="7" marL="0" marR="0" rtl="0" algn="r">
              <a:spcBef>
                <a:spcPts val="0"/>
              </a:spcBef>
              <a:buNone/>
              <a:defRPr b="1" sz="1600">
                <a:solidFill>
                  <a:schemeClr val="accent2"/>
                </a:solidFill>
                <a:latin typeface="Calibri"/>
                <a:ea typeface="Calibri"/>
                <a:cs typeface="Calibri"/>
                <a:sym typeface="Calibri"/>
              </a:defRPr>
            </a:lvl8pPr>
            <a:lvl9pPr indent="0" lvl="8" marL="0" marR="0" rtl="0" algn="r">
              <a:spcBef>
                <a:spcPts val="0"/>
              </a:spcBef>
              <a:buNone/>
              <a:defRPr b="1" sz="1600">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576" name="Google Shape;576;p7"/>
          <p:cNvSpPr txBox="1"/>
          <p:nvPr>
            <p:ph idx="1" type="body"/>
          </p:nvPr>
        </p:nvSpPr>
        <p:spPr>
          <a:xfrm>
            <a:off x="895571" y="3988722"/>
            <a:ext cx="2283713" cy="1594593"/>
          </a:xfrm>
          <a:prstGeom prst="rect">
            <a:avLst/>
          </a:prstGeom>
          <a:noFill/>
          <a:ln>
            <a:noFill/>
          </a:ln>
        </p:spPr>
        <p:txBody>
          <a:bodyPr anchorCtr="0" anchor="t" bIns="0" lIns="0" spcFirstLastPara="1" rIns="0" wrap="square" tIns="0">
            <a:noAutofit/>
          </a:bodyPr>
          <a:lstStyle>
            <a:lvl1pPr indent="-228600" lvl="0" marL="457200" marR="0" rtl="0" algn="ctr">
              <a:lnSpc>
                <a:spcPct val="90000"/>
              </a:lnSpc>
              <a:spcBef>
                <a:spcPts val="4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1pPr>
            <a:lvl2pPr indent="-228600" lvl="1" marL="914400" marR="0" rtl="0" algn="ctr">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342900" lvl="2" marL="1371600" marR="0" rtl="0" algn="ctr">
              <a:lnSpc>
                <a:spcPct val="90000"/>
              </a:lnSpc>
              <a:spcBef>
                <a:spcPts val="400"/>
              </a:spcBef>
              <a:spcAft>
                <a:spcPts val="0"/>
              </a:spcAft>
              <a:buClr>
                <a:schemeClr val="lt1"/>
              </a:buClr>
              <a:buSzPts val="1800"/>
              <a:buFont typeface="Arial"/>
              <a:buChar char="•"/>
              <a:defRPr b="1" i="0" sz="1800" u="none" cap="none" strike="noStrike">
                <a:solidFill>
                  <a:srgbClr val="FF0000"/>
                </a:solidFill>
                <a:latin typeface="Calibri"/>
                <a:ea typeface="Calibri"/>
                <a:cs typeface="Calibri"/>
                <a:sym typeface="Calibri"/>
              </a:defRPr>
            </a:lvl3pPr>
            <a:lvl4pPr indent="-330200" lvl="3" marL="1828800" marR="0" rtl="0" algn="ctr">
              <a:lnSpc>
                <a:spcPct val="90000"/>
              </a:lnSpc>
              <a:spcBef>
                <a:spcPts val="400"/>
              </a:spcBef>
              <a:spcAft>
                <a:spcPts val="0"/>
              </a:spcAft>
              <a:buClr>
                <a:schemeClr val="lt1"/>
              </a:buClr>
              <a:buSzPts val="1600"/>
              <a:buFont typeface="Arial"/>
              <a:buChar char="•"/>
              <a:defRPr b="0" i="0" sz="1600" u="none" cap="none" strike="noStrike">
                <a:solidFill>
                  <a:srgbClr val="FF0000"/>
                </a:solidFill>
                <a:latin typeface="Calibri"/>
                <a:ea typeface="Calibri"/>
                <a:cs typeface="Calibri"/>
                <a:sym typeface="Calibri"/>
              </a:defRPr>
            </a:lvl4pPr>
            <a:lvl5pPr indent="-228600" lvl="4" marL="2286000" marR="0" rtl="0" algn="ctr">
              <a:lnSpc>
                <a:spcPct val="90000"/>
              </a:lnSpc>
              <a:spcBef>
                <a:spcPts val="8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577" name="Google Shape;577;p7"/>
          <p:cNvGrpSpPr/>
          <p:nvPr/>
        </p:nvGrpSpPr>
        <p:grpSpPr>
          <a:xfrm>
            <a:off x="10553375" y="296652"/>
            <a:ext cx="1195327" cy="479853"/>
            <a:chOff x="1899" y="899"/>
            <a:chExt cx="4165" cy="1672"/>
          </a:xfrm>
        </p:grpSpPr>
        <p:sp>
          <p:nvSpPr>
            <p:cNvPr id="578" name="Google Shape;578;p7"/>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9" name="Google Shape;579;p7"/>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0" name="Google Shape;580;p7"/>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1" name="Google Shape;581;p7"/>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2" name="Google Shape;582;p7"/>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3" name="Google Shape;583;p7"/>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4" name="Google Shape;584;p7"/>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5" name="Google Shape;585;p7"/>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6" name="Google Shape;586;p7"/>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7" name="Google Shape;587;p7"/>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8" name="Google Shape;588;p7"/>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9" name="Google Shape;589;p7"/>
            <p:cNvSpPr/>
            <p:nvPr/>
          </p:nvSpPr>
          <p:spPr>
            <a:xfrm>
              <a:off x="2762" y="2203"/>
              <a:ext cx="28"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0" name="Google Shape;590;p7"/>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1" name="Google Shape;591;p7"/>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2" name="Google Shape;592;p7"/>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3" name="Google Shape;593;p7"/>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4" name="Google Shape;594;p7"/>
            <p:cNvSpPr/>
            <p:nvPr/>
          </p:nvSpPr>
          <p:spPr>
            <a:xfrm>
              <a:off x="3203" y="2203"/>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5" name="Google Shape;595;p7"/>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6" name="Google Shape;596;p7"/>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7" name="Google Shape;597;p7"/>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8" name="Google Shape;598;p7"/>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9" name="Google Shape;599;p7"/>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0" name="Google Shape;600;p7"/>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1" name="Google Shape;601;p7"/>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2" name="Google Shape;602;p7"/>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3" name="Google Shape;603;p7"/>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4" name="Google Shape;604;p7"/>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5" name="Google Shape;605;p7"/>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6" name="Google Shape;606;p7"/>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7" name="Google Shape;607;p7"/>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8" name="Google Shape;608;p7"/>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9" name="Google Shape;609;p7"/>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0" name="Google Shape;610;p7"/>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1" name="Google Shape;611;p7"/>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2" name="Google Shape;612;p7"/>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3" name="Google Shape;613;p7"/>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4" name="Google Shape;614;p7"/>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5" name="Google Shape;615;p7"/>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6" name="Google Shape;616;p7"/>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7" name="Google Shape;617;p7"/>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8" name="Google Shape;618;p7"/>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9" name="Google Shape;619;p7"/>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0" name="Google Shape;620;p7"/>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1" name="Google Shape;621;p7"/>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2" name="Google Shape;622;p7"/>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3" name="Google Shape;623;p7"/>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4" name="Google Shape;624;p7"/>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5" name="Google Shape;625;p7"/>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6" name="Google Shape;626;p7"/>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7" name="Google Shape;627;p7"/>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8" name="Google Shape;628;p7"/>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9" name="Google Shape;629;p7"/>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0" name="Google Shape;630;p7"/>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1" name="Google Shape;631;p7"/>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2" name="Google Shape;632;p7"/>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3" name="Google Shape;633;p7"/>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4" name="Google Shape;634;p7"/>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5" name="Google Shape;635;p7"/>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6" name="Google Shape;636;p7"/>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7" name="Google Shape;637;p7"/>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8" name="Google Shape;638;p7"/>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9" name="Google Shape;639;p7"/>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0" name="Google Shape;640;p7"/>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1" name="Google Shape;641;p7"/>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2" name="Google Shape;642;p7"/>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3" name="Google Shape;643;p7"/>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4" name="Google Shape;644;p7"/>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5" name="Google Shape;645;p7"/>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6" name="Google Shape;646;p7"/>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7" name="Google Shape;647;p7"/>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8" name="Google Shape;648;p7"/>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9" name="Google Shape;649;p7"/>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0" name="Google Shape;650;p7"/>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1" name="Google Shape;651;p7"/>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2" name="Google Shape;652;p7"/>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3" name="Google Shape;653;p7"/>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4" name="Google Shape;654;p7"/>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5" name="Google Shape;655;p7"/>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6" name="Google Shape;656;p7"/>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7" name="Google Shape;657;p7"/>
            <p:cNvSpPr/>
            <p:nvPr/>
          </p:nvSpPr>
          <p:spPr>
            <a:xfrm>
              <a:off x="4838" y="2425"/>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8" name="Google Shape;658;p7"/>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9" name="Google Shape;659;p7"/>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0" name="Google Shape;660;p7"/>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1" name="Google Shape;661;p7"/>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2" name="Google Shape;662;p7"/>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3" name="Google Shape;663;p7"/>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4" name="Google Shape;664;p7"/>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5" name="Google Shape;665;p7"/>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6" name="Google Shape;666;p7"/>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7" name="Google Shape;667;p7"/>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8" name="Google Shape;668;p7"/>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9" name="Google Shape;669;p7"/>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0" name="Google Shape;670;p7"/>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671" name="Google Shape;671;p7"/>
            <p:cNvCxnSpPr/>
            <p:nvPr/>
          </p:nvCxnSpPr>
          <p:spPr>
            <a:xfrm>
              <a:off x="3964" y="2205"/>
              <a:ext cx="0" cy="366"/>
            </a:xfrm>
            <a:prstGeom prst="straightConnector1">
              <a:avLst/>
            </a:prstGeom>
            <a:solidFill>
              <a:schemeClr val="lt1"/>
            </a:solidFill>
            <a:ln cap="flat" cmpd="sng" w="14275">
              <a:solidFill>
                <a:schemeClr val="lt1"/>
              </a:solidFill>
              <a:prstDash val="solid"/>
              <a:miter lim="800000"/>
              <a:headEnd len="med" w="med" type="none"/>
              <a:tailEnd len="med" w="med" type="none"/>
            </a:ln>
          </p:spPr>
        </p:cxnSp>
      </p:grpSp>
      <p:sp>
        <p:nvSpPr>
          <p:cNvPr id="672" name="Google Shape;672;p7"/>
          <p:cNvSpPr txBox="1"/>
          <p:nvPr>
            <p:ph type="title"/>
          </p:nvPr>
        </p:nvSpPr>
        <p:spPr>
          <a:xfrm>
            <a:off x="895571" y="855051"/>
            <a:ext cx="9658665" cy="1255705"/>
          </a:xfrm>
          <a:prstGeom prst="rect">
            <a:avLst/>
          </a:prstGeom>
          <a:noFill/>
          <a:ln>
            <a:noFill/>
          </a:ln>
        </p:spPr>
        <p:txBody>
          <a:bodyPr anchorCtr="0" anchor="b" bIns="0" lIns="0" spcFirstLastPara="1" rIns="0" wrap="square" tIns="0">
            <a:noAutofit/>
          </a:bodyPr>
          <a:lstStyle>
            <a:lvl1pPr lvl="0" marR="0" rtl="0" algn="ctr">
              <a:lnSpc>
                <a:spcPct val="90000"/>
              </a:lnSpc>
              <a:spcBef>
                <a:spcPts val="0"/>
              </a:spcBef>
              <a:spcAft>
                <a:spcPts val="0"/>
              </a:spcAft>
              <a:buClr>
                <a:schemeClr val="lt1"/>
              </a:buClr>
              <a:buSzPts val="2800"/>
              <a:buFont typeface="Calibri"/>
              <a:buNone/>
              <a:defRPr b="1" i="0" sz="28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grpSp>
        <p:nvGrpSpPr>
          <p:cNvPr id="673" name="Google Shape;673;p7"/>
          <p:cNvGrpSpPr/>
          <p:nvPr/>
        </p:nvGrpSpPr>
        <p:grpSpPr>
          <a:xfrm>
            <a:off x="-2040904" y="3988723"/>
            <a:ext cx="1872208" cy="2902681"/>
            <a:chOff x="6195941" y="562596"/>
            <a:chExt cx="1872208" cy="2902681"/>
          </a:xfrm>
        </p:grpSpPr>
        <p:grpSp>
          <p:nvGrpSpPr>
            <p:cNvPr id="674" name="Google Shape;674;p7"/>
            <p:cNvGrpSpPr/>
            <p:nvPr/>
          </p:nvGrpSpPr>
          <p:grpSpPr>
            <a:xfrm>
              <a:off x="6195941" y="832626"/>
              <a:ext cx="1872208" cy="2632651"/>
              <a:chOff x="-1872716" y="660661"/>
              <a:chExt cx="1872208" cy="1974490"/>
            </a:xfrm>
          </p:grpSpPr>
          <p:sp>
            <p:nvSpPr>
              <p:cNvPr id="675" name="Google Shape;675;p7"/>
              <p:cNvSpPr txBox="1"/>
              <p:nvPr/>
            </p:nvSpPr>
            <p:spPr>
              <a:xfrm>
                <a:off x="-1872716" y="984698"/>
                <a:ext cx="1872208" cy="165045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format</a:t>
                </a:r>
                <a:r>
                  <a:rPr lang="en-GB" sz="1100">
                    <a:solidFill>
                      <a:srgbClr val="000000"/>
                    </a:solidFill>
                    <a:latin typeface="Calibri"/>
                    <a:ea typeface="Calibri"/>
                    <a:cs typeface="Calibri"/>
                    <a:sym typeface="Calibri"/>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indent="0" lvl="0" marL="0" marR="0" rtl="0" algn="l">
                  <a:spcBef>
                    <a:spcPts val="0"/>
                  </a:spcBef>
                  <a:spcAft>
                    <a:spcPts val="0"/>
                  </a:spcAft>
                  <a:buNone/>
                </a:pPr>
                <a:r>
                  <a:t/>
                </a:r>
                <a:endParaRPr sz="1100">
                  <a:solidFill>
                    <a:srgbClr val="000000"/>
                  </a:solidFill>
                  <a:latin typeface="Calibri"/>
                  <a:ea typeface="Calibri"/>
                  <a:cs typeface="Calibri"/>
                  <a:sym typeface="Calibri"/>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descr="icon_information-white.png" id="676" name="Google Shape;676;p7"/>
              <p:cNvPicPr preferRelativeResize="0"/>
              <p:nvPr/>
            </p:nvPicPr>
            <p:blipFill rotWithShape="1">
              <a:blip r:embed="rId2">
                <a:alphaModFix/>
              </a:blip>
              <a:srcRect b="0" l="0" r="0" t="0"/>
              <a:stretch/>
            </p:blipFill>
            <p:spPr>
              <a:xfrm>
                <a:off x="-1764703" y="660661"/>
                <a:ext cx="121592" cy="240085"/>
              </a:xfrm>
              <a:prstGeom prst="rect">
                <a:avLst/>
              </a:prstGeom>
              <a:noFill/>
              <a:ln>
                <a:noFill/>
              </a:ln>
            </p:spPr>
          </p:pic>
        </p:grpSp>
        <p:grpSp>
          <p:nvGrpSpPr>
            <p:cNvPr id="677" name="Google Shape;677;p7"/>
            <p:cNvGrpSpPr/>
            <p:nvPr/>
          </p:nvGrpSpPr>
          <p:grpSpPr>
            <a:xfrm>
              <a:off x="6303954" y="562596"/>
              <a:ext cx="540060" cy="540060"/>
              <a:chOff x="6303954" y="562596"/>
              <a:chExt cx="540060" cy="540060"/>
            </a:xfrm>
          </p:grpSpPr>
          <p:sp>
            <p:nvSpPr>
              <p:cNvPr id="678" name="Google Shape;678;p7"/>
              <p:cNvSpPr/>
              <p:nvPr/>
            </p:nvSpPr>
            <p:spPr>
              <a:xfrm>
                <a:off x="6303954" y="562596"/>
                <a:ext cx="540060" cy="54006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increase_indent.png" id="679" name="Google Shape;679;p7"/>
              <p:cNvPicPr preferRelativeResize="0"/>
              <p:nvPr/>
            </p:nvPicPr>
            <p:blipFill rotWithShape="1">
              <a:blip r:embed="rId3">
                <a:alphaModFix/>
              </a:blip>
              <a:srcRect b="0" l="0" r="0" t="0"/>
              <a:stretch/>
            </p:blipFill>
            <p:spPr>
              <a:xfrm>
                <a:off x="6425212" y="679422"/>
                <a:ext cx="317520" cy="317520"/>
              </a:xfrm>
              <a:prstGeom prst="rect">
                <a:avLst/>
              </a:prstGeom>
              <a:noFill/>
              <a:ln>
                <a:noFill/>
              </a:ln>
            </p:spPr>
          </p:pic>
        </p:grpSp>
      </p:grpSp>
      <p:sp>
        <p:nvSpPr>
          <p:cNvPr id="680" name="Google Shape;680;p7"/>
          <p:cNvSpPr txBox="1"/>
          <p:nvPr>
            <p:ph idx="2" type="body"/>
          </p:nvPr>
        </p:nvSpPr>
        <p:spPr>
          <a:xfrm>
            <a:off x="3593810" y="3990379"/>
            <a:ext cx="2283713" cy="1594593"/>
          </a:xfrm>
          <a:prstGeom prst="rect">
            <a:avLst/>
          </a:prstGeom>
          <a:noFill/>
          <a:ln>
            <a:noFill/>
          </a:ln>
        </p:spPr>
        <p:txBody>
          <a:bodyPr anchorCtr="0" anchor="t" bIns="0" lIns="0" spcFirstLastPara="1" rIns="0" wrap="square" tIns="0">
            <a:noAutofit/>
          </a:bodyPr>
          <a:lstStyle>
            <a:lvl1pPr indent="-228600" lvl="0" marL="457200" marR="0" rtl="0" algn="ctr">
              <a:lnSpc>
                <a:spcPct val="90000"/>
              </a:lnSpc>
              <a:spcBef>
                <a:spcPts val="4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1pPr>
            <a:lvl2pPr indent="-228600" lvl="1" marL="914400" marR="0" rtl="0" algn="ctr">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342900" lvl="2" marL="1371600" marR="0" rtl="0" algn="ctr">
              <a:lnSpc>
                <a:spcPct val="90000"/>
              </a:lnSpc>
              <a:spcBef>
                <a:spcPts val="400"/>
              </a:spcBef>
              <a:spcAft>
                <a:spcPts val="0"/>
              </a:spcAft>
              <a:buClr>
                <a:schemeClr val="lt1"/>
              </a:buClr>
              <a:buSzPts val="1800"/>
              <a:buFont typeface="Arial"/>
              <a:buChar char="•"/>
              <a:defRPr b="1" i="0" sz="1800" u="none" cap="none" strike="noStrike">
                <a:solidFill>
                  <a:srgbClr val="FF0000"/>
                </a:solidFill>
                <a:latin typeface="Calibri"/>
                <a:ea typeface="Calibri"/>
                <a:cs typeface="Calibri"/>
                <a:sym typeface="Calibri"/>
              </a:defRPr>
            </a:lvl3pPr>
            <a:lvl4pPr indent="-330200" lvl="3" marL="1828800" marR="0" rtl="0" algn="ctr">
              <a:lnSpc>
                <a:spcPct val="90000"/>
              </a:lnSpc>
              <a:spcBef>
                <a:spcPts val="400"/>
              </a:spcBef>
              <a:spcAft>
                <a:spcPts val="0"/>
              </a:spcAft>
              <a:buClr>
                <a:schemeClr val="lt1"/>
              </a:buClr>
              <a:buSzPts val="1600"/>
              <a:buFont typeface="Arial"/>
              <a:buChar char="•"/>
              <a:defRPr b="0" i="0" sz="1600" u="none" cap="none" strike="noStrike">
                <a:solidFill>
                  <a:srgbClr val="FF0000"/>
                </a:solidFill>
                <a:latin typeface="Calibri"/>
                <a:ea typeface="Calibri"/>
                <a:cs typeface="Calibri"/>
                <a:sym typeface="Calibri"/>
              </a:defRPr>
            </a:lvl4pPr>
            <a:lvl5pPr indent="-228600" lvl="4" marL="2286000" marR="0" rtl="0" algn="ctr">
              <a:lnSpc>
                <a:spcPct val="90000"/>
              </a:lnSpc>
              <a:spcBef>
                <a:spcPts val="8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1" name="Google Shape;681;p7"/>
          <p:cNvSpPr txBox="1"/>
          <p:nvPr>
            <p:ph idx="3" type="body"/>
          </p:nvPr>
        </p:nvSpPr>
        <p:spPr>
          <a:xfrm>
            <a:off x="6292049" y="3992036"/>
            <a:ext cx="2283713" cy="1594593"/>
          </a:xfrm>
          <a:prstGeom prst="rect">
            <a:avLst/>
          </a:prstGeom>
          <a:noFill/>
          <a:ln>
            <a:noFill/>
          </a:ln>
        </p:spPr>
        <p:txBody>
          <a:bodyPr anchorCtr="0" anchor="t" bIns="0" lIns="0" spcFirstLastPara="1" rIns="0" wrap="square" tIns="0">
            <a:noAutofit/>
          </a:bodyPr>
          <a:lstStyle>
            <a:lvl1pPr indent="-228600" lvl="0" marL="457200" marR="0" rtl="0" algn="ctr">
              <a:lnSpc>
                <a:spcPct val="90000"/>
              </a:lnSpc>
              <a:spcBef>
                <a:spcPts val="4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1pPr>
            <a:lvl2pPr indent="-228600" lvl="1" marL="914400" marR="0" rtl="0" algn="ctr">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342900" lvl="2" marL="1371600" marR="0" rtl="0" algn="ctr">
              <a:lnSpc>
                <a:spcPct val="90000"/>
              </a:lnSpc>
              <a:spcBef>
                <a:spcPts val="400"/>
              </a:spcBef>
              <a:spcAft>
                <a:spcPts val="0"/>
              </a:spcAft>
              <a:buClr>
                <a:schemeClr val="lt1"/>
              </a:buClr>
              <a:buSzPts val="1800"/>
              <a:buFont typeface="Arial"/>
              <a:buChar char="•"/>
              <a:defRPr b="1" i="0" sz="1800" u="none" cap="none" strike="noStrike">
                <a:solidFill>
                  <a:srgbClr val="FF0000"/>
                </a:solidFill>
                <a:latin typeface="Calibri"/>
                <a:ea typeface="Calibri"/>
                <a:cs typeface="Calibri"/>
                <a:sym typeface="Calibri"/>
              </a:defRPr>
            </a:lvl3pPr>
            <a:lvl4pPr indent="-330200" lvl="3" marL="1828800" marR="0" rtl="0" algn="ctr">
              <a:lnSpc>
                <a:spcPct val="90000"/>
              </a:lnSpc>
              <a:spcBef>
                <a:spcPts val="400"/>
              </a:spcBef>
              <a:spcAft>
                <a:spcPts val="0"/>
              </a:spcAft>
              <a:buClr>
                <a:schemeClr val="lt1"/>
              </a:buClr>
              <a:buSzPts val="1600"/>
              <a:buFont typeface="Arial"/>
              <a:buChar char="•"/>
              <a:defRPr b="0" i="0" sz="1600" u="none" cap="none" strike="noStrike">
                <a:solidFill>
                  <a:srgbClr val="FF0000"/>
                </a:solidFill>
                <a:latin typeface="Calibri"/>
                <a:ea typeface="Calibri"/>
                <a:cs typeface="Calibri"/>
                <a:sym typeface="Calibri"/>
              </a:defRPr>
            </a:lvl4pPr>
            <a:lvl5pPr indent="-228600" lvl="4" marL="2286000" marR="0" rtl="0" algn="ctr">
              <a:lnSpc>
                <a:spcPct val="90000"/>
              </a:lnSpc>
              <a:spcBef>
                <a:spcPts val="8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2" name="Google Shape;682;p7"/>
          <p:cNvSpPr txBox="1"/>
          <p:nvPr>
            <p:ph idx="4" type="body"/>
          </p:nvPr>
        </p:nvSpPr>
        <p:spPr>
          <a:xfrm>
            <a:off x="8990289" y="3993693"/>
            <a:ext cx="2283713" cy="1594593"/>
          </a:xfrm>
          <a:prstGeom prst="rect">
            <a:avLst/>
          </a:prstGeom>
          <a:noFill/>
          <a:ln>
            <a:noFill/>
          </a:ln>
        </p:spPr>
        <p:txBody>
          <a:bodyPr anchorCtr="0" anchor="t" bIns="0" lIns="0" spcFirstLastPara="1" rIns="0" wrap="square" tIns="0">
            <a:noAutofit/>
          </a:bodyPr>
          <a:lstStyle>
            <a:lvl1pPr indent="-228600" lvl="0" marL="457200" marR="0" rtl="0" algn="ctr">
              <a:lnSpc>
                <a:spcPct val="90000"/>
              </a:lnSpc>
              <a:spcBef>
                <a:spcPts val="4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1pPr>
            <a:lvl2pPr indent="-228600" lvl="1" marL="914400" marR="0" rtl="0" algn="ctr">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342900" lvl="2" marL="1371600" marR="0" rtl="0" algn="ctr">
              <a:lnSpc>
                <a:spcPct val="90000"/>
              </a:lnSpc>
              <a:spcBef>
                <a:spcPts val="400"/>
              </a:spcBef>
              <a:spcAft>
                <a:spcPts val="0"/>
              </a:spcAft>
              <a:buClr>
                <a:schemeClr val="lt1"/>
              </a:buClr>
              <a:buSzPts val="1800"/>
              <a:buFont typeface="Arial"/>
              <a:buChar char="•"/>
              <a:defRPr b="1" i="0" sz="1800" u="none" cap="none" strike="noStrike">
                <a:solidFill>
                  <a:srgbClr val="FF0000"/>
                </a:solidFill>
                <a:latin typeface="Calibri"/>
                <a:ea typeface="Calibri"/>
                <a:cs typeface="Calibri"/>
                <a:sym typeface="Calibri"/>
              </a:defRPr>
            </a:lvl3pPr>
            <a:lvl4pPr indent="-330200" lvl="3" marL="1828800" marR="0" rtl="0" algn="ctr">
              <a:lnSpc>
                <a:spcPct val="90000"/>
              </a:lnSpc>
              <a:spcBef>
                <a:spcPts val="400"/>
              </a:spcBef>
              <a:spcAft>
                <a:spcPts val="0"/>
              </a:spcAft>
              <a:buClr>
                <a:schemeClr val="lt1"/>
              </a:buClr>
              <a:buSzPts val="1600"/>
              <a:buFont typeface="Arial"/>
              <a:buChar char="•"/>
              <a:defRPr b="0" i="0" sz="1600" u="none" cap="none" strike="noStrike">
                <a:solidFill>
                  <a:srgbClr val="FF0000"/>
                </a:solidFill>
                <a:latin typeface="Calibri"/>
                <a:ea typeface="Calibri"/>
                <a:cs typeface="Calibri"/>
                <a:sym typeface="Calibri"/>
              </a:defRPr>
            </a:lvl4pPr>
            <a:lvl5pPr indent="-228600" lvl="4" marL="2286000" marR="0" rtl="0" algn="ctr">
              <a:lnSpc>
                <a:spcPct val="90000"/>
              </a:lnSpc>
              <a:spcBef>
                <a:spcPts val="8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683" name="Google Shape;683;p7"/>
          <p:cNvGrpSpPr/>
          <p:nvPr/>
        </p:nvGrpSpPr>
        <p:grpSpPr>
          <a:xfrm>
            <a:off x="-1932891" y="195833"/>
            <a:ext cx="1368152" cy="2725764"/>
            <a:chOff x="-1555624" y="1196393"/>
            <a:chExt cx="1368152" cy="2725764"/>
          </a:xfrm>
        </p:grpSpPr>
        <p:grpSp>
          <p:nvGrpSpPr>
            <p:cNvPr id="684" name="Google Shape;684;p7"/>
            <p:cNvGrpSpPr/>
            <p:nvPr/>
          </p:nvGrpSpPr>
          <p:grpSpPr>
            <a:xfrm>
              <a:off x="-1555624" y="1488707"/>
              <a:ext cx="1368152" cy="2433450"/>
              <a:chOff x="-1836712" y="3275837"/>
              <a:chExt cx="1368152" cy="2433450"/>
            </a:xfrm>
          </p:grpSpPr>
          <p:sp>
            <p:nvSpPr>
              <p:cNvPr id="685" name="Google Shape;685;p7"/>
              <p:cNvSpPr txBox="1"/>
              <p:nvPr/>
            </p:nvSpPr>
            <p:spPr>
              <a:xfrm>
                <a:off x="-1836712" y="3677962"/>
                <a:ext cx="1368152" cy="203132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change the background colour.</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&gt;Right</a:t>
                </a:r>
                <a:r>
                  <a:rPr lang="en-GB" sz="1100">
                    <a:solidFill>
                      <a:srgbClr val="000000"/>
                    </a:solidFill>
                    <a:latin typeface="Calibri"/>
                    <a:ea typeface="Calibri"/>
                    <a:cs typeface="Calibri"/>
                    <a:sym typeface="Calibri"/>
                  </a:rPr>
                  <a:t> Click over slide</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&gt;format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&gt;Solid 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&gt;Colour</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&gt;choose a colour from th</a:t>
                </a:r>
                <a:r>
                  <a:rPr lang="en-GB" sz="1100">
                    <a:solidFill>
                      <a:srgbClr val="000000"/>
                    </a:solidFill>
                    <a:latin typeface="Calibri"/>
                    <a:ea typeface="Calibri"/>
                    <a:cs typeface="Calibri"/>
                    <a:sym typeface="Calibri"/>
                  </a:rPr>
                  <a:t>e top line of the colour palette. Avoid setting the background colour the same as your font colour.</a:t>
                </a:r>
                <a:endParaRPr/>
              </a:p>
            </p:txBody>
          </p:sp>
          <p:pic>
            <p:nvPicPr>
              <p:cNvPr descr="icon_information-white.png" id="686" name="Google Shape;686;p7"/>
              <p:cNvPicPr preferRelativeResize="0"/>
              <p:nvPr/>
            </p:nvPicPr>
            <p:blipFill rotWithShape="1">
              <a:blip r:embed="rId2">
                <a:alphaModFix/>
              </a:blip>
              <a:srcRect b="0" l="0" r="0" t="0"/>
              <a:stretch/>
            </p:blipFill>
            <p:spPr>
              <a:xfrm>
                <a:off x="-1728699" y="3275837"/>
                <a:ext cx="121592" cy="320113"/>
              </a:xfrm>
              <a:prstGeom prst="rect">
                <a:avLst/>
              </a:prstGeom>
              <a:noFill/>
              <a:ln>
                <a:noFill/>
              </a:ln>
            </p:spPr>
          </p:pic>
        </p:grpSp>
        <p:pic>
          <p:nvPicPr>
            <p:cNvPr descr="fill.png" id="687" name="Google Shape;687;p7"/>
            <p:cNvPicPr preferRelativeResize="0"/>
            <p:nvPr/>
          </p:nvPicPr>
          <p:blipFill rotWithShape="1">
            <a:blip r:embed="rId4">
              <a:alphaModFix/>
            </a:blip>
            <a:srcRect b="0" l="0" r="0" t="0"/>
            <a:stretch/>
          </p:blipFill>
          <p:spPr>
            <a:xfrm>
              <a:off x="-1368152" y="1304800"/>
              <a:ext cx="324000" cy="324000"/>
            </a:xfrm>
            <a:prstGeom prst="rect">
              <a:avLst/>
            </a:prstGeom>
            <a:noFill/>
            <a:ln>
              <a:noFill/>
            </a:ln>
          </p:spPr>
        </p:pic>
        <p:sp>
          <p:nvSpPr>
            <p:cNvPr id="688" name="Google Shape;688;p7"/>
            <p:cNvSpPr/>
            <p:nvPr/>
          </p:nvSpPr>
          <p:spPr>
            <a:xfrm>
              <a:off x="-1473415" y="1196393"/>
              <a:ext cx="540060" cy="54006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ull image and 2 x content">
  <p:cSld name="Title, full image and 2 x content">
    <p:bg>
      <p:bgPr>
        <a:blipFill>
          <a:blip r:embed="rId2">
            <a:alphaModFix/>
          </a:blip>
          <a:stretch>
            <a:fillRect/>
          </a:stretch>
        </a:blipFill>
      </p:bgPr>
    </p:bg>
    <p:spTree>
      <p:nvGrpSpPr>
        <p:cNvPr id="689" name="Shape 689"/>
        <p:cNvGrpSpPr/>
        <p:nvPr/>
      </p:nvGrpSpPr>
      <p:grpSpPr>
        <a:xfrm>
          <a:off x="0" y="0"/>
          <a:ext cx="0" cy="0"/>
          <a:chOff x="0" y="0"/>
          <a:chExt cx="0" cy="0"/>
        </a:xfrm>
      </p:grpSpPr>
      <p:sp>
        <p:nvSpPr>
          <p:cNvPr id="690" name="Google Shape;690;p8"/>
          <p:cNvSpPr/>
          <p:nvPr/>
        </p:nvSpPr>
        <p:spPr>
          <a:xfrm>
            <a:off x="0" y="0"/>
            <a:ext cx="12192000" cy="6858000"/>
          </a:xfrm>
          <a:prstGeom prst="rect">
            <a:avLst/>
          </a:prstGeom>
          <a:solidFill>
            <a:srgbClr val="000000">
              <a:alpha val="6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1" name="Google Shape;691;p8"/>
          <p:cNvSpPr txBox="1"/>
          <p:nvPr>
            <p:ph type="title"/>
          </p:nvPr>
        </p:nvSpPr>
        <p:spPr>
          <a:xfrm>
            <a:off x="514800" y="897616"/>
            <a:ext cx="5256581" cy="793072"/>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2800"/>
              <a:buFont typeface="Calibri"/>
              <a:buNone/>
              <a:defRPr b="1" i="0" sz="28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92" name="Google Shape;692;p8"/>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3" name="Google Shape;693;p8"/>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4" name="Google Shape;694;p8"/>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accent2"/>
                </a:solidFill>
                <a:latin typeface="Calibri"/>
                <a:ea typeface="Calibri"/>
                <a:cs typeface="Calibri"/>
                <a:sym typeface="Calibri"/>
              </a:defRPr>
            </a:lvl1pPr>
            <a:lvl2pPr indent="0" lvl="1" marL="0" marR="0" rtl="0" algn="r">
              <a:spcBef>
                <a:spcPts val="0"/>
              </a:spcBef>
              <a:buNone/>
              <a:defRPr b="1" sz="1600">
                <a:solidFill>
                  <a:schemeClr val="accent2"/>
                </a:solidFill>
                <a:latin typeface="Calibri"/>
                <a:ea typeface="Calibri"/>
                <a:cs typeface="Calibri"/>
                <a:sym typeface="Calibri"/>
              </a:defRPr>
            </a:lvl2pPr>
            <a:lvl3pPr indent="0" lvl="2" marL="0" marR="0" rtl="0" algn="r">
              <a:spcBef>
                <a:spcPts val="0"/>
              </a:spcBef>
              <a:buNone/>
              <a:defRPr b="1" sz="1600">
                <a:solidFill>
                  <a:schemeClr val="accent2"/>
                </a:solidFill>
                <a:latin typeface="Calibri"/>
                <a:ea typeface="Calibri"/>
                <a:cs typeface="Calibri"/>
                <a:sym typeface="Calibri"/>
              </a:defRPr>
            </a:lvl3pPr>
            <a:lvl4pPr indent="0" lvl="3" marL="0" marR="0" rtl="0" algn="r">
              <a:spcBef>
                <a:spcPts val="0"/>
              </a:spcBef>
              <a:buNone/>
              <a:defRPr b="1" sz="1600">
                <a:solidFill>
                  <a:schemeClr val="accent2"/>
                </a:solidFill>
                <a:latin typeface="Calibri"/>
                <a:ea typeface="Calibri"/>
                <a:cs typeface="Calibri"/>
                <a:sym typeface="Calibri"/>
              </a:defRPr>
            </a:lvl4pPr>
            <a:lvl5pPr indent="0" lvl="4" marL="0" marR="0" rtl="0" algn="r">
              <a:spcBef>
                <a:spcPts val="0"/>
              </a:spcBef>
              <a:buNone/>
              <a:defRPr b="1" sz="1600">
                <a:solidFill>
                  <a:schemeClr val="accent2"/>
                </a:solidFill>
                <a:latin typeface="Calibri"/>
                <a:ea typeface="Calibri"/>
                <a:cs typeface="Calibri"/>
                <a:sym typeface="Calibri"/>
              </a:defRPr>
            </a:lvl5pPr>
            <a:lvl6pPr indent="0" lvl="5" marL="0" marR="0" rtl="0" algn="r">
              <a:spcBef>
                <a:spcPts val="0"/>
              </a:spcBef>
              <a:buNone/>
              <a:defRPr b="1" sz="1600">
                <a:solidFill>
                  <a:schemeClr val="accent2"/>
                </a:solidFill>
                <a:latin typeface="Calibri"/>
                <a:ea typeface="Calibri"/>
                <a:cs typeface="Calibri"/>
                <a:sym typeface="Calibri"/>
              </a:defRPr>
            </a:lvl6pPr>
            <a:lvl7pPr indent="0" lvl="6" marL="0" marR="0" rtl="0" algn="r">
              <a:spcBef>
                <a:spcPts val="0"/>
              </a:spcBef>
              <a:buNone/>
              <a:defRPr b="1" sz="1600">
                <a:solidFill>
                  <a:schemeClr val="accent2"/>
                </a:solidFill>
                <a:latin typeface="Calibri"/>
                <a:ea typeface="Calibri"/>
                <a:cs typeface="Calibri"/>
                <a:sym typeface="Calibri"/>
              </a:defRPr>
            </a:lvl7pPr>
            <a:lvl8pPr indent="0" lvl="7" marL="0" marR="0" rtl="0" algn="r">
              <a:spcBef>
                <a:spcPts val="0"/>
              </a:spcBef>
              <a:buNone/>
              <a:defRPr b="1" sz="1600">
                <a:solidFill>
                  <a:schemeClr val="accent2"/>
                </a:solidFill>
                <a:latin typeface="Calibri"/>
                <a:ea typeface="Calibri"/>
                <a:cs typeface="Calibri"/>
                <a:sym typeface="Calibri"/>
              </a:defRPr>
            </a:lvl8pPr>
            <a:lvl9pPr indent="0" lvl="8" marL="0" marR="0" rtl="0" algn="r">
              <a:spcBef>
                <a:spcPts val="0"/>
              </a:spcBef>
              <a:buNone/>
              <a:defRPr b="1" sz="1600">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695" name="Google Shape;695;p8"/>
          <p:cNvSpPr txBox="1"/>
          <p:nvPr>
            <p:ph idx="1" type="body"/>
          </p:nvPr>
        </p:nvSpPr>
        <p:spPr>
          <a:xfrm>
            <a:off x="514800" y="2263939"/>
            <a:ext cx="4471468" cy="3696445"/>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lt1"/>
              </a:buClr>
              <a:buSzPts val="1800"/>
              <a:buFont typeface="Arial"/>
              <a:buChar char="•"/>
              <a:defRPr b="1" i="0" sz="1800" u="none" cap="none" strike="noStrike">
                <a:solidFill>
                  <a:schemeClr val="lt1"/>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228600" lvl="4" marL="2286000" marR="0" rtl="0" algn="l">
              <a:lnSpc>
                <a:spcPct val="90000"/>
              </a:lnSpc>
              <a:spcBef>
                <a:spcPts val="8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696" name="Google Shape;696;p8"/>
          <p:cNvGrpSpPr/>
          <p:nvPr/>
        </p:nvGrpSpPr>
        <p:grpSpPr>
          <a:xfrm>
            <a:off x="-2040904" y="3988723"/>
            <a:ext cx="1872208" cy="2902681"/>
            <a:chOff x="6195941" y="562596"/>
            <a:chExt cx="1872208" cy="2902681"/>
          </a:xfrm>
        </p:grpSpPr>
        <p:grpSp>
          <p:nvGrpSpPr>
            <p:cNvPr id="697" name="Google Shape;697;p8"/>
            <p:cNvGrpSpPr/>
            <p:nvPr/>
          </p:nvGrpSpPr>
          <p:grpSpPr>
            <a:xfrm>
              <a:off x="6195941" y="832626"/>
              <a:ext cx="1872208" cy="2632651"/>
              <a:chOff x="-1872716" y="660661"/>
              <a:chExt cx="1872208" cy="1974490"/>
            </a:xfrm>
          </p:grpSpPr>
          <p:sp>
            <p:nvSpPr>
              <p:cNvPr id="698" name="Google Shape;698;p8"/>
              <p:cNvSpPr txBox="1"/>
              <p:nvPr/>
            </p:nvSpPr>
            <p:spPr>
              <a:xfrm>
                <a:off x="-1872716" y="984698"/>
                <a:ext cx="1872208" cy="165045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format</a:t>
                </a:r>
                <a:r>
                  <a:rPr lang="en-GB" sz="1100">
                    <a:solidFill>
                      <a:srgbClr val="000000"/>
                    </a:solidFill>
                    <a:latin typeface="Calibri"/>
                    <a:ea typeface="Calibri"/>
                    <a:cs typeface="Calibri"/>
                    <a:sym typeface="Calibri"/>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indent="0" lvl="0" marL="0" marR="0" rtl="0" algn="l">
                  <a:spcBef>
                    <a:spcPts val="0"/>
                  </a:spcBef>
                  <a:spcAft>
                    <a:spcPts val="0"/>
                  </a:spcAft>
                  <a:buNone/>
                </a:pPr>
                <a:r>
                  <a:t/>
                </a:r>
                <a:endParaRPr sz="1100">
                  <a:solidFill>
                    <a:srgbClr val="000000"/>
                  </a:solidFill>
                  <a:latin typeface="Calibri"/>
                  <a:ea typeface="Calibri"/>
                  <a:cs typeface="Calibri"/>
                  <a:sym typeface="Calibri"/>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descr="icon_information-white.png" id="699" name="Google Shape;699;p8"/>
              <p:cNvPicPr preferRelativeResize="0"/>
              <p:nvPr/>
            </p:nvPicPr>
            <p:blipFill rotWithShape="1">
              <a:blip r:embed="rId3">
                <a:alphaModFix/>
              </a:blip>
              <a:srcRect b="0" l="0" r="0" t="0"/>
              <a:stretch/>
            </p:blipFill>
            <p:spPr>
              <a:xfrm>
                <a:off x="-1764703" y="660661"/>
                <a:ext cx="121592" cy="240085"/>
              </a:xfrm>
              <a:prstGeom prst="rect">
                <a:avLst/>
              </a:prstGeom>
              <a:noFill/>
              <a:ln>
                <a:noFill/>
              </a:ln>
            </p:spPr>
          </p:pic>
        </p:grpSp>
        <p:grpSp>
          <p:nvGrpSpPr>
            <p:cNvPr id="700" name="Google Shape;700;p8"/>
            <p:cNvGrpSpPr/>
            <p:nvPr/>
          </p:nvGrpSpPr>
          <p:grpSpPr>
            <a:xfrm>
              <a:off x="6303954" y="562596"/>
              <a:ext cx="540060" cy="540060"/>
              <a:chOff x="6303954" y="562596"/>
              <a:chExt cx="540060" cy="540060"/>
            </a:xfrm>
          </p:grpSpPr>
          <p:sp>
            <p:nvSpPr>
              <p:cNvPr id="701" name="Google Shape;701;p8"/>
              <p:cNvSpPr/>
              <p:nvPr/>
            </p:nvSpPr>
            <p:spPr>
              <a:xfrm>
                <a:off x="6303954" y="562596"/>
                <a:ext cx="540060" cy="54006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increase_indent.png" id="702" name="Google Shape;702;p8"/>
              <p:cNvPicPr preferRelativeResize="0"/>
              <p:nvPr/>
            </p:nvPicPr>
            <p:blipFill rotWithShape="1">
              <a:blip r:embed="rId4">
                <a:alphaModFix/>
              </a:blip>
              <a:srcRect b="0" l="0" r="0" t="0"/>
              <a:stretch/>
            </p:blipFill>
            <p:spPr>
              <a:xfrm>
                <a:off x="6425212" y="679422"/>
                <a:ext cx="317520" cy="317520"/>
              </a:xfrm>
              <a:prstGeom prst="rect">
                <a:avLst/>
              </a:prstGeom>
              <a:noFill/>
              <a:ln>
                <a:noFill/>
              </a:ln>
            </p:spPr>
          </p:pic>
        </p:grpSp>
      </p:grpSp>
      <p:sp>
        <p:nvSpPr>
          <p:cNvPr id="703" name="Google Shape;703;p8"/>
          <p:cNvSpPr/>
          <p:nvPr/>
        </p:nvSpPr>
        <p:spPr>
          <a:xfrm>
            <a:off x="-3680045" y="312461"/>
            <a:ext cx="8746251" cy="6124921"/>
          </a:xfrm>
          <a:custGeom>
            <a:rect b="b" l="l" r="r" t="t"/>
            <a:pathLst>
              <a:path extrusionOk="0" h="2558" w="3654">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dk2">
              <a:alpha val="29803"/>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04" name="Google Shape;704;p8"/>
          <p:cNvGrpSpPr/>
          <p:nvPr/>
        </p:nvGrpSpPr>
        <p:grpSpPr>
          <a:xfrm>
            <a:off x="10553375" y="296652"/>
            <a:ext cx="1195327" cy="479853"/>
            <a:chOff x="1899" y="899"/>
            <a:chExt cx="4165" cy="1672"/>
          </a:xfrm>
        </p:grpSpPr>
        <p:sp>
          <p:nvSpPr>
            <p:cNvPr id="705" name="Google Shape;705;p8"/>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6" name="Google Shape;706;p8"/>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7" name="Google Shape;707;p8"/>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8" name="Google Shape;708;p8"/>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9" name="Google Shape;709;p8"/>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0" name="Google Shape;710;p8"/>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1" name="Google Shape;711;p8"/>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2" name="Google Shape;712;p8"/>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3" name="Google Shape;713;p8"/>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4" name="Google Shape;714;p8"/>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5" name="Google Shape;715;p8"/>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6" name="Google Shape;716;p8"/>
            <p:cNvSpPr/>
            <p:nvPr/>
          </p:nvSpPr>
          <p:spPr>
            <a:xfrm>
              <a:off x="2762" y="2203"/>
              <a:ext cx="28"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7" name="Google Shape;717;p8"/>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8" name="Google Shape;718;p8"/>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9" name="Google Shape;719;p8"/>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0" name="Google Shape;720;p8"/>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1" name="Google Shape;721;p8"/>
            <p:cNvSpPr/>
            <p:nvPr/>
          </p:nvSpPr>
          <p:spPr>
            <a:xfrm>
              <a:off x="3203" y="2203"/>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2" name="Google Shape;722;p8"/>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3" name="Google Shape;723;p8"/>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4" name="Google Shape;724;p8"/>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5" name="Google Shape;725;p8"/>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6" name="Google Shape;726;p8"/>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7" name="Google Shape;727;p8"/>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8" name="Google Shape;728;p8"/>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9" name="Google Shape;729;p8"/>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0" name="Google Shape;730;p8"/>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1" name="Google Shape;731;p8"/>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2" name="Google Shape;732;p8"/>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3" name="Google Shape;733;p8"/>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4" name="Google Shape;734;p8"/>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5" name="Google Shape;735;p8"/>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6" name="Google Shape;736;p8"/>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7" name="Google Shape;737;p8"/>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8" name="Google Shape;738;p8"/>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9" name="Google Shape;739;p8"/>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0" name="Google Shape;740;p8"/>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1" name="Google Shape;741;p8"/>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2" name="Google Shape;742;p8"/>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3" name="Google Shape;743;p8"/>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4" name="Google Shape;744;p8"/>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5" name="Google Shape;745;p8"/>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6" name="Google Shape;746;p8"/>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7" name="Google Shape;747;p8"/>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8" name="Google Shape;748;p8"/>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9" name="Google Shape;749;p8"/>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0" name="Google Shape;750;p8"/>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1" name="Google Shape;751;p8"/>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2" name="Google Shape;752;p8"/>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3" name="Google Shape;753;p8"/>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4" name="Google Shape;754;p8"/>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5" name="Google Shape;755;p8"/>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6" name="Google Shape;756;p8"/>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7" name="Google Shape;757;p8"/>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8" name="Google Shape;758;p8"/>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9" name="Google Shape;759;p8"/>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0" name="Google Shape;760;p8"/>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1" name="Google Shape;761;p8"/>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2" name="Google Shape;762;p8"/>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3" name="Google Shape;763;p8"/>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4" name="Google Shape;764;p8"/>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5" name="Google Shape;765;p8"/>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6" name="Google Shape;766;p8"/>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7" name="Google Shape;767;p8"/>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8" name="Google Shape;768;p8"/>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9" name="Google Shape;769;p8"/>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0" name="Google Shape;770;p8"/>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1" name="Google Shape;771;p8"/>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2" name="Google Shape;772;p8"/>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3" name="Google Shape;773;p8"/>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4" name="Google Shape;774;p8"/>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5" name="Google Shape;775;p8"/>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6" name="Google Shape;776;p8"/>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7" name="Google Shape;777;p8"/>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8" name="Google Shape;778;p8"/>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9" name="Google Shape;779;p8"/>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0" name="Google Shape;780;p8"/>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1" name="Google Shape;781;p8"/>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2" name="Google Shape;782;p8"/>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3" name="Google Shape;783;p8"/>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4" name="Google Shape;784;p8"/>
            <p:cNvSpPr/>
            <p:nvPr/>
          </p:nvSpPr>
          <p:spPr>
            <a:xfrm>
              <a:off x="4838" y="2425"/>
              <a:ext cx="27" cy="1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5" name="Google Shape;785;p8"/>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6" name="Google Shape;786;p8"/>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7" name="Google Shape;787;p8"/>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8" name="Google Shape;788;p8"/>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9" name="Google Shape;789;p8"/>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0" name="Google Shape;790;p8"/>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1" name="Google Shape;791;p8"/>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2" name="Google Shape;792;p8"/>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3" name="Google Shape;793;p8"/>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4" name="Google Shape;794;p8"/>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5" name="Google Shape;795;p8"/>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6" name="Google Shape;796;p8"/>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7" name="Google Shape;797;p8"/>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798" name="Google Shape;798;p8"/>
            <p:cNvCxnSpPr/>
            <p:nvPr/>
          </p:nvCxnSpPr>
          <p:spPr>
            <a:xfrm>
              <a:off x="3964" y="2205"/>
              <a:ext cx="0" cy="366"/>
            </a:xfrm>
            <a:prstGeom prst="straightConnector1">
              <a:avLst/>
            </a:prstGeom>
            <a:solidFill>
              <a:schemeClr val="lt1"/>
            </a:solidFill>
            <a:ln cap="flat" cmpd="sng" w="14275">
              <a:solidFill>
                <a:schemeClr val="lt1"/>
              </a:solidFill>
              <a:prstDash val="solid"/>
              <a:miter lim="800000"/>
              <a:headEnd len="med" w="med" type="none"/>
              <a:tailEnd len="med" w="med" type="none"/>
            </a:ln>
          </p:spPr>
        </p:cxnSp>
      </p:grpSp>
      <p:sp>
        <p:nvSpPr>
          <p:cNvPr id="799" name="Google Shape;799;p8"/>
          <p:cNvSpPr txBox="1"/>
          <p:nvPr>
            <p:ph idx="2" type="body"/>
          </p:nvPr>
        </p:nvSpPr>
        <p:spPr>
          <a:xfrm>
            <a:off x="5522201" y="2263939"/>
            <a:ext cx="4471468" cy="3696445"/>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lt1"/>
              </a:buClr>
              <a:buSzPts val="1800"/>
              <a:buFont typeface="Arial"/>
              <a:buChar char="•"/>
              <a:defRPr b="1" i="0" sz="1800" u="none" cap="none" strike="noStrike">
                <a:solidFill>
                  <a:schemeClr val="lt1"/>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228600" lvl="4" marL="2286000" marR="0" rtl="0" algn="l">
              <a:lnSpc>
                <a:spcPct val="90000"/>
              </a:lnSpc>
              <a:spcBef>
                <a:spcPts val="8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800" name="Google Shape;800;p8"/>
          <p:cNvGrpSpPr/>
          <p:nvPr/>
        </p:nvGrpSpPr>
        <p:grpSpPr>
          <a:xfrm>
            <a:off x="-2040904" y="871532"/>
            <a:ext cx="1368152" cy="2264265"/>
            <a:chOff x="-1836712" y="2937191"/>
            <a:chExt cx="1368152" cy="2264265"/>
          </a:xfrm>
        </p:grpSpPr>
        <p:pic>
          <p:nvPicPr>
            <p:cNvPr descr="icon_camera_circle.png" id="801" name="Google Shape;801;p8"/>
            <p:cNvPicPr preferRelativeResize="0"/>
            <p:nvPr/>
          </p:nvPicPr>
          <p:blipFill rotWithShape="1">
            <a:blip r:embed="rId5">
              <a:alphaModFix/>
            </a:blip>
            <a:srcRect b="0" l="0" r="0" t="0"/>
            <a:stretch/>
          </p:blipFill>
          <p:spPr>
            <a:xfrm>
              <a:off x="-1728699" y="2937191"/>
              <a:ext cx="640111" cy="640111"/>
            </a:xfrm>
            <a:prstGeom prst="rect">
              <a:avLst/>
            </a:prstGeom>
            <a:noFill/>
            <a:ln>
              <a:noFill/>
            </a:ln>
          </p:spPr>
        </p:pic>
        <p:sp>
          <p:nvSpPr>
            <p:cNvPr id="802" name="Google Shape;802;p8"/>
            <p:cNvSpPr txBox="1"/>
            <p:nvPr/>
          </p:nvSpPr>
          <p:spPr>
            <a:xfrm>
              <a:off x="-1836712" y="3677962"/>
              <a:ext cx="1368152" cy="1523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&gt;Right</a:t>
              </a:r>
              <a:r>
                <a:rPr lang="en-GB" sz="1100">
                  <a:solidFill>
                    <a:srgbClr val="000000"/>
                  </a:solidFill>
                  <a:latin typeface="Calibri"/>
                  <a:ea typeface="Calibri"/>
                  <a:cs typeface="Calibri"/>
                  <a:sym typeface="Calibri"/>
                </a:rPr>
                <a:t> Click over slide</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&gt;format background</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descr="icon_information-white.png" id="803" name="Google Shape;803;p8"/>
            <p:cNvPicPr preferRelativeResize="0"/>
            <p:nvPr/>
          </p:nvPicPr>
          <p:blipFill rotWithShape="1">
            <a:blip r:embed="rId3">
              <a:alphaModFix/>
            </a:blip>
            <a:srcRect b="0" l="0" r="0" t="0"/>
            <a:stretch/>
          </p:blipFill>
          <p:spPr>
            <a:xfrm>
              <a:off x="-1728699" y="3245911"/>
              <a:ext cx="121592" cy="320113"/>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ont cover: White">
  <p:cSld name="Front cover: White">
    <p:bg>
      <p:bgPr>
        <a:solidFill>
          <a:schemeClr val="lt1"/>
        </a:solidFill>
      </p:bgPr>
    </p:bg>
    <p:spTree>
      <p:nvGrpSpPr>
        <p:cNvPr id="804" name="Shape 804"/>
        <p:cNvGrpSpPr/>
        <p:nvPr/>
      </p:nvGrpSpPr>
      <p:grpSpPr>
        <a:xfrm>
          <a:off x="0" y="0"/>
          <a:ext cx="0" cy="0"/>
          <a:chOff x="0" y="0"/>
          <a:chExt cx="0" cy="0"/>
        </a:xfrm>
      </p:grpSpPr>
      <p:sp>
        <p:nvSpPr>
          <p:cNvPr id="805" name="Google Shape;805;p9"/>
          <p:cNvSpPr/>
          <p:nvPr/>
        </p:nvSpPr>
        <p:spPr>
          <a:xfrm>
            <a:off x="-3600" y="0"/>
            <a:ext cx="12204703" cy="6865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6" name="Google Shape;806;p9"/>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07" name="Google Shape;807;p9"/>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08" name="Google Shape;808;p9"/>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accent2"/>
                </a:solidFill>
                <a:latin typeface="Calibri"/>
                <a:ea typeface="Calibri"/>
                <a:cs typeface="Calibri"/>
                <a:sym typeface="Calibri"/>
              </a:defRPr>
            </a:lvl1pPr>
            <a:lvl2pPr indent="0" lvl="1" marL="0" marR="0" rtl="0" algn="r">
              <a:spcBef>
                <a:spcPts val="0"/>
              </a:spcBef>
              <a:buNone/>
              <a:defRPr b="1" sz="1600">
                <a:solidFill>
                  <a:schemeClr val="accent2"/>
                </a:solidFill>
                <a:latin typeface="Calibri"/>
                <a:ea typeface="Calibri"/>
                <a:cs typeface="Calibri"/>
                <a:sym typeface="Calibri"/>
              </a:defRPr>
            </a:lvl2pPr>
            <a:lvl3pPr indent="0" lvl="2" marL="0" marR="0" rtl="0" algn="r">
              <a:spcBef>
                <a:spcPts val="0"/>
              </a:spcBef>
              <a:buNone/>
              <a:defRPr b="1" sz="1600">
                <a:solidFill>
                  <a:schemeClr val="accent2"/>
                </a:solidFill>
                <a:latin typeface="Calibri"/>
                <a:ea typeface="Calibri"/>
                <a:cs typeface="Calibri"/>
                <a:sym typeface="Calibri"/>
              </a:defRPr>
            </a:lvl3pPr>
            <a:lvl4pPr indent="0" lvl="3" marL="0" marR="0" rtl="0" algn="r">
              <a:spcBef>
                <a:spcPts val="0"/>
              </a:spcBef>
              <a:buNone/>
              <a:defRPr b="1" sz="1600">
                <a:solidFill>
                  <a:schemeClr val="accent2"/>
                </a:solidFill>
                <a:latin typeface="Calibri"/>
                <a:ea typeface="Calibri"/>
                <a:cs typeface="Calibri"/>
                <a:sym typeface="Calibri"/>
              </a:defRPr>
            </a:lvl4pPr>
            <a:lvl5pPr indent="0" lvl="4" marL="0" marR="0" rtl="0" algn="r">
              <a:spcBef>
                <a:spcPts val="0"/>
              </a:spcBef>
              <a:buNone/>
              <a:defRPr b="1" sz="1600">
                <a:solidFill>
                  <a:schemeClr val="accent2"/>
                </a:solidFill>
                <a:latin typeface="Calibri"/>
                <a:ea typeface="Calibri"/>
                <a:cs typeface="Calibri"/>
                <a:sym typeface="Calibri"/>
              </a:defRPr>
            </a:lvl5pPr>
            <a:lvl6pPr indent="0" lvl="5" marL="0" marR="0" rtl="0" algn="r">
              <a:spcBef>
                <a:spcPts val="0"/>
              </a:spcBef>
              <a:buNone/>
              <a:defRPr b="1" sz="1600">
                <a:solidFill>
                  <a:schemeClr val="accent2"/>
                </a:solidFill>
                <a:latin typeface="Calibri"/>
                <a:ea typeface="Calibri"/>
                <a:cs typeface="Calibri"/>
                <a:sym typeface="Calibri"/>
              </a:defRPr>
            </a:lvl6pPr>
            <a:lvl7pPr indent="0" lvl="6" marL="0" marR="0" rtl="0" algn="r">
              <a:spcBef>
                <a:spcPts val="0"/>
              </a:spcBef>
              <a:buNone/>
              <a:defRPr b="1" sz="1600">
                <a:solidFill>
                  <a:schemeClr val="accent2"/>
                </a:solidFill>
                <a:latin typeface="Calibri"/>
                <a:ea typeface="Calibri"/>
                <a:cs typeface="Calibri"/>
                <a:sym typeface="Calibri"/>
              </a:defRPr>
            </a:lvl7pPr>
            <a:lvl8pPr indent="0" lvl="7" marL="0" marR="0" rtl="0" algn="r">
              <a:spcBef>
                <a:spcPts val="0"/>
              </a:spcBef>
              <a:buNone/>
              <a:defRPr b="1" sz="1600">
                <a:solidFill>
                  <a:schemeClr val="accent2"/>
                </a:solidFill>
                <a:latin typeface="Calibri"/>
                <a:ea typeface="Calibri"/>
                <a:cs typeface="Calibri"/>
                <a:sym typeface="Calibri"/>
              </a:defRPr>
            </a:lvl8pPr>
            <a:lvl9pPr indent="0" lvl="8" marL="0" marR="0" rtl="0" algn="r">
              <a:spcBef>
                <a:spcPts val="0"/>
              </a:spcBef>
              <a:buNone/>
              <a:defRPr b="1" sz="1600">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809" name="Google Shape;809;p9"/>
          <p:cNvSpPr txBox="1"/>
          <p:nvPr>
            <p:ph type="title"/>
          </p:nvPr>
        </p:nvSpPr>
        <p:spPr>
          <a:xfrm>
            <a:off x="6961787" y="2456475"/>
            <a:ext cx="4624582" cy="1928219"/>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accent2"/>
              </a:buClr>
              <a:buSzPts val="4000"/>
              <a:buFont typeface="Calibri"/>
              <a:buNone/>
              <a:defRPr b="1" i="0" sz="4000" u="none" cap="none" strike="noStrik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10" name="Google Shape;810;p9"/>
          <p:cNvSpPr txBox="1"/>
          <p:nvPr>
            <p:ph idx="1" type="body"/>
          </p:nvPr>
        </p:nvSpPr>
        <p:spPr>
          <a:xfrm>
            <a:off x="6961787" y="4720790"/>
            <a:ext cx="4624582" cy="703468"/>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dk2"/>
              </a:buClr>
              <a:buSzPts val="2000"/>
              <a:buFont typeface="Arial"/>
              <a:buNone/>
              <a:defRPr b="0" i="0" sz="2000" u="none" cap="none" strike="noStrike">
                <a:solidFill>
                  <a:schemeClr val="dk2"/>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2"/>
              </a:buClr>
              <a:buSzPts val="1800"/>
              <a:buFont typeface="Arial"/>
              <a:buNone/>
              <a:defRPr b="0" i="0" sz="1800" u="none" cap="none" strike="noStrike">
                <a:solidFill>
                  <a:schemeClr val="dk2"/>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dk2"/>
              </a:buClr>
              <a:buSzPts val="1800"/>
              <a:buFont typeface="Arial"/>
              <a:buChar char="•"/>
              <a:defRPr b="1" i="0" sz="1800" u="none" cap="none" strike="noStrike">
                <a:solidFill>
                  <a:srgbClr val="FF0000"/>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accent2"/>
              </a:buClr>
              <a:buSzPts val="1600"/>
              <a:buFont typeface="Arial"/>
              <a:buChar char="•"/>
              <a:defRPr b="0" i="0" sz="1600" u="none" cap="none" strike="noStrike">
                <a:solidFill>
                  <a:srgbClr val="FF0000"/>
                </a:solidFill>
                <a:latin typeface="Calibri"/>
                <a:ea typeface="Calibri"/>
                <a:cs typeface="Calibri"/>
                <a:sym typeface="Calibri"/>
              </a:defRPr>
            </a:lvl4pPr>
            <a:lvl5pPr indent="-228600" lvl="4" marL="2286000" marR="0" rtl="0" algn="l">
              <a:lnSpc>
                <a:spcPct val="90000"/>
              </a:lnSpc>
              <a:spcBef>
                <a:spcPts val="800"/>
              </a:spcBef>
              <a:spcAft>
                <a:spcPts val="0"/>
              </a:spcAft>
              <a:buClr>
                <a:srgbClr val="FF0000"/>
              </a:buClr>
              <a:buSzPts val="2000"/>
              <a:buFont typeface="Arial"/>
              <a:buNone/>
              <a:defRPr b="1" i="0" sz="2000" u="none" cap="none" strike="noStrike">
                <a:solidFill>
                  <a:srgbClr val="FF0000"/>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811" name="Google Shape;811;p9"/>
          <p:cNvGrpSpPr/>
          <p:nvPr/>
        </p:nvGrpSpPr>
        <p:grpSpPr>
          <a:xfrm>
            <a:off x="6961787" y="1092957"/>
            <a:ext cx="2484055" cy="997200"/>
            <a:chOff x="1899" y="899"/>
            <a:chExt cx="4165" cy="1672"/>
          </a:xfrm>
        </p:grpSpPr>
        <p:sp>
          <p:nvSpPr>
            <p:cNvPr id="812" name="Google Shape;812;p9"/>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3" name="Google Shape;813;p9"/>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4" name="Google Shape;814;p9"/>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5" name="Google Shape;815;p9"/>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6" name="Google Shape;816;p9"/>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7" name="Google Shape;817;p9"/>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8" name="Google Shape;818;p9"/>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9" name="Google Shape;819;p9"/>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0" name="Google Shape;820;p9"/>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1" name="Google Shape;821;p9"/>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2" name="Google Shape;822;p9"/>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3" name="Google Shape;823;p9"/>
            <p:cNvSpPr/>
            <p:nvPr/>
          </p:nvSpPr>
          <p:spPr>
            <a:xfrm>
              <a:off x="2762" y="2203"/>
              <a:ext cx="28"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4" name="Google Shape;824;p9"/>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5" name="Google Shape;825;p9"/>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6" name="Google Shape;826;p9"/>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7" name="Google Shape;827;p9"/>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8" name="Google Shape;828;p9"/>
            <p:cNvSpPr/>
            <p:nvPr/>
          </p:nvSpPr>
          <p:spPr>
            <a:xfrm>
              <a:off x="3203" y="2203"/>
              <a:ext cx="27"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9" name="Google Shape;829;p9"/>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0" name="Google Shape;830;p9"/>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1" name="Google Shape;831;p9"/>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2" name="Google Shape;832;p9"/>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3" name="Google Shape;833;p9"/>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4" name="Google Shape;834;p9"/>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5" name="Google Shape;835;p9"/>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6" name="Google Shape;836;p9"/>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7" name="Google Shape;837;p9"/>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8" name="Google Shape;838;p9"/>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9" name="Google Shape;839;p9"/>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0" name="Google Shape;840;p9"/>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1" name="Google Shape;841;p9"/>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2" name="Google Shape;842;p9"/>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3" name="Google Shape;843;p9"/>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4" name="Google Shape;844;p9"/>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5" name="Google Shape;845;p9"/>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6" name="Google Shape;846;p9"/>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7" name="Google Shape;847;p9"/>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8" name="Google Shape;848;p9"/>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9" name="Google Shape;849;p9"/>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0" name="Google Shape;850;p9"/>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1" name="Google Shape;851;p9"/>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2" name="Google Shape;852;p9"/>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3" name="Google Shape;853;p9"/>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4" name="Google Shape;854;p9"/>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5" name="Google Shape;855;p9"/>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6" name="Google Shape;856;p9"/>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7" name="Google Shape;857;p9"/>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8" name="Google Shape;858;p9"/>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9" name="Google Shape;859;p9"/>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0" name="Google Shape;860;p9"/>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1" name="Google Shape;861;p9"/>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2" name="Google Shape;862;p9"/>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3" name="Google Shape;863;p9"/>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4" name="Google Shape;864;p9"/>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5" name="Google Shape;865;p9"/>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6" name="Google Shape;866;p9"/>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7" name="Google Shape;867;p9"/>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8" name="Google Shape;868;p9"/>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9" name="Google Shape;869;p9"/>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0" name="Google Shape;870;p9"/>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1" name="Google Shape;871;p9"/>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2" name="Google Shape;872;p9"/>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3" name="Google Shape;873;p9"/>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4" name="Google Shape;874;p9"/>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5" name="Google Shape;875;p9"/>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6" name="Google Shape;876;p9"/>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7" name="Google Shape;877;p9"/>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8" name="Google Shape;878;p9"/>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9" name="Google Shape;879;p9"/>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0" name="Google Shape;880;p9"/>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1" name="Google Shape;881;p9"/>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2" name="Google Shape;882;p9"/>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3" name="Google Shape;883;p9"/>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4" name="Google Shape;884;p9"/>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5" name="Google Shape;885;p9"/>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6" name="Google Shape;886;p9"/>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7" name="Google Shape;887;p9"/>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8" name="Google Shape;888;p9"/>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9" name="Google Shape;889;p9"/>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0" name="Google Shape;890;p9"/>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1" name="Google Shape;891;p9"/>
            <p:cNvSpPr/>
            <p:nvPr/>
          </p:nvSpPr>
          <p:spPr>
            <a:xfrm>
              <a:off x="4838" y="2425"/>
              <a:ext cx="27"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2" name="Google Shape;892;p9"/>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3" name="Google Shape;893;p9"/>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4" name="Google Shape;894;p9"/>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5" name="Google Shape;895;p9"/>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6" name="Google Shape;896;p9"/>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7" name="Google Shape;897;p9"/>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8" name="Google Shape;898;p9"/>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9" name="Google Shape;899;p9"/>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0" name="Google Shape;900;p9"/>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1" name="Google Shape;901;p9"/>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2" name="Google Shape;902;p9"/>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3" name="Google Shape;903;p9"/>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4" name="Google Shape;904;p9"/>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905" name="Google Shape;905;p9"/>
            <p:cNvCxnSpPr/>
            <p:nvPr/>
          </p:nvCxnSpPr>
          <p:spPr>
            <a:xfrm>
              <a:off x="3964" y="2205"/>
              <a:ext cx="0" cy="366"/>
            </a:xfrm>
            <a:prstGeom prst="straightConnector1">
              <a:avLst/>
            </a:prstGeom>
            <a:noFill/>
            <a:ln cap="flat" cmpd="sng" w="14275">
              <a:solidFill>
                <a:srgbClr val="20406F"/>
              </a:solidFill>
              <a:prstDash val="solid"/>
              <a:miter lim="800000"/>
              <a:headEnd len="med" w="med" type="none"/>
              <a:tailEnd len="med" w="med" type="none"/>
            </a:ln>
          </p:spPr>
        </p:cxnSp>
      </p:grpSp>
      <p:grpSp>
        <p:nvGrpSpPr>
          <p:cNvPr id="906" name="Google Shape;906;p9"/>
          <p:cNvGrpSpPr/>
          <p:nvPr/>
        </p:nvGrpSpPr>
        <p:grpSpPr>
          <a:xfrm>
            <a:off x="-2330631" y="180542"/>
            <a:ext cx="8882372" cy="6220800"/>
            <a:chOff x="8589113" y="1245357"/>
            <a:chExt cx="1009129" cy="706747"/>
          </a:xfrm>
        </p:grpSpPr>
        <p:sp>
          <p:nvSpPr>
            <p:cNvPr id="907" name="Google Shape;907;p9"/>
            <p:cNvSpPr/>
            <p:nvPr/>
          </p:nvSpPr>
          <p:spPr>
            <a:xfrm>
              <a:off x="8589113" y="1491079"/>
              <a:ext cx="1009129" cy="425838"/>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8" name="Google Shape;908;p9"/>
            <p:cNvSpPr/>
            <p:nvPr/>
          </p:nvSpPr>
          <p:spPr>
            <a:xfrm>
              <a:off x="9243973" y="1245357"/>
              <a:ext cx="218287" cy="287470"/>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9" name="Google Shape;909;p9"/>
            <p:cNvSpPr/>
            <p:nvPr/>
          </p:nvSpPr>
          <p:spPr>
            <a:xfrm>
              <a:off x="8881355" y="1764831"/>
              <a:ext cx="688856" cy="187273"/>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910" name="Google Shape;910;p9"/>
          <p:cNvPicPr preferRelativeResize="0"/>
          <p:nvPr/>
        </p:nvPicPr>
        <p:blipFill>
          <a:blip r:embed="rId2">
            <a:alphaModFix/>
          </a:blip>
          <a:stretch>
            <a:fillRect/>
          </a:stretch>
        </p:blipFill>
        <p:spPr>
          <a:xfrm>
            <a:off x="9856050" y="1131532"/>
            <a:ext cx="2335948" cy="946143"/>
          </a:xfrm>
          <a:prstGeom prst="rect">
            <a:avLst/>
          </a:prstGeom>
          <a:noFill/>
          <a:ln>
            <a:noFill/>
          </a:ln>
        </p:spPr>
      </p:pic>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6"/>
                                        </p:tgtEl>
                                        <p:attrNameLst>
                                          <p:attrName>style.visibility</p:attrName>
                                        </p:attrNameLst>
                                      </p:cBhvr>
                                      <p:to>
                                        <p:strVal val="visible"/>
                                      </p:to>
                                    </p:set>
                                    <p:animEffect filter="fade" transition="in">
                                      <p:cBhvr>
                                        <p:cTn dur="500"/>
                                        <p:tgtEl>
                                          <p:spTgt spid="90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500"/>
                                        <p:tgtEl>
                                          <p:spTgt spid="811"/>
                                        </p:tgtEl>
                                      </p:cBhvr>
                                    </p:animEffect>
                                  </p:childTnLst>
                                </p:cTn>
                              </p:par>
                              <p:par>
                                <p:cTn fill="hold" nodeType="with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500"/>
                                        <p:tgtEl>
                                          <p:spTgt spid="809"/>
                                        </p:tgtEl>
                                      </p:cBhvr>
                                    </p:animEffect>
                                  </p:childTnLst>
                                </p:cTn>
                              </p:par>
                              <p:par>
                                <p:cTn fill="hold" nodeType="withEffect" presetClass="entr" presetID="10" presetSubtype="0">
                                  <p:stCondLst>
                                    <p:cond delay="0"/>
                                  </p:stCondLst>
                                  <p:childTnLst>
                                    <p:set>
                                      <p:cBhvr>
                                        <p:cTn dur="1" fill="hold">
                                          <p:stCondLst>
                                            <p:cond delay="0"/>
                                          </p:stCondLst>
                                        </p:cTn>
                                        <p:tgtEl>
                                          <p:spTgt spid="810">
                                            <p:txEl>
                                              <p:pRg end="0" st="0"/>
                                            </p:txEl>
                                          </p:spTgt>
                                        </p:tgtEl>
                                        <p:attrNameLst>
                                          <p:attrName>style.visibility</p:attrName>
                                        </p:attrNameLst>
                                      </p:cBhvr>
                                      <p:to>
                                        <p:strVal val="visible"/>
                                      </p:to>
                                    </p:set>
                                    <p:animEffect filter="fade" transition="in">
                                      <p:cBhvr>
                                        <p:cTn dur="500"/>
                                        <p:tgtEl>
                                          <p:spTgt spid="810">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810">
                                            <p:txEl>
                                              <p:pRg end="1" st="1"/>
                                            </p:txEl>
                                          </p:spTgt>
                                        </p:tgtEl>
                                        <p:attrNameLst>
                                          <p:attrName>style.visibility</p:attrName>
                                        </p:attrNameLst>
                                      </p:cBhvr>
                                      <p:to>
                                        <p:strVal val="visible"/>
                                      </p:to>
                                    </p:set>
                                    <p:animEffect filter="fade" transition="in">
                                      <p:cBhvr>
                                        <p:cTn dur="500"/>
                                        <p:tgtEl>
                                          <p:spTgt spid="810">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810">
                                            <p:txEl>
                                              <p:pRg end="2" st="2"/>
                                            </p:txEl>
                                          </p:spTgt>
                                        </p:tgtEl>
                                        <p:attrNameLst>
                                          <p:attrName>style.visibility</p:attrName>
                                        </p:attrNameLst>
                                      </p:cBhvr>
                                      <p:to>
                                        <p:strVal val="visible"/>
                                      </p:to>
                                    </p:set>
                                    <p:animEffect filter="fade" transition="in">
                                      <p:cBhvr>
                                        <p:cTn dur="500"/>
                                        <p:tgtEl>
                                          <p:spTgt spid="810">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810">
                                            <p:txEl>
                                              <p:pRg end="3" st="3"/>
                                            </p:txEl>
                                          </p:spTgt>
                                        </p:tgtEl>
                                        <p:attrNameLst>
                                          <p:attrName>style.visibility</p:attrName>
                                        </p:attrNameLst>
                                      </p:cBhvr>
                                      <p:to>
                                        <p:strVal val="visible"/>
                                      </p:to>
                                    </p:set>
                                    <p:animEffect filter="fade" transition="in">
                                      <p:cBhvr>
                                        <p:cTn dur="500"/>
                                        <p:tgtEl>
                                          <p:spTgt spid="810">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810">
                                            <p:txEl>
                                              <p:pRg end="4" st="4"/>
                                            </p:txEl>
                                          </p:spTgt>
                                        </p:tgtEl>
                                        <p:attrNameLst>
                                          <p:attrName>style.visibility</p:attrName>
                                        </p:attrNameLst>
                                      </p:cBhvr>
                                      <p:to>
                                        <p:strVal val="visible"/>
                                      </p:to>
                                    </p:set>
                                    <p:animEffect filter="fade" transition="in">
                                      <p:cBhvr>
                                        <p:cTn dur="500"/>
                                        <p:tgtEl>
                                          <p:spTgt spid="810">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810">
                                            <p:txEl>
                                              <p:pRg end="5" st="5"/>
                                            </p:txEl>
                                          </p:spTgt>
                                        </p:tgtEl>
                                        <p:attrNameLst>
                                          <p:attrName>style.visibility</p:attrName>
                                        </p:attrNameLst>
                                      </p:cBhvr>
                                      <p:to>
                                        <p:strVal val="visible"/>
                                      </p:to>
                                    </p:set>
                                    <p:animEffect filter="fade" transition="in">
                                      <p:cBhvr>
                                        <p:cTn dur="500"/>
                                        <p:tgtEl>
                                          <p:spTgt spid="810">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810">
                                            <p:txEl>
                                              <p:pRg end="6" st="6"/>
                                            </p:txEl>
                                          </p:spTgt>
                                        </p:tgtEl>
                                        <p:attrNameLst>
                                          <p:attrName>style.visibility</p:attrName>
                                        </p:attrNameLst>
                                      </p:cBhvr>
                                      <p:to>
                                        <p:strVal val="visible"/>
                                      </p:to>
                                    </p:set>
                                    <p:animEffect filter="fade" transition="in">
                                      <p:cBhvr>
                                        <p:cTn dur="500"/>
                                        <p:tgtEl>
                                          <p:spTgt spid="810">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810">
                                            <p:txEl>
                                              <p:pRg end="7" st="7"/>
                                            </p:txEl>
                                          </p:spTgt>
                                        </p:tgtEl>
                                        <p:attrNameLst>
                                          <p:attrName>style.visibility</p:attrName>
                                        </p:attrNameLst>
                                      </p:cBhvr>
                                      <p:to>
                                        <p:strVal val="visible"/>
                                      </p:to>
                                    </p:set>
                                    <p:animEffect filter="fade" transition="in">
                                      <p:cBhvr>
                                        <p:cTn dur="500"/>
                                        <p:tgtEl>
                                          <p:spTgt spid="810">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810">
                                            <p:txEl>
                                              <p:pRg end="8" st="8"/>
                                            </p:txEl>
                                          </p:spTgt>
                                        </p:tgtEl>
                                        <p:attrNameLst>
                                          <p:attrName>style.visibility</p:attrName>
                                        </p:attrNameLst>
                                      </p:cBhvr>
                                      <p:to>
                                        <p:strVal val="visible"/>
                                      </p:to>
                                    </p:set>
                                    <p:animEffect filter="fade" transition="in">
                                      <p:cBhvr>
                                        <p:cTn dur="500"/>
                                        <p:tgtEl>
                                          <p:spTgt spid="810">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image: White">
  <p:cSld name="Title, content and image: White">
    <p:bg>
      <p:bgPr>
        <a:solidFill>
          <a:schemeClr val="lt1"/>
        </a:solidFill>
      </p:bgPr>
    </p:bg>
    <p:spTree>
      <p:nvGrpSpPr>
        <p:cNvPr id="911" name="Shape 911"/>
        <p:cNvGrpSpPr/>
        <p:nvPr/>
      </p:nvGrpSpPr>
      <p:grpSpPr>
        <a:xfrm>
          <a:off x="0" y="0"/>
          <a:ext cx="0" cy="0"/>
          <a:chOff x="0" y="0"/>
          <a:chExt cx="0" cy="0"/>
        </a:xfrm>
      </p:grpSpPr>
      <p:sp>
        <p:nvSpPr>
          <p:cNvPr id="912" name="Google Shape;912;p10"/>
          <p:cNvSpPr/>
          <p:nvPr/>
        </p:nvSpPr>
        <p:spPr>
          <a:xfrm>
            <a:off x="-3600" y="0"/>
            <a:ext cx="12204703" cy="6865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3" name="Google Shape;913;p10"/>
          <p:cNvSpPr txBox="1"/>
          <p:nvPr>
            <p:ph type="title"/>
          </p:nvPr>
        </p:nvSpPr>
        <p:spPr>
          <a:xfrm>
            <a:off x="6456039" y="897616"/>
            <a:ext cx="5256581" cy="793072"/>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accent2"/>
              </a:buClr>
              <a:buSzPts val="2800"/>
              <a:buFont typeface="Calibri"/>
              <a:buNone/>
              <a:defRPr b="1" i="0" sz="2800" u="none" cap="none" strike="noStrik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14" name="Google Shape;914;p10"/>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15" name="Google Shape;915;p10"/>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16" name="Google Shape;916;p10"/>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600">
                <a:solidFill>
                  <a:schemeClr val="accent2"/>
                </a:solidFill>
                <a:latin typeface="Calibri"/>
                <a:ea typeface="Calibri"/>
                <a:cs typeface="Calibri"/>
                <a:sym typeface="Calibri"/>
              </a:defRPr>
            </a:lvl1pPr>
            <a:lvl2pPr indent="0" lvl="1" marL="0" marR="0" rtl="0" algn="r">
              <a:spcBef>
                <a:spcPts val="0"/>
              </a:spcBef>
              <a:buNone/>
              <a:defRPr b="1" sz="1600">
                <a:solidFill>
                  <a:schemeClr val="accent2"/>
                </a:solidFill>
                <a:latin typeface="Calibri"/>
                <a:ea typeface="Calibri"/>
                <a:cs typeface="Calibri"/>
                <a:sym typeface="Calibri"/>
              </a:defRPr>
            </a:lvl2pPr>
            <a:lvl3pPr indent="0" lvl="2" marL="0" marR="0" rtl="0" algn="r">
              <a:spcBef>
                <a:spcPts val="0"/>
              </a:spcBef>
              <a:buNone/>
              <a:defRPr b="1" sz="1600">
                <a:solidFill>
                  <a:schemeClr val="accent2"/>
                </a:solidFill>
                <a:latin typeface="Calibri"/>
                <a:ea typeface="Calibri"/>
                <a:cs typeface="Calibri"/>
                <a:sym typeface="Calibri"/>
              </a:defRPr>
            </a:lvl3pPr>
            <a:lvl4pPr indent="0" lvl="3" marL="0" marR="0" rtl="0" algn="r">
              <a:spcBef>
                <a:spcPts val="0"/>
              </a:spcBef>
              <a:buNone/>
              <a:defRPr b="1" sz="1600">
                <a:solidFill>
                  <a:schemeClr val="accent2"/>
                </a:solidFill>
                <a:latin typeface="Calibri"/>
                <a:ea typeface="Calibri"/>
                <a:cs typeface="Calibri"/>
                <a:sym typeface="Calibri"/>
              </a:defRPr>
            </a:lvl4pPr>
            <a:lvl5pPr indent="0" lvl="4" marL="0" marR="0" rtl="0" algn="r">
              <a:spcBef>
                <a:spcPts val="0"/>
              </a:spcBef>
              <a:buNone/>
              <a:defRPr b="1" sz="1600">
                <a:solidFill>
                  <a:schemeClr val="accent2"/>
                </a:solidFill>
                <a:latin typeface="Calibri"/>
                <a:ea typeface="Calibri"/>
                <a:cs typeface="Calibri"/>
                <a:sym typeface="Calibri"/>
              </a:defRPr>
            </a:lvl5pPr>
            <a:lvl6pPr indent="0" lvl="5" marL="0" marR="0" rtl="0" algn="r">
              <a:spcBef>
                <a:spcPts val="0"/>
              </a:spcBef>
              <a:buNone/>
              <a:defRPr b="1" sz="1600">
                <a:solidFill>
                  <a:schemeClr val="accent2"/>
                </a:solidFill>
                <a:latin typeface="Calibri"/>
                <a:ea typeface="Calibri"/>
                <a:cs typeface="Calibri"/>
                <a:sym typeface="Calibri"/>
              </a:defRPr>
            </a:lvl6pPr>
            <a:lvl7pPr indent="0" lvl="6" marL="0" marR="0" rtl="0" algn="r">
              <a:spcBef>
                <a:spcPts val="0"/>
              </a:spcBef>
              <a:buNone/>
              <a:defRPr b="1" sz="1600">
                <a:solidFill>
                  <a:schemeClr val="accent2"/>
                </a:solidFill>
                <a:latin typeface="Calibri"/>
                <a:ea typeface="Calibri"/>
                <a:cs typeface="Calibri"/>
                <a:sym typeface="Calibri"/>
              </a:defRPr>
            </a:lvl7pPr>
            <a:lvl8pPr indent="0" lvl="7" marL="0" marR="0" rtl="0" algn="r">
              <a:spcBef>
                <a:spcPts val="0"/>
              </a:spcBef>
              <a:buNone/>
              <a:defRPr b="1" sz="1600">
                <a:solidFill>
                  <a:schemeClr val="accent2"/>
                </a:solidFill>
                <a:latin typeface="Calibri"/>
                <a:ea typeface="Calibri"/>
                <a:cs typeface="Calibri"/>
                <a:sym typeface="Calibri"/>
              </a:defRPr>
            </a:lvl8pPr>
            <a:lvl9pPr indent="0" lvl="8" marL="0" marR="0" rtl="0" algn="r">
              <a:spcBef>
                <a:spcPts val="0"/>
              </a:spcBef>
              <a:buNone/>
              <a:defRPr b="1" sz="1600">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917" name="Google Shape;917;p10"/>
          <p:cNvSpPr/>
          <p:nvPr>
            <p:ph idx="2" type="pic"/>
          </p:nvPr>
        </p:nvSpPr>
        <p:spPr>
          <a:xfrm>
            <a:off x="-9526" y="0"/>
            <a:ext cx="6105552" cy="6858000"/>
          </a:xfrm>
          <a:prstGeom prst="rect">
            <a:avLst/>
          </a:prstGeom>
          <a:noFill/>
          <a:ln>
            <a:noFill/>
          </a:ln>
        </p:spPr>
        <p:txBody>
          <a:bodyPr anchorCtr="0" anchor="ctr" bIns="0" lIns="0" spcFirstLastPara="1" rIns="0" wrap="square" tIns="0">
            <a:noAutofit/>
          </a:bodyPr>
          <a:lstStyle>
            <a:lvl1pPr lvl="0"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2"/>
              </a:buClr>
              <a:buSzPts val="1800"/>
              <a:buFont typeface="Arial"/>
              <a:buChar char="•"/>
              <a:defRPr b="1"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accent2"/>
              </a:buClr>
              <a:buSzPts val="1600"/>
              <a:buFont typeface="Arial"/>
              <a:buChar char="•"/>
              <a:defRPr b="0" i="0" sz="1600" u="none" cap="none" strike="noStrike">
                <a:solidFill>
                  <a:schemeClr val="dk1"/>
                </a:solidFill>
                <a:latin typeface="Calibri"/>
                <a:ea typeface="Calibri"/>
                <a:cs typeface="Calibri"/>
                <a:sym typeface="Calibri"/>
              </a:defRPr>
            </a:lvl4pPr>
            <a:lvl5pPr lvl="4" marR="0" rtl="0" algn="l">
              <a:lnSpc>
                <a:spcPct val="90000"/>
              </a:lnSpc>
              <a:spcBef>
                <a:spcPts val="800"/>
              </a:spcBef>
              <a:spcAft>
                <a:spcPts val="0"/>
              </a:spcAft>
              <a:buClr>
                <a:schemeClr val="accent1"/>
              </a:buClr>
              <a:buSzPts val="2000"/>
              <a:buFont typeface="Arial"/>
              <a:buNone/>
              <a:defRPr b="1" i="0" sz="2000" u="none" cap="none" strike="noStrike">
                <a:solidFill>
                  <a:schemeClr val="accent1"/>
                </a:solidFill>
                <a:latin typeface="Calibri"/>
                <a:ea typeface="Calibri"/>
                <a:cs typeface="Calibri"/>
                <a:sym typeface="Calibri"/>
              </a:defRPr>
            </a:lvl5pPr>
            <a:lvl6pPr lvl="5"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8" name="Google Shape;918;p10"/>
          <p:cNvSpPr txBox="1"/>
          <p:nvPr>
            <p:ph idx="1" type="body"/>
          </p:nvPr>
        </p:nvSpPr>
        <p:spPr>
          <a:xfrm>
            <a:off x="6455234" y="2263939"/>
            <a:ext cx="4471468" cy="3698779"/>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dk2"/>
              </a:buClr>
              <a:buSzPts val="2000"/>
              <a:buFont typeface="Arial"/>
              <a:buNone/>
              <a:defRPr b="0" i="0" sz="2000" u="none" cap="none" strike="noStrike">
                <a:solidFill>
                  <a:schemeClr val="dk2"/>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2"/>
              </a:buClr>
              <a:buSzPts val="1800"/>
              <a:buFont typeface="Arial"/>
              <a:buNone/>
              <a:defRPr b="0" i="0" sz="1800" u="none" cap="none" strike="noStrike">
                <a:solidFill>
                  <a:schemeClr val="dk2"/>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accent2"/>
              </a:buClr>
              <a:buSzPts val="1800"/>
              <a:buFont typeface="Arial"/>
              <a:buChar char="•"/>
              <a:defRPr b="1" i="0" sz="1800" u="none" cap="none" strike="noStrike">
                <a:solidFill>
                  <a:schemeClr val="dk2"/>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accent2"/>
              </a:buClr>
              <a:buSzPts val="1600"/>
              <a:buFont typeface="Arial"/>
              <a:buChar char="•"/>
              <a:defRPr b="0" i="0" sz="1600" u="none" cap="none" strike="noStrike">
                <a:solidFill>
                  <a:schemeClr val="dk2"/>
                </a:solidFill>
                <a:latin typeface="Calibri"/>
                <a:ea typeface="Calibri"/>
                <a:cs typeface="Calibri"/>
                <a:sym typeface="Calibri"/>
              </a:defRPr>
            </a:lvl4pPr>
            <a:lvl5pPr indent="-228600" lvl="4" marL="2286000" marR="0" rtl="0" algn="l">
              <a:lnSpc>
                <a:spcPct val="90000"/>
              </a:lnSpc>
              <a:spcBef>
                <a:spcPts val="800"/>
              </a:spcBef>
              <a:spcAft>
                <a:spcPts val="0"/>
              </a:spcAft>
              <a:buClr>
                <a:schemeClr val="dk2"/>
              </a:buClr>
              <a:buSzPts val="2000"/>
              <a:buFont typeface="Arial"/>
              <a:buNone/>
              <a:defRPr b="1" i="0" sz="2000" u="none" cap="none" strike="noStrike">
                <a:solidFill>
                  <a:schemeClr val="dk2"/>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919" name="Google Shape;919;p10"/>
          <p:cNvGrpSpPr/>
          <p:nvPr/>
        </p:nvGrpSpPr>
        <p:grpSpPr>
          <a:xfrm>
            <a:off x="-2040904" y="3988723"/>
            <a:ext cx="1872208" cy="2902681"/>
            <a:chOff x="6195941" y="562596"/>
            <a:chExt cx="1872208" cy="2902681"/>
          </a:xfrm>
        </p:grpSpPr>
        <p:grpSp>
          <p:nvGrpSpPr>
            <p:cNvPr id="920" name="Google Shape;920;p10"/>
            <p:cNvGrpSpPr/>
            <p:nvPr/>
          </p:nvGrpSpPr>
          <p:grpSpPr>
            <a:xfrm>
              <a:off x="6195941" y="832626"/>
              <a:ext cx="1872208" cy="2632651"/>
              <a:chOff x="-1872716" y="660661"/>
              <a:chExt cx="1872208" cy="1974490"/>
            </a:xfrm>
          </p:grpSpPr>
          <p:sp>
            <p:nvSpPr>
              <p:cNvPr id="921" name="Google Shape;921;p10"/>
              <p:cNvSpPr txBox="1"/>
              <p:nvPr/>
            </p:nvSpPr>
            <p:spPr>
              <a:xfrm>
                <a:off x="-1872716" y="984698"/>
                <a:ext cx="1872208" cy="165045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100">
                    <a:solidFill>
                      <a:srgbClr val="000000"/>
                    </a:solidFill>
                    <a:latin typeface="Calibri"/>
                    <a:ea typeface="Calibri"/>
                    <a:cs typeface="Calibri"/>
                    <a:sym typeface="Calibri"/>
                  </a:rPr>
                  <a:t>To format</a:t>
                </a:r>
                <a:r>
                  <a:rPr lang="en-GB" sz="1100">
                    <a:solidFill>
                      <a:srgbClr val="000000"/>
                    </a:solidFill>
                    <a:latin typeface="Calibri"/>
                    <a:ea typeface="Calibri"/>
                    <a:cs typeface="Calibri"/>
                    <a:sym typeface="Calibri"/>
                  </a:rPr>
                  <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indent="0" lvl="0" marL="0" marR="0" rtl="0" algn="l">
                  <a:spcBef>
                    <a:spcPts val="0"/>
                  </a:spcBef>
                  <a:spcAft>
                    <a:spcPts val="0"/>
                  </a:spcAft>
                  <a:buNone/>
                </a:pPr>
                <a:r>
                  <a:t/>
                </a:r>
                <a:endParaRPr sz="1100">
                  <a:solidFill>
                    <a:srgbClr val="000000"/>
                  </a:solidFill>
                  <a:latin typeface="Calibri"/>
                  <a:ea typeface="Calibri"/>
                  <a:cs typeface="Calibri"/>
                  <a:sym typeface="Calibri"/>
                </a:endParaRPr>
              </a:p>
              <a:p>
                <a:pPr indent="0" lvl="0" marL="0" marR="0" rtl="0" algn="l">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descr="icon_information-white.png" id="922" name="Google Shape;922;p10"/>
              <p:cNvPicPr preferRelativeResize="0"/>
              <p:nvPr/>
            </p:nvPicPr>
            <p:blipFill rotWithShape="1">
              <a:blip r:embed="rId2">
                <a:alphaModFix/>
              </a:blip>
              <a:srcRect b="0" l="0" r="0" t="0"/>
              <a:stretch/>
            </p:blipFill>
            <p:spPr>
              <a:xfrm>
                <a:off x="-1764703" y="660661"/>
                <a:ext cx="121592" cy="240085"/>
              </a:xfrm>
              <a:prstGeom prst="rect">
                <a:avLst/>
              </a:prstGeom>
              <a:noFill/>
              <a:ln>
                <a:noFill/>
              </a:ln>
            </p:spPr>
          </p:pic>
        </p:grpSp>
        <p:grpSp>
          <p:nvGrpSpPr>
            <p:cNvPr id="923" name="Google Shape;923;p10"/>
            <p:cNvGrpSpPr/>
            <p:nvPr/>
          </p:nvGrpSpPr>
          <p:grpSpPr>
            <a:xfrm>
              <a:off x="6303954" y="562596"/>
              <a:ext cx="540060" cy="540060"/>
              <a:chOff x="6303954" y="562596"/>
              <a:chExt cx="540060" cy="540060"/>
            </a:xfrm>
          </p:grpSpPr>
          <p:sp>
            <p:nvSpPr>
              <p:cNvPr id="924" name="Google Shape;924;p10"/>
              <p:cNvSpPr/>
              <p:nvPr/>
            </p:nvSpPr>
            <p:spPr>
              <a:xfrm>
                <a:off x="6303954" y="562596"/>
                <a:ext cx="540060" cy="540060"/>
              </a:xfrm>
              <a:prstGeom prst="donut">
                <a:avLst>
                  <a:gd fmla="val 7083" name="adj"/>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increase_indent.png" id="925" name="Google Shape;925;p10"/>
              <p:cNvPicPr preferRelativeResize="0"/>
              <p:nvPr/>
            </p:nvPicPr>
            <p:blipFill rotWithShape="1">
              <a:blip r:embed="rId3">
                <a:alphaModFix/>
              </a:blip>
              <a:srcRect b="0" l="0" r="0" t="0"/>
              <a:stretch/>
            </p:blipFill>
            <p:spPr>
              <a:xfrm>
                <a:off x="6425212" y="679422"/>
                <a:ext cx="317520" cy="317520"/>
              </a:xfrm>
              <a:prstGeom prst="rect">
                <a:avLst/>
              </a:prstGeom>
              <a:noFill/>
              <a:ln>
                <a:noFill/>
              </a:ln>
            </p:spPr>
          </p:pic>
        </p:grpSp>
      </p:grpSp>
      <p:sp>
        <p:nvSpPr>
          <p:cNvPr id="926" name="Google Shape;926;p10"/>
          <p:cNvSpPr/>
          <p:nvPr/>
        </p:nvSpPr>
        <p:spPr>
          <a:xfrm>
            <a:off x="6170723" y="2356638"/>
            <a:ext cx="5827212" cy="4080744"/>
          </a:xfrm>
          <a:custGeom>
            <a:rect b="b" l="l" r="r" t="t"/>
            <a:pathLst>
              <a:path extrusionOk="0" h="2558" w="3654">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27" name="Google Shape;927;p10"/>
          <p:cNvGrpSpPr/>
          <p:nvPr/>
        </p:nvGrpSpPr>
        <p:grpSpPr>
          <a:xfrm>
            <a:off x="10555200" y="295200"/>
            <a:ext cx="1192705" cy="478800"/>
            <a:chOff x="1899" y="899"/>
            <a:chExt cx="4165" cy="1672"/>
          </a:xfrm>
        </p:grpSpPr>
        <p:sp>
          <p:nvSpPr>
            <p:cNvPr id="928" name="Google Shape;928;p10"/>
            <p:cNvSpPr/>
            <p:nvPr/>
          </p:nvSpPr>
          <p:spPr>
            <a:xfrm>
              <a:off x="1902" y="2206"/>
              <a:ext cx="79" cy="141"/>
            </a:xfrm>
            <a:custGeom>
              <a:rect b="b" l="l" r="r" t="t"/>
              <a:pathLst>
                <a:path extrusionOk="0" h="303" w="17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9" name="Google Shape;929;p10"/>
            <p:cNvSpPr/>
            <p:nvPr/>
          </p:nvSpPr>
          <p:spPr>
            <a:xfrm>
              <a:off x="1995" y="2244"/>
              <a:ext cx="52" cy="103"/>
            </a:xfrm>
            <a:custGeom>
              <a:rect b="b" l="l" r="r" t="t"/>
              <a:pathLst>
                <a:path extrusionOk="0" h="222" w="111">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0" name="Google Shape;930;p10"/>
            <p:cNvSpPr/>
            <p:nvPr/>
          </p:nvSpPr>
          <p:spPr>
            <a:xfrm>
              <a:off x="2055" y="2244"/>
              <a:ext cx="78" cy="104"/>
            </a:xfrm>
            <a:custGeom>
              <a:rect b="b" l="l" r="r" t="t"/>
              <a:pathLst>
                <a:path extrusionOk="0" h="226" w="168">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1" name="Google Shape;931;p10"/>
            <p:cNvSpPr/>
            <p:nvPr/>
          </p:nvSpPr>
          <p:spPr>
            <a:xfrm>
              <a:off x="2141" y="2201"/>
              <a:ext cx="65" cy="146"/>
            </a:xfrm>
            <a:custGeom>
              <a:rect b="b" l="l" r="r" t="t"/>
              <a:pathLst>
                <a:path extrusionOk="0" h="313" w="14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2" name="Google Shape;932;p10"/>
            <p:cNvSpPr/>
            <p:nvPr/>
          </p:nvSpPr>
          <p:spPr>
            <a:xfrm>
              <a:off x="2207"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3" name="Google Shape;933;p10"/>
            <p:cNvSpPr/>
            <p:nvPr/>
          </p:nvSpPr>
          <p:spPr>
            <a:xfrm>
              <a:off x="2293" y="2244"/>
              <a:ext cx="60" cy="104"/>
            </a:xfrm>
            <a:custGeom>
              <a:rect b="b" l="l" r="r" t="t"/>
              <a:pathLst>
                <a:path extrusionOk="0" h="225" w="128">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4" name="Google Shape;934;p10"/>
            <p:cNvSpPr/>
            <p:nvPr/>
          </p:nvSpPr>
          <p:spPr>
            <a:xfrm>
              <a:off x="2363" y="2244"/>
              <a:ext cx="59"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5" name="Google Shape;935;p10"/>
            <p:cNvSpPr/>
            <p:nvPr/>
          </p:nvSpPr>
          <p:spPr>
            <a:xfrm>
              <a:off x="2436" y="2204"/>
              <a:ext cx="28" cy="143"/>
            </a:xfrm>
            <a:custGeom>
              <a:rect b="b" l="l" r="r" t="t"/>
              <a:pathLst>
                <a:path extrusionOk="0" h="308" w="61">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6" name="Google Shape;936;p10"/>
            <p:cNvSpPr/>
            <p:nvPr/>
          </p:nvSpPr>
          <p:spPr>
            <a:xfrm>
              <a:off x="2482" y="2244"/>
              <a:ext cx="77" cy="104"/>
            </a:xfrm>
            <a:custGeom>
              <a:rect b="b" l="l" r="r" t="t"/>
              <a:pathLst>
                <a:path extrusionOk="0" h="226" w="168">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7" name="Google Shape;937;p10"/>
            <p:cNvSpPr/>
            <p:nvPr/>
          </p:nvSpPr>
          <p:spPr>
            <a:xfrm>
              <a:off x="2575" y="2244"/>
              <a:ext cx="78" cy="103"/>
            </a:xfrm>
            <a:custGeom>
              <a:rect b="b" l="l" r="r" t="t"/>
              <a:pathLst>
                <a:path extrusionOk="0" h="222" w="167">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8" name="Google Shape;938;p10"/>
            <p:cNvSpPr/>
            <p:nvPr/>
          </p:nvSpPr>
          <p:spPr>
            <a:xfrm>
              <a:off x="2667" y="2244"/>
              <a:ext cx="76" cy="104"/>
            </a:xfrm>
            <a:custGeom>
              <a:rect b="b" l="l" r="r" t="t"/>
              <a:pathLst>
                <a:path extrusionOk="0" h="226" w="163">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9" name="Google Shape;939;p10"/>
            <p:cNvSpPr/>
            <p:nvPr/>
          </p:nvSpPr>
          <p:spPr>
            <a:xfrm>
              <a:off x="2762" y="2203"/>
              <a:ext cx="28"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0" name="Google Shape;940;p10"/>
            <p:cNvSpPr/>
            <p:nvPr/>
          </p:nvSpPr>
          <p:spPr>
            <a:xfrm>
              <a:off x="2848" y="2206"/>
              <a:ext cx="84" cy="142"/>
            </a:xfrm>
            <a:custGeom>
              <a:rect b="b" l="l" r="r" t="t"/>
              <a:pathLst>
                <a:path extrusionOk="0" h="306" w="183">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1" name="Google Shape;941;p10"/>
            <p:cNvSpPr/>
            <p:nvPr/>
          </p:nvSpPr>
          <p:spPr>
            <a:xfrm>
              <a:off x="2945"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2" name="Google Shape;942;p10"/>
            <p:cNvSpPr/>
            <p:nvPr/>
          </p:nvSpPr>
          <p:spPr>
            <a:xfrm>
              <a:off x="3025" y="2246"/>
              <a:ext cx="80" cy="101"/>
            </a:xfrm>
            <a:custGeom>
              <a:rect b="b" l="l" r="r" t="t"/>
              <a:pathLst>
                <a:path extrusionOk="0" h="218" w="172">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3" name="Google Shape;943;p10"/>
            <p:cNvSpPr/>
            <p:nvPr/>
          </p:nvSpPr>
          <p:spPr>
            <a:xfrm>
              <a:off x="3111"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4" name="Google Shape;944;p10"/>
            <p:cNvSpPr/>
            <p:nvPr/>
          </p:nvSpPr>
          <p:spPr>
            <a:xfrm>
              <a:off x="3203" y="2203"/>
              <a:ext cx="27"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5" name="Google Shape;945;p10"/>
            <p:cNvSpPr/>
            <p:nvPr/>
          </p:nvSpPr>
          <p:spPr>
            <a:xfrm>
              <a:off x="3247" y="2244"/>
              <a:ext cx="78" cy="104"/>
            </a:xfrm>
            <a:custGeom>
              <a:rect b="b" l="l" r="r" t="t"/>
              <a:pathLst>
                <a:path extrusionOk="0" h="226" w="168">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6" name="Google Shape;946;p10"/>
            <p:cNvSpPr/>
            <p:nvPr/>
          </p:nvSpPr>
          <p:spPr>
            <a:xfrm>
              <a:off x="3341" y="2244"/>
              <a:ext cx="79" cy="142"/>
            </a:xfrm>
            <a:custGeom>
              <a:rect b="b" l="l" r="r" t="t"/>
              <a:pathLst>
                <a:path extrusionOk="0" h="308" w="17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7" name="Google Shape;947;p10"/>
            <p:cNvSpPr/>
            <p:nvPr/>
          </p:nvSpPr>
          <p:spPr>
            <a:xfrm>
              <a:off x="3436" y="2244"/>
              <a:ext cx="123" cy="103"/>
            </a:xfrm>
            <a:custGeom>
              <a:rect b="b" l="l" r="r" t="t"/>
              <a:pathLst>
                <a:path extrusionOk="0" h="222" w="266">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8" name="Google Shape;948;p10"/>
            <p:cNvSpPr/>
            <p:nvPr/>
          </p:nvSpPr>
          <p:spPr>
            <a:xfrm>
              <a:off x="3576" y="2244"/>
              <a:ext cx="75" cy="104"/>
            </a:xfrm>
            <a:custGeom>
              <a:rect b="b" l="l" r="r" t="t"/>
              <a:pathLst>
                <a:path extrusionOk="0" h="225" w="162">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9" name="Google Shape;949;p10"/>
            <p:cNvSpPr/>
            <p:nvPr/>
          </p:nvSpPr>
          <p:spPr>
            <a:xfrm>
              <a:off x="3668" y="2244"/>
              <a:ext cx="76" cy="103"/>
            </a:xfrm>
            <a:custGeom>
              <a:rect b="b" l="l" r="r" t="t"/>
              <a:pathLst>
                <a:path extrusionOk="0" h="222" w="166">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0" name="Google Shape;950;p10"/>
            <p:cNvSpPr/>
            <p:nvPr/>
          </p:nvSpPr>
          <p:spPr>
            <a:xfrm>
              <a:off x="3758" y="2218"/>
              <a:ext cx="59" cy="130"/>
            </a:xfrm>
            <a:custGeom>
              <a:rect b="b" l="l" r="r" t="t"/>
              <a:pathLst>
                <a:path extrusionOk="0" h="281" w="128">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1" name="Google Shape;951;p10"/>
            <p:cNvSpPr/>
            <p:nvPr/>
          </p:nvSpPr>
          <p:spPr>
            <a:xfrm>
              <a:off x="2139" y="2423"/>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2" name="Google Shape;952;p10"/>
            <p:cNvSpPr/>
            <p:nvPr/>
          </p:nvSpPr>
          <p:spPr>
            <a:xfrm>
              <a:off x="2225" y="2461"/>
              <a:ext cx="76"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3" name="Google Shape;953;p10"/>
            <p:cNvSpPr/>
            <p:nvPr/>
          </p:nvSpPr>
          <p:spPr>
            <a:xfrm>
              <a:off x="2318" y="2461"/>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4" name="Google Shape;954;p10"/>
            <p:cNvSpPr/>
            <p:nvPr/>
          </p:nvSpPr>
          <p:spPr>
            <a:xfrm>
              <a:off x="2376" y="2462"/>
              <a:ext cx="80" cy="102"/>
            </a:xfrm>
            <a:custGeom>
              <a:rect b="b" l="l" r="r" t="t"/>
              <a:pathLst>
                <a:path extrusionOk="0" h="219" w="173">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5" name="Google Shape;955;p10"/>
            <p:cNvSpPr/>
            <p:nvPr/>
          </p:nvSpPr>
          <p:spPr>
            <a:xfrm>
              <a:off x="2467" y="2421"/>
              <a:ext cx="28" cy="143"/>
            </a:xfrm>
            <a:custGeom>
              <a:rect b="b" l="l" r="r" t="t"/>
              <a:pathLst>
                <a:path extrusionOk="0" h="309" w="62">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6" name="Google Shape;956;p10"/>
            <p:cNvSpPr/>
            <p:nvPr/>
          </p:nvSpPr>
          <p:spPr>
            <a:xfrm>
              <a:off x="2512" y="2461"/>
              <a:ext cx="61" cy="104"/>
            </a:xfrm>
            <a:custGeom>
              <a:rect b="b" l="l" r="r" t="t"/>
              <a:pathLst>
                <a:path extrusionOk="0" h="225" w="132">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7" name="Google Shape;957;p10"/>
            <p:cNvSpPr/>
            <p:nvPr/>
          </p:nvSpPr>
          <p:spPr>
            <a:xfrm>
              <a:off x="2580" y="2461"/>
              <a:ext cx="76"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8" name="Google Shape;958;p10"/>
            <p:cNvSpPr/>
            <p:nvPr/>
          </p:nvSpPr>
          <p:spPr>
            <a:xfrm>
              <a:off x="2698" y="2419"/>
              <a:ext cx="65" cy="145"/>
            </a:xfrm>
            <a:custGeom>
              <a:rect b="b" l="l" r="r" t="t"/>
              <a:pathLst>
                <a:path extrusionOk="0" h="313" w="14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9" name="Google Shape;959;p10"/>
            <p:cNvSpPr/>
            <p:nvPr/>
          </p:nvSpPr>
          <p:spPr>
            <a:xfrm>
              <a:off x="2764" y="2461"/>
              <a:ext cx="78" cy="104"/>
            </a:xfrm>
            <a:custGeom>
              <a:rect b="b" l="l" r="r" t="t"/>
              <a:pathLst>
                <a:path extrusionOk="0" h="225" w="168">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0" name="Google Shape;960;p10"/>
            <p:cNvSpPr/>
            <p:nvPr/>
          </p:nvSpPr>
          <p:spPr>
            <a:xfrm>
              <a:off x="2857" y="2461"/>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1" name="Google Shape;961;p10"/>
            <p:cNvSpPr/>
            <p:nvPr/>
          </p:nvSpPr>
          <p:spPr>
            <a:xfrm>
              <a:off x="2944" y="2424"/>
              <a:ext cx="77" cy="140"/>
            </a:xfrm>
            <a:custGeom>
              <a:rect b="b" l="l" r="r" t="t"/>
              <a:pathLst>
                <a:path extrusionOk="0" h="140" w="77">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2" name="Google Shape;962;p10"/>
            <p:cNvSpPr/>
            <p:nvPr/>
          </p:nvSpPr>
          <p:spPr>
            <a:xfrm>
              <a:off x="3021" y="2461"/>
              <a:ext cx="75" cy="104"/>
            </a:xfrm>
            <a:custGeom>
              <a:rect b="b" l="l" r="r" t="t"/>
              <a:pathLst>
                <a:path extrusionOk="0" h="225" w="162">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3" name="Google Shape;963;p10"/>
            <p:cNvSpPr/>
            <p:nvPr/>
          </p:nvSpPr>
          <p:spPr>
            <a:xfrm>
              <a:off x="3107" y="2461"/>
              <a:ext cx="76" cy="104"/>
            </a:xfrm>
            <a:custGeom>
              <a:rect b="b" l="l" r="r" t="t"/>
              <a:pathLst>
                <a:path extrusionOk="0" h="225" w="164">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4" name="Google Shape;964;p10"/>
            <p:cNvSpPr/>
            <p:nvPr/>
          </p:nvSpPr>
          <p:spPr>
            <a:xfrm>
              <a:off x="3199" y="2461"/>
              <a:ext cx="61" cy="104"/>
            </a:xfrm>
            <a:custGeom>
              <a:rect b="b" l="l" r="r" t="t"/>
              <a:pathLst>
                <a:path extrusionOk="0" h="225" w="133">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5" name="Google Shape;965;p10"/>
            <p:cNvSpPr/>
            <p:nvPr/>
          </p:nvSpPr>
          <p:spPr>
            <a:xfrm>
              <a:off x="3270" y="2420"/>
              <a:ext cx="77" cy="144"/>
            </a:xfrm>
            <a:custGeom>
              <a:rect b="b" l="l" r="r" t="t"/>
              <a:pathLst>
                <a:path extrusionOk="0" h="310" w="165">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6" name="Google Shape;966;p10"/>
            <p:cNvSpPr/>
            <p:nvPr/>
          </p:nvSpPr>
          <p:spPr>
            <a:xfrm>
              <a:off x="3364" y="2461"/>
              <a:ext cx="75" cy="104"/>
            </a:xfrm>
            <a:custGeom>
              <a:rect b="b" l="l" r="r" t="t"/>
              <a:pathLst>
                <a:path extrusionOk="0" h="225" w="163">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7" name="Google Shape;967;p10"/>
            <p:cNvSpPr/>
            <p:nvPr/>
          </p:nvSpPr>
          <p:spPr>
            <a:xfrm>
              <a:off x="3454" y="2461"/>
              <a:ext cx="52" cy="103"/>
            </a:xfrm>
            <a:custGeom>
              <a:rect b="b" l="l" r="r" t="t"/>
              <a:pathLst>
                <a:path extrusionOk="0" h="222" w="112">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8" name="Google Shape;968;p10"/>
            <p:cNvSpPr/>
            <p:nvPr/>
          </p:nvSpPr>
          <p:spPr>
            <a:xfrm>
              <a:off x="3512" y="2461"/>
              <a:ext cx="60" cy="104"/>
            </a:xfrm>
            <a:custGeom>
              <a:rect b="b" l="l" r="r" t="t"/>
              <a:pathLst>
                <a:path extrusionOk="0" h="225" w="128">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9" name="Google Shape;969;p10"/>
            <p:cNvSpPr/>
            <p:nvPr/>
          </p:nvSpPr>
          <p:spPr>
            <a:xfrm>
              <a:off x="1899" y="1222"/>
              <a:ext cx="707" cy="797"/>
            </a:xfrm>
            <a:custGeom>
              <a:rect b="b" l="l" r="r" t="t"/>
              <a:pathLst>
                <a:path extrusionOk="0" h="1722" w="1526">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0" name="Google Shape;970;p10"/>
            <p:cNvSpPr/>
            <p:nvPr/>
          </p:nvSpPr>
          <p:spPr>
            <a:xfrm>
              <a:off x="2711" y="1222"/>
              <a:ext cx="732" cy="797"/>
            </a:xfrm>
            <a:custGeom>
              <a:rect b="b" l="l" r="r" t="t"/>
              <a:pathLst>
                <a:path extrusionOk="0" h="1722" w="1581">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1" name="Google Shape;971;p10"/>
            <p:cNvSpPr/>
            <p:nvPr/>
          </p:nvSpPr>
          <p:spPr>
            <a:xfrm>
              <a:off x="3536" y="1208"/>
              <a:ext cx="639" cy="824"/>
            </a:xfrm>
            <a:custGeom>
              <a:rect b="b" l="l" r="r" t="t"/>
              <a:pathLst>
                <a:path extrusionOk="0" h="1778" w="138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2" name="Google Shape;972;p10"/>
            <p:cNvSpPr/>
            <p:nvPr/>
          </p:nvSpPr>
          <p:spPr>
            <a:xfrm>
              <a:off x="4259" y="1222"/>
              <a:ext cx="690" cy="797"/>
            </a:xfrm>
            <a:custGeom>
              <a:rect b="b" l="l" r="r" t="t"/>
              <a:pathLst>
                <a:path extrusionOk="0" h="1722" w="149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3" name="Google Shape;973;p10"/>
            <p:cNvSpPr/>
            <p:nvPr/>
          </p:nvSpPr>
          <p:spPr>
            <a:xfrm>
              <a:off x="4372" y="1311"/>
              <a:ext cx="1692" cy="714"/>
            </a:xfrm>
            <a:custGeom>
              <a:rect b="b" l="l" r="r" t="t"/>
              <a:pathLst>
                <a:path extrusionOk="0" h="1542" w="3653">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4" name="Google Shape;974;p10"/>
            <p:cNvSpPr/>
            <p:nvPr/>
          </p:nvSpPr>
          <p:spPr>
            <a:xfrm>
              <a:off x="5470" y="899"/>
              <a:ext cx="366" cy="482"/>
            </a:xfrm>
            <a:custGeom>
              <a:rect b="b" l="l" r="r" t="t"/>
              <a:pathLst>
                <a:path extrusionOk="0" h="1041" w="79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5" name="Google Shape;975;p10"/>
            <p:cNvSpPr/>
            <p:nvPr/>
          </p:nvSpPr>
          <p:spPr>
            <a:xfrm>
              <a:off x="4862" y="1770"/>
              <a:ext cx="1155" cy="314"/>
            </a:xfrm>
            <a:custGeom>
              <a:rect b="b" l="l" r="r" t="t"/>
              <a:pathLst>
                <a:path extrusionOk="0" h="678" w="2494">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6" name="Google Shape;976;p10"/>
            <p:cNvSpPr/>
            <p:nvPr/>
          </p:nvSpPr>
          <p:spPr>
            <a:xfrm>
              <a:off x="4113" y="2201"/>
              <a:ext cx="90" cy="140"/>
            </a:xfrm>
            <a:custGeom>
              <a:rect b="b" l="l" r="r" t="t"/>
              <a:pathLst>
                <a:path extrusionOk="0" h="302" w="195">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7" name="Google Shape;977;p10"/>
            <p:cNvSpPr/>
            <p:nvPr/>
          </p:nvSpPr>
          <p:spPr>
            <a:xfrm>
              <a:off x="4219" y="2238"/>
              <a:ext cx="77" cy="103"/>
            </a:xfrm>
            <a:custGeom>
              <a:rect b="b" l="l" r="r" t="t"/>
              <a:pathLst>
                <a:path extrusionOk="0" h="222" w="166">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8" name="Google Shape;978;p10"/>
            <p:cNvSpPr/>
            <p:nvPr/>
          </p:nvSpPr>
          <p:spPr>
            <a:xfrm>
              <a:off x="4347" y="2212"/>
              <a:ext cx="59" cy="130"/>
            </a:xfrm>
            <a:custGeom>
              <a:rect b="b" l="l" r="r" t="t"/>
              <a:pathLst>
                <a:path extrusionOk="0" h="281" w="128">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9" name="Google Shape;979;p10"/>
            <p:cNvSpPr/>
            <p:nvPr/>
          </p:nvSpPr>
          <p:spPr>
            <a:xfrm>
              <a:off x="4418" y="2200"/>
              <a:ext cx="73" cy="142"/>
            </a:xfrm>
            <a:custGeom>
              <a:rect b="b" l="l" r="r" t="t"/>
              <a:pathLst>
                <a:path extrusionOk="0" h="307" w="158">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0" name="Google Shape;980;p10"/>
            <p:cNvSpPr/>
            <p:nvPr/>
          </p:nvSpPr>
          <p:spPr>
            <a:xfrm>
              <a:off x="4504" y="2238"/>
              <a:ext cx="75" cy="104"/>
            </a:xfrm>
            <a:custGeom>
              <a:rect b="b" l="l" r="r" t="t"/>
              <a:pathLst>
                <a:path extrusionOk="0" h="225" w="163">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1" name="Google Shape;981;p10"/>
            <p:cNvSpPr/>
            <p:nvPr/>
          </p:nvSpPr>
          <p:spPr>
            <a:xfrm>
              <a:off x="4597" y="2198"/>
              <a:ext cx="28" cy="143"/>
            </a:xfrm>
            <a:custGeom>
              <a:rect b="b" l="l" r="r" t="t"/>
              <a:pathLst>
                <a:path extrusionOk="0" h="309" w="61">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2" name="Google Shape;982;p10"/>
            <p:cNvSpPr/>
            <p:nvPr/>
          </p:nvSpPr>
          <p:spPr>
            <a:xfrm>
              <a:off x="4646" y="2238"/>
              <a:ext cx="52" cy="103"/>
            </a:xfrm>
            <a:custGeom>
              <a:rect b="b" l="l" r="r" t="t"/>
              <a:pathLst>
                <a:path extrusionOk="0" h="222" w="112">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3" name="Google Shape;983;p10"/>
            <p:cNvSpPr/>
            <p:nvPr/>
          </p:nvSpPr>
          <p:spPr>
            <a:xfrm>
              <a:off x="4710" y="2197"/>
              <a:ext cx="79" cy="145"/>
            </a:xfrm>
            <a:custGeom>
              <a:rect b="b" l="l" r="r" t="t"/>
              <a:pathLst>
                <a:path extrusionOk="0" h="313" w="17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4" name="Google Shape;984;p10"/>
            <p:cNvSpPr/>
            <p:nvPr/>
          </p:nvSpPr>
          <p:spPr>
            <a:xfrm>
              <a:off x="4808"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5" name="Google Shape;985;p10"/>
            <p:cNvSpPr/>
            <p:nvPr/>
          </p:nvSpPr>
          <p:spPr>
            <a:xfrm>
              <a:off x="4906" y="2198"/>
              <a:ext cx="42" cy="143"/>
            </a:xfrm>
            <a:custGeom>
              <a:rect b="b" l="l" r="r" t="t"/>
              <a:pathLst>
                <a:path extrusionOk="0" h="308" w="92">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6" name="Google Shape;986;p10"/>
            <p:cNvSpPr/>
            <p:nvPr/>
          </p:nvSpPr>
          <p:spPr>
            <a:xfrm>
              <a:off x="4950" y="2238"/>
              <a:ext cx="59" cy="104"/>
            </a:xfrm>
            <a:custGeom>
              <a:rect b="b" l="l" r="r" t="t"/>
              <a:pathLst>
                <a:path extrusionOk="0" h="225" w="128">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7" name="Google Shape;987;p10"/>
            <p:cNvSpPr/>
            <p:nvPr/>
          </p:nvSpPr>
          <p:spPr>
            <a:xfrm>
              <a:off x="5061" y="2239"/>
              <a:ext cx="77" cy="103"/>
            </a:xfrm>
            <a:custGeom>
              <a:rect b="b" l="l" r="r" t="t"/>
              <a:pathLst>
                <a:path extrusionOk="0" h="222" w="165">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8" name="Google Shape;988;p10"/>
            <p:cNvSpPr/>
            <p:nvPr/>
          </p:nvSpPr>
          <p:spPr>
            <a:xfrm>
              <a:off x="5159" y="2238"/>
              <a:ext cx="123" cy="103"/>
            </a:xfrm>
            <a:custGeom>
              <a:rect b="b" l="l" r="r" t="t"/>
              <a:pathLst>
                <a:path extrusionOk="0" h="222" w="266">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9" name="Google Shape;989;p10"/>
            <p:cNvSpPr/>
            <p:nvPr/>
          </p:nvSpPr>
          <p:spPr>
            <a:xfrm>
              <a:off x="5343" y="2201"/>
              <a:ext cx="61" cy="140"/>
            </a:xfrm>
            <a:custGeom>
              <a:rect b="b" l="l" r="r" t="t"/>
              <a:pathLst>
                <a:path extrusionOk="0" h="140" w="61">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0" name="Google Shape;990;p10"/>
            <p:cNvSpPr/>
            <p:nvPr/>
          </p:nvSpPr>
          <p:spPr>
            <a:xfrm>
              <a:off x="5425" y="2197"/>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1" name="Google Shape;991;p10"/>
            <p:cNvSpPr/>
            <p:nvPr/>
          </p:nvSpPr>
          <p:spPr>
            <a:xfrm>
              <a:off x="5520" y="2238"/>
              <a:ext cx="78" cy="104"/>
            </a:xfrm>
            <a:custGeom>
              <a:rect b="b" l="l" r="r" t="t"/>
              <a:pathLst>
                <a:path extrusionOk="0" h="225" w="168">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2" name="Google Shape;992;p10"/>
            <p:cNvSpPr/>
            <p:nvPr/>
          </p:nvSpPr>
          <p:spPr>
            <a:xfrm>
              <a:off x="5615" y="2238"/>
              <a:ext cx="52" cy="103"/>
            </a:xfrm>
            <a:custGeom>
              <a:rect b="b" l="l" r="r" t="t"/>
              <a:pathLst>
                <a:path extrusionOk="0" h="222" w="111">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3" name="Google Shape;993;p10"/>
            <p:cNvSpPr/>
            <p:nvPr/>
          </p:nvSpPr>
          <p:spPr>
            <a:xfrm>
              <a:off x="5679" y="2197"/>
              <a:ext cx="79" cy="145"/>
            </a:xfrm>
            <a:custGeom>
              <a:rect b="b" l="l" r="r" t="t"/>
              <a:pathLst>
                <a:path extrusionOk="0" h="313" w="17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4" name="Google Shape;994;p10"/>
            <p:cNvSpPr/>
            <p:nvPr/>
          </p:nvSpPr>
          <p:spPr>
            <a:xfrm>
              <a:off x="5771" y="2238"/>
              <a:ext cx="76" cy="104"/>
            </a:xfrm>
            <a:custGeom>
              <a:rect b="b" l="l" r="r" t="t"/>
              <a:pathLst>
                <a:path extrusionOk="0" h="225" w="164">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5" name="Google Shape;995;p10"/>
            <p:cNvSpPr/>
            <p:nvPr/>
          </p:nvSpPr>
          <p:spPr>
            <a:xfrm>
              <a:off x="5867" y="2198"/>
              <a:ext cx="28" cy="143"/>
            </a:xfrm>
            <a:custGeom>
              <a:rect b="b" l="l" r="r" t="t"/>
              <a:pathLst>
                <a:path extrusionOk="0" h="309" w="61">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6" name="Google Shape;996;p10"/>
            <p:cNvSpPr/>
            <p:nvPr/>
          </p:nvSpPr>
          <p:spPr>
            <a:xfrm>
              <a:off x="5916" y="2238"/>
              <a:ext cx="52" cy="103"/>
            </a:xfrm>
            <a:custGeom>
              <a:rect b="b" l="l" r="r" t="t"/>
              <a:pathLst>
                <a:path extrusionOk="0" h="222" w="112">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7" name="Google Shape;997;p10"/>
            <p:cNvSpPr/>
            <p:nvPr/>
          </p:nvSpPr>
          <p:spPr>
            <a:xfrm>
              <a:off x="5979" y="2212"/>
              <a:ext cx="59" cy="130"/>
            </a:xfrm>
            <a:custGeom>
              <a:rect b="b" l="l" r="r" t="t"/>
              <a:pathLst>
                <a:path extrusionOk="0" h="281" w="128">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8" name="Google Shape;998;p10"/>
            <p:cNvSpPr/>
            <p:nvPr/>
          </p:nvSpPr>
          <p:spPr>
            <a:xfrm>
              <a:off x="4080" y="2428"/>
              <a:ext cx="85" cy="142"/>
            </a:xfrm>
            <a:custGeom>
              <a:rect b="b" l="l" r="r" t="t"/>
              <a:pathLst>
                <a:path extrusionOk="0" h="307" w="184">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9" name="Google Shape;999;p10"/>
            <p:cNvSpPr/>
            <p:nvPr/>
          </p:nvSpPr>
          <p:spPr>
            <a:xfrm>
              <a:off x="4187" y="2425"/>
              <a:ext cx="76" cy="144"/>
            </a:xfrm>
            <a:custGeom>
              <a:rect b="b" l="l" r="r" t="t"/>
              <a:pathLst>
                <a:path extrusionOk="0" h="310" w="165">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0" name="Google Shape;1000;p10"/>
            <p:cNvSpPr/>
            <p:nvPr/>
          </p:nvSpPr>
          <p:spPr>
            <a:xfrm>
              <a:off x="4281" y="2466"/>
              <a:ext cx="75" cy="104"/>
            </a:xfrm>
            <a:custGeom>
              <a:rect b="b" l="l" r="r" t="t"/>
              <a:pathLst>
                <a:path extrusionOk="0" h="226" w="163">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1" name="Google Shape;1001;p10"/>
            <p:cNvSpPr/>
            <p:nvPr/>
          </p:nvSpPr>
          <p:spPr>
            <a:xfrm>
              <a:off x="4377"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2" name="Google Shape;1002;p10"/>
            <p:cNvSpPr/>
            <p:nvPr/>
          </p:nvSpPr>
          <p:spPr>
            <a:xfrm>
              <a:off x="4427" y="2466"/>
              <a:ext cx="52" cy="103"/>
            </a:xfrm>
            <a:custGeom>
              <a:rect b="b" l="l" r="r" t="t"/>
              <a:pathLst>
                <a:path extrusionOk="0" h="223" w="112">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3" name="Google Shape;1003;p10"/>
            <p:cNvSpPr/>
            <p:nvPr/>
          </p:nvSpPr>
          <p:spPr>
            <a:xfrm>
              <a:off x="4493" y="2466"/>
              <a:ext cx="123" cy="103"/>
            </a:xfrm>
            <a:custGeom>
              <a:rect b="b" l="l" r="r" t="t"/>
              <a:pathLst>
                <a:path extrusionOk="0" h="223" w="266">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4" name="Google Shape;1004;p10"/>
            <p:cNvSpPr/>
            <p:nvPr/>
          </p:nvSpPr>
          <p:spPr>
            <a:xfrm>
              <a:off x="4638"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5" name="Google Shape;1005;p10"/>
            <p:cNvSpPr/>
            <p:nvPr/>
          </p:nvSpPr>
          <p:spPr>
            <a:xfrm>
              <a:off x="4689" y="2426"/>
              <a:ext cx="76" cy="144"/>
            </a:xfrm>
            <a:custGeom>
              <a:rect b="b" l="l" r="r" t="t"/>
              <a:pathLst>
                <a:path extrusionOk="0" h="312" w="165">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6" name="Google Shape;1006;p10"/>
            <p:cNvSpPr/>
            <p:nvPr/>
          </p:nvSpPr>
          <p:spPr>
            <a:xfrm>
              <a:off x="4787" y="2426"/>
              <a:ext cx="28" cy="143"/>
            </a:xfrm>
            <a:custGeom>
              <a:rect b="b" l="l" r="r" t="t"/>
              <a:pathLst>
                <a:path extrusionOk="0" h="309" w="61">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7" name="Google Shape;1007;p10"/>
            <p:cNvSpPr/>
            <p:nvPr/>
          </p:nvSpPr>
          <p:spPr>
            <a:xfrm>
              <a:off x="4838" y="2425"/>
              <a:ext cx="27" cy="144"/>
            </a:xfrm>
            <a:prstGeom prst="rect">
              <a:avLst/>
            </a:pr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8" name="Google Shape;1008;p10"/>
            <p:cNvSpPr/>
            <p:nvPr/>
          </p:nvSpPr>
          <p:spPr>
            <a:xfrm>
              <a:off x="4922" y="2425"/>
              <a:ext cx="78" cy="145"/>
            </a:xfrm>
            <a:custGeom>
              <a:rect b="b" l="l" r="r" t="t"/>
              <a:pathLst>
                <a:path extrusionOk="0" h="313" w="169">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9" name="Google Shape;1009;p10"/>
            <p:cNvSpPr/>
            <p:nvPr/>
          </p:nvSpPr>
          <p:spPr>
            <a:xfrm>
              <a:off x="5019" y="2466"/>
              <a:ext cx="78" cy="104"/>
            </a:xfrm>
            <a:custGeom>
              <a:rect b="b" l="l" r="r" t="t"/>
              <a:pathLst>
                <a:path extrusionOk="0" h="226" w="168">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0" name="Google Shape;1010;p10"/>
            <p:cNvSpPr/>
            <p:nvPr/>
          </p:nvSpPr>
          <p:spPr>
            <a:xfrm>
              <a:off x="5150" y="2429"/>
              <a:ext cx="119" cy="140"/>
            </a:xfrm>
            <a:custGeom>
              <a:rect b="b" l="l" r="r" t="t"/>
              <a:pathLst>
                <a:path extrusionOk="0" h="302" w="255">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1" name="Google Shape;1011;p10"/>
            <p:cNvSpPr/>
            <p:nvPr/>
          </p:nvSpPr>
          <p:spPr>
            <a:xfrm>
              <a:off x="5290" y="2425"/>
              <a:ext cx="76" cy="144"/>
            </a:xfrm>
            <a:custGeom>
              <a:rect b="b" l="l" r="r" t="t"/>
              <a:pathLst>
                <a:path extrusionOk="0" h="310" w="164">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2" name="Google Shape;1012;p10"/>
            <p:cNvSpPr/>
            <p:nvPr/>
          </p:nvSpPr>
          <p:spPr>
            <a:xfrm>
              <a:off x="5388" y="2426"/>
              <a:ext cx="76" cy="144"/>
            </a:xfrm>
            <a:custGeom>
              <a:rect b="b" l="l" r="r" t="t"/>
              <a:pathLst>
                <a:path extrusionOk="0" h="312" w="164">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3" name="Google Shape;1013;p10"/>
            <p:cNvSpPr/>
            <p:nvPr/>
          </p:nvSpPr>
          <p:spPr>
            <a:xfrm>
              <a:off x="5486" y="2426"/>
              <a:ext cx="28"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4" name="Google Shape;1014;p10"/>
            <p:cNvSpPr/>
            <p:nvPr/>
          </p:nvSpPr>
          <p:spPr>
            <a:xfrm>
              <a:off x="5537" y="2466"/>
              <a:ext cx="77" cy="103"/>
            </a:xfrm>
            <a:custGeom>
              <a:rect b="b" l="l" r="r" t="t"/>
              <a:pathLst>
                <a:path extrusionOk="0" h="223" w="166">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5" name="Google Shape;1015;p10"/>
            <p:cNvSpPr/>
            <p:nvPr/>
          </p:nvSpPr>
          <p:spPr>
            <a:xfrm>
              <a:off x="5629" y="2440"/>
              <a:ext cx="60" cy="130"/>
            </a:xfrm>
            <a:custGeom>
              <a:rect b="b" l="l" r="r" t="t"/>
              <a:pathLst>
                <a:path extrusionOk="0" h="280" w="128">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6" name="Google Shape;1016;p10"/>
            <p:cNvSpPr/>
            <p:nvPr/>
          </p:nvSpPr>
          <p:spPr>
            <a:xfrm>
              <a:off x="5702" y="2466"/>
              <a:ext cx="75" cy="104"/>
            </a:xfrm>
            <a:custGeom>
              <a:rect b="b" l="l" r="r" t="t"/>
              <a:pathLst>
                <a:path extrusionOk="0" h="225" w="162">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7" name="Google Shape;1017;p10"/>
            <p:cNvSpPr/>
            <p:nvPr/>
          </p:nvSpPr>
          <p:spPr>
            <a:xfrm>
              <a:off x="5793" y="2466"/>
              <a:ext cx="78" cy="104"/>
            </a:xfrm>
            <a:custGeom>
              <a:rect b="b" l="l" r="r" t="t"/>
              <a:pathLst>
                <a:path extrusionOk="0" h="226" w="168">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8" name="Google Shape;1018;p10"/>
            <p:cNvSpPr/>
            <p:nvPr/>
          </p:nvSpPr>
          <p:spPr>
            <a:xfrm>
              <a:off x="5889" y="2426"/>
              <a:ext cx="29" cy="143"/>
            </a:xfrm>
            <a:custGeom>
              <a:rect b="b" l="l" r="r" t="t"/>
              <a:pathLst>
                <a:path extrusionOk="0" h="309" w="61">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9" name="Google Shape;1019;p10"/>
            <p:cNvSpPr/>
            <p:nvPr/>
          </p:nvSpPr>
          <p:spPr>
            <a:xfrm>
              <a:off x="5940" y="2466"/>
              <a:ext cx="52" cy="103"/>
            </a:xfrm>
            <a:custGeom>
              <a:rect b="b" l="l" r="r" t="t"/>
              <a:pathLst>
                <a:path extrusionOk="0" h="223" w="112">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0" name="Google Shape;1020;p10"/>
            <p:cNvSpPr/>
            <p:nvPr/>
          </p:nvSpPr>
          <p:spPr>
            <a:xfrm>
              <a:off x="6006" y="2426"/>
              <a:ext cx="42" cy="143"/>
            </a:xfrm>
            <a:custGeom>
              <a:rect b="b" l="l" r="r" t="t"/>
              <a:pathLst>
                <a:path extrusionOk="0" h="309" w="92">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021" name="Google Shape;1021;p10"/>
            <p:cNvCxnSpPr/>
            <p:nvPr/>
          </p:nvCxnSpPr>
          <p:spPr>
            <a:xfrm>
              <a:off x="3964" y="2205"/>
              <a:ext cx="0" cy="366"/>
            </a:xfrm>
            <a:prstGeom prst="straightConnector1">
              <a:avLst/>
            </a:prstGeom>
            <a:noFill/>
            <a:ln cap="flat" cmpd="sng" w="14275">
              <a:solidFill>
                <a:srgbClr val="20406F"/>
              </a:solidFill>
              <a:prstDash val="solid"/>
              <a:miter lim="800000"/>
              <a:headEnd len="med" w="med" type="none"/>
              <a:tailEnd len="med" w="med" type="none"/>
            </a:ln>
          </p:spPr>
        </p:cxnSp>
      </p:gr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dk2"/>
              </a:buClr>
              <a:buSzPts val="1800"/>
              <a:buFont typeface="Arial"/>
              <a:buChar char="•"/>
              <a:defRPr b="1" i="0" sz="1800" u="none" cap="none" strike="noStrike">
                <a:solidFill>
                  <a:schemeClr val="dk1"/>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accent2"/>
              </a:buClr>
              <a:buSzPts val="1600"/>
              <a:buFont typeface="Arial"/>
              <a:buChar char="•"/>
              <a:defRPr b="0"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800"/>
              </a:spcBef>
              <a:spcAft>
                <a:spcPts val="0"/>
              </a:spcAft>
              <a:buClr>
                <a:schemeClr val="accent1"/>
              </a:buClr>
              <a:buSzPts val="2000"/>
              <a:buFont typeface="Arial"/>
              <a:buNone/>
              <a:defRPr b="1" i="0" sz="2000" u="none" cap="none" strike="noStrike">
                <a:solidFill>
                  <a:schemeClr val="accent1"/>
                </a:solidFill>
                <a:latin typeface="Calibri"/>
                <a:ea typeface="Calibri"/>
                <a:cs typeface="Calibri"/>
                <a:sym typeface="Calibri"/>
              </a:defRPr>
            </a:lvl5pPr>
            <a:lvl6pPr indent="-342900" lvl="5" marL="2743200" marR="0" rtl="0" algn="l">
              <a:lnSpc>
                <a:spcPct val="90000"/>
              </a:lnSpc>
              <a:spcBef>
                <a:spcPts val="500"/>
              </a:spcBef>
              <a:spcAft>
                <a:spcPts val="0"/>
              </a:spcAft>
              <a:buClr>
                <a:srgbClr val="FF0000"/>
              </a:buClr>
              <a:buSzPts val="1800"/>
              <a:buFont typeface="Arial"/>
              <a:buChar char="•"/>
              <a:defRPr b="0" i="0" sz="1800" u="none" cap="none" strike="noStrike">
                <a:solidFill>
                  <a:srgbClr val="FF0000"/>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95400" y="6496604"/>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600" u="none" cap="none" strike="noStrike">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695400" y="6416541"/>
            <a:ext cx="5580620" cy="1601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600" u="none" cap="none" strike="noStrike">
                <a:solidFill>
                  <a:schemeClr val="accent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600" u="none" cap="none" strike="noStrike">
                <a:solidFill>
                  <a:schemeClr val="accent2"/>
                </a:solidFill>
                <a:latin typeface="Calibri"/>
                <a:ea typeface="Calibri"/>
                <a:cs typeface="Calibri"/>
                <a:sym typeface="Calibri"/>
              </a:defRPr>
            </a:lvl1pPr>
            <a:lvl2pPr indent="0" lvl="1" marL="0" marR="0" rtl="0" algn="r">
              <a:spcBef>
                <a:spcPts val="0"/>
              </a:spcBef>
              <a:buNone/>
              <a:defRPr b="1" i="0" sz="1600" u="none" cap="none" strike="noStrike">
                <a:solidFill>
                  <a:schemeClr val="accent2"/>
                </a:solidFill>
                <a:latin typeface="Calibri"/>
                <a:ea typeface="Calibri"/>
                <a:cs typeface="Calibri"/>
                <a:sym typeface="Calibri"/>
              </a:defRPr>
            </a:lvl2pPr>
            <a:lvl3pPr indent="0" lvl="2" marL="0" marR="0" rtl="0" algn="r">
              <a:spcBef>
                <a:spcPts val="0"/>
              </a:spcBef>
              <a:buNone/>
              <a:defRPr b="1" i="0" sz="1600" u="none" cap="none" strike="noStrike">
                <a:solidFill>
                  <a:schemeClr val="accent2"/>
                </a:solidFill>
                <a:latin typeface="Calibri"/>
                <a:ea typeface="Calibri"/>
                <a:cs typeface="Calibri"/>
                <a:sym typeface="Calibri"/>
              </a:defRPr>
            </a:lvl3pPr>
            <a:lvl4pPr indent="0" lvl="3" marL="0" marR="0" rtl="0" algn="r">
              <a:spcBef>
                <a:spcPts val="0"/>
              </a:spcBef>
              <a:buNone/>
              <a:defRPr b="1" i="0" sz="1600" u="none" cap="none" strike="noStrike">
                <a:solidFill>
                  <a:schemeClr val="accent2"/>
                </a:solidFill>
                <a:latin typeface="Calibri"/>
                <a:ea typeface="Calibri"/>
                <a:cs typeface="Calibri"/>
                <a:sym typeface="Calibri"/>
              </a:defRPr>
            </a:lvl4pPr>
            <a:lvl5pPr indent="0" lvl="4" marL="0" marR="0" rtl="0" algn="r">
              <a:spcBef>
                <a:spcPts val="0"/>
              </a:spcBef>
              <a:buNone/>
              <a:defRPr b="1" i="0" sz="1600" u="none" cap="none" strike="noStrike">
                <a:solidFill>
                  <a:schemeClr val="accent2"/>
                </a:solidFill>
                <a:latin typeface="Calibri"/>
                <a:ea typeface="Calibri"/>
                <a:cs typeface="Calibri"/>
                <a:sym typeface="Calibri"/>
              </a:defRPr>
            </a:lvl5pPr>
            <a:lvl6pPr indent="0" lvl="5" marL="0" marR="0" rtl="0" algn="r">
              <a:spcBef>
                <a:spcPts val="0"/>
              </a:spcBef>
              <a:buNone/>
              <a:defRPr b="1" i="0" sz="1600" u="none" cap="none" strike="noStrike">
                <a:solidFill>
                  <a:schemeClr val="accent2"/>
                </a:solidFill>
                <a:latin typeface="Calibri"/>
                <a:ea typeface="Calibri"/>
                <a:cs typeface="Calibri"/>
                <a:sym typeface="Calibri"/>
              </a:defRPr>
            </a:lvl6pPr>
            <a:lvl7pPr indent="0" lvl="6" marL="0" marR="0" rtl="0" algn="r">
              <a:spcBef>
                <a:spcPts val="0"/>
              </a:spcBef>
              <a:buNone/>
              <a:defRPr b="1" i="0" sz="1600" u="none" cap="none" strike="noStrike">
                <a:solidFill>
                  <a:schemeClr val="accent2"/>
                </a:solidFill>
                <a:latin typeface="Calibri"/>
                <a:ea typeface="Calibri"/>
                <a:cs typeface="Calibri"/>
                <a:sym typeface="Calibri"/>
              </a:defRPr>
            </a:lvl7pPr>
            <a:lvl8pPr indent="0" lvl="7" marL="0" marR="0" rtl="0" algn="r">
              <a:spcBef>
                <a:spcPts val="0"/>
              </a:spcBef>
              <a:buNone/>
              <a:defRPr b="1" i="0" sz="1600" u="none" cap="none" strike="noStrike">
                <a:solidFill>
                  <a:schemeClr val="accent2"/>
                </a:solidFill>
                <a:latin typeface="Calibri"/>
                <a:ea typeface="Calibri"/>
                <a:cs typeface="Calibri"/>
                <a:sym typeface="Calibri"/>
              </a:defRPr>
            </a:lvl8pPr>
            <a:lvl9pPr indent="0" lvl="8" marL="0" marR="0" rtl="0" algn="r">
              <a:spcBef>
                <a:spcPts val="0"/>
              </a:spcBef>
              <a:buNone/>
              <a:defRPr b="1" i="0" sz="1600" u="none" cap="none" strike="noStrike">
                <a:solidFill>
                  <a:schemeClr val="accen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32.png"/><Relationship Id="rId5"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3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hyperlink" Target="https://docs.google.com/document/d/1lUnmgPKTU8Dh1jXl5PnXWdHq2Vc-lVbJcK2HeBJBMGg/edit?usp=sharing" TargetMode="External"/><Relationship Id="rId4" Type="http://schemas.openxmlformats.org/officeDocument/2006/relationships/hyperlink" Target="https://www.geogebra.org/m/tcbz26gx" TargetMode="External"/><Relationship Id="rId5" Type="http://schemas.openxmlformats.org/officeDocument/2006/relationships/image" Target="../media/image35.png"/><Relationship Id="rId6" Type="http://schemas.openxmlformats.org/officeDocument/2006/relationships/image" Target="../media/image25.png"/><Relationship Id="rId7" Type="http://schemas.openxmlformats.org/officeDocument/2006/relationships/image" Target="../media/image39.jpg"/><Relationship Id="rId8"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hyperlink" Target="http://www.menti.com" TargetMode="External"/><Relationship Id="rId5"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34.jpg"/><Relationship Id="rId4" Type="http://schemas.openxmlformats.org/officeDocument/2006/relationships/image" Target="../media/image40.jpg"/><Relationship Id="rId9" Type="http://schemas.openxmlformats.org/officeDocument/2006/relationships/image" Target="../media/image45.jpg"/><Relationship Id="rId5" Type="http://schemas.openxmlformats.org/officeDocument/2006/relationships/image" Target="../media/image42.jpg"/><Relationship Id="rId6" Type="http://schemas.openxmlformats.org/officeDocument/2006/relationships/image" Target="../media/image43.jpg"/><Relationship Id="rId7" Type="http://schemas.openxmlformats.org/officeDocument/2006/relationships/image" Target="../media/image44.jpg"/><Relationship Id="rId8" Type="http://schemas.openxmlformats.org/officeDocument/2006/relationships/image" Target="../media/image49.jpg"/><Relationship Id="rId11" Type="http://schemas.openxmlformats.org/officeDocument/2006/relationships/image" Target="../media/image53.jpg"/><Relationship Id="rId10" Type="http://schemas.openxmlformats.org/officeDocument/2006/relationships/image" Target="../media/image5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55.jpg"/><Relationship Id="rId4" Type="http://schemas.openxmlformats.org/officeDocument/2006/relationships/image" Target="../media/image48.jpg"/><Relationship Id="rId9" Type="http://schemas.openxmlformats.org/officeDocument/2006/relationships/image" Target="../media/image52.jpg"/><Relationship Id="rId5" Type="http://schemas.openxmlformats.org/officeDocument/2006/relationships/image" Target="../media/image46.jpg"/><Relationship Id="rId6" Type="http://schemas.openxmlformats.org/officeDocument/2006/relationships/image" Target="../media/image54.jpg"/><Relationship Id="rId7" Type="http://schemas.openxmlformats.org/officeDocument/2006/relationships/image" Target="../media/image61.jpg"/><Relationship Id="rId8" Type="http://schemas.openxmlformats.org/officeDocument/2006/relationships/image" Target="../media/image4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51.png"/><Relationship Id="rId4" Type="http://schemas.openxmlformats.org/officeDocument/2006/relationships/image" Target="../media/image57.png"/><Relationship Id="rId5"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hyperlink" Target="https://www.geogebra.org/classic/zbukexjk" TargetMode="External"/><Relationship Id="rId4" Type="http://schemas.openxmlformats.org/officeDocument/2006/relationships/image" Target="../media/image50.jpg"/><Relationship Id="rId5" Type="http://schemas.openxmlformats.org/officeDocument/2006/relationships/image" Target="../media/image23.png"/><Relationship Id="rId6" Type="http://schemas.openxmlformats.org/officeDocument/2006/relationships/hyperlink" Target="http://www.youtube.com/watch?v=_8yQvG6stO0" TargetMode="External"/><Relationship Id="rId7" Type="http://schemas.openxmlformats.org/officeDocument/2006/relationships/image" Target="../media/image5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64.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66.png"/><Relationship Id="rId4" Type="http://schemas.openxmlformats.org/officeDocument/2006/relationships/image" Target="../media/image80.png"/><Relationship Id="rId9"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6.png"/><Relationship Id="rId8" Type="http://schemas.openxmlformats.org/officeDocument/2006/relationships/image" Target="../media/image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68.png"/><Relationship Id="rId4" Type="http://schemas.openxmlformats.org/officeDocument/2006/relationships/image" Target="../media/image71.png"/><Relationship Id="rId5" Type="http://schemas.openxmlformats.org/officeDocument/2006/relationships/image" Target="../media/image74.png"/><Relationship Id="rId6" Type="http://schemas.openxmlformats.org/officeDocument/2006/relationships/image" Target="../media/image7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78.png"/><Relationship Id="rId4" Type="http://schemas.openxmlformats.org/officeDocument/2006/relationships/image" Target="../media/image82.png"/><Relationship Id="rId9" Type="http://schemas.openxmlformats.org/officeDocument/2006/relationships/image" Target="../media/image83.png"/><Relationship Id="rId5" Type="http://schemas.openxmlformats.org/officeDocument/2006/relationships/image" Target="../media/image77.png"/><Relationship Id="rId6" Type="http://schemas.openxmlformats.org/officeDocument/2006/relationships/image" Target="../media/image79.png"/><Relationship Id="rId7" Type="http://schemas.openxmlformats.org/officeDocument/2006/relationships/image" Target="../media/image84.png"/><Relationship Id="rId8" Type="http://schemas.openxmlformats.org/officeDocument/2006/relationships/image" Target="../media/image81.png"/><Relationship Id="rId11" Type="http://schemas.openxmlformats.org/officeDocument/2006/relationships/image" Target="../media/image96.png"/><Relationship Id="rId10" Type="http://schemas.openxmlformats.org/officeDocument/2006/relationships/image" Target="../media/image90.png"/><Relationship Id="rId13" Type="http://schemas.openxmlformats.org/officeDocument/2006/relationships/image" Target="../media/image87.png"/><Relationship Id="rId12" Type="http://schemas.openxmlformats.org/officeDocument/2006/relationships/image" Target="../media/image89.png"/><Relationship Id="rId14" Type="http://schemas.openxmlformats.org/officeDocument/2006/relationships/image" Target="../media/image8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93.pn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8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9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9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10.png"/><Relationship Id="rId5" Type="http://schemas.openxmlformats.org/officeDocument/2006/relationships/image" Target="../media/image21.png"/><Relationship Id="rId6" Type="http://schemas.openxmlformats.org/officeDocument/2006/relationships/image" Target="../media/image12.png"/><Relationship Id="rId7" Type="http://schemas.openxmlformats.org/officeDocument/2006/relationships/image" Target="../media/image14.png"/><Relationship Id="rId8" Type="http://schemas.openxmlformats.org/officeDocument/2006/relationships/image" Target="../media/image20.png"/><Relationship Id="rId10"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hyperlink" Target="https://padlet.com/postprimarymaths/reflectiononteaching" TargetMode="Externa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9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9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20.png"/><Relationship Id="rId4" Type="http://schemas.openxmlformats.org/officeDocument/2006/relationships/image" Target="../media/image105.png"/><Relationship Id="rId5" Type="http://schemas.openxmlformats.org/officeDocument/2006/relationships/image" Target="../media/image124.png"/><Relationship Id="rId6" Type="http://schemas.openxmlformats.org/officeDocument/2006/relationships/image" Target="../media/image98.png"/><Relationship Id="rId7"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99.png"/><Relationship Id="rId4" Type="http://schemas.openxmlformats.org/officeDocument/2006/relationships/image" Target="../media/image20.png"/><Relationship Id="rId5" Type="http://schemas.openxmlformats.org/officeDocument/2006/relationships/image" Target="../media/image104.png"/><Relationship Id="rId6" Type="http://schemas.openxmlformats.org/officeDocument/2006/relationships/image" Target="../media/image15.png"/><Relationship Id="rId7" Type="http://schemas.openxmlformats.org/officeDocument/2006/relationships/image" Target="../media/image1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106.png"/><Relationship Id="rId4" Type="http://schemas.openxmlformats.org/officeDocument/2006/relationships/image" Target="../media/image102.png"/><Relationship Id="rId5" Type="http://schemas.openxmlformats.org/officeDocument/2006/relationships/image" Target="../media/image10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101.png"/><Relationship Id="rId4" Type="http://schemas.openxmlformats.org/officeDocument/2006/relationships/image" Target="../media/image103.png"/><Relationship Id="rId9" Type="http://schemas.openxmlformats.org/officeDocument/2006/relationships/image" Target="../media/image110.png"/><Relationship Id="rId5" Type="http://schemas.openxmlformats.org/officeDocument/2006/relationships/image" Target="../media/image108.png"/><Relationship Id="rId6" Type="http://schemas.openxmlformats.org/officeDocument/2006/relationships/image" Target="../media/image111.png"/><Relationship Id="rId7" Type="http://schemas.openxmlformats.org/officeDocument/2006/relationships/image" Target="../media/image109.png"/><Relationship Id="rId8" Type="http://schemas.openxmlformats.org/officeDocument/2006/relationships/image" Target="../media/image107.png"/><Relationship Id="rId11" Type="http://schemas.openxmlformats.org/officeDocument/2006/relationships/image" Target="../media/image20.png"/><Relationship Id="rId10" Type="http://schemas.openxmlformats.org/officeDocument/2006/relationships/image" Target="../media/image113.png"/><Relationship Id="rId12" Type="http://schemas.openxmlformats.org/officeDocument/2006/relationships/image" Target="../media/image1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 Id="rId3" Type="http://schemas.openxmlformats.org/officeDocument/2006/relationships/image" Target="../media/image110.png"/><Relationship Id="rId4" Type="http://schemas.openxmlformats.org/officeDocument/2006/relationships/image" Target="../media/image11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116.png"/><Relationship Id="rId4" Type="http://schemas.openxmlformats.org/officeDocument/2006/relationships/image" Target="../media/image1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22.jpg"/><Relationship Id="rId5" Type="http://schemas.openxmlformats.org/officeDocument/2006/relationships/image" Target="../media/image3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 Id="rId3" Type="http://schemas.openxmlformats.org/officeDocument/2006/relationships/hyperlink" Target="http://drive.google.com/file/d/1t-_CI7IpWC5FoNF37E3gCI7tQOnD-vpo/view" TargetMode="External"/><Relationship Id="rId4" Type="http://schemas.openxmlformats.org/officeDocument/2006/relationships/image" Target="../media/image11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1.xml"/><Relationship Id="rId3" Type="http://schemas.openxmlformats.org/officeDocument/2006/relationships/image" Target="../media/image123.png"/><Relationship Id="rId4" Type="http://schemas.openxmlformats.org/officeDocument/2006/relationships/image" Target="../media/image118.png"/><Relationship Id="rId5" Type="http://schemas.openxmlformats.org/officeDocument/2006/relationships/image" Target="../media/image122.png"/><Relationship Id="rId6" Type="http://schemas.openxmlformats.org/officeDocument/2006/relationships/image" Target="../media/image2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2.xml"/><Relationship Id="rId3" Type="http://schemas.openxmlformats.org/officeDocument/2006/relationships/image" Target="../media/image1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 Id="rId3" Type="http://schemas.openxmlformats.org/officeDocument/2006/relationships/image" Target="../media/image20.png"/><Relationship Id="rId4" Type="http://schemas.openxmlformats.org/officeDocument/2006/relationships/image" Target="../media/image119.png"/><Relationship Id="rId5" Type="http://schemas.openxmlformats.org/officeDocument/2006/relationships/image" Target="../media/image1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4.xml"/><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5.xml"/><Relationship Id="rId3" Type="http://schemas.openxmlformats.org/officeDocument/2006/relationships/image" Target="../media/image20.png"/><Relationship Id="rId4" Type="http://schemas.openxmlformats.org/officeDocument/2006/relationships/image" Target="../media/image119.png"/><Relationship Id="rId5" Type="http://schemas.openxmlformats.org/officeDocument/2006/relationships/image" Target="../media/image1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6.xml"/><Relationship Id="rId3" Type="http://schemas.openxmlformats.org/officeDocument/2006/relationships/image" Target="../media/image20.png"/><Relationship Id="rId4" Type="http://schemas.openxmlformats.org/officeDocument/2006/relationships/image" Target="../media/image119.png"/><Relationship Id="rId5" Type="http://schemas.openxmlformats.org/officeDocument/2006/relationships/image" Target="../media/image12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7.xml"/><Relationship Id="rId3" Type="http://schemas.openxmlformats.org/officeDocument/2006/relationships/image" Target="../media/image147.png"/><Relationship Id="rId4" Type="http://schemas.openxmlformats.org/officeDocument/2006/relationships/image" Target="../media/image125.png"/><Relationship Id="rId5" Type="http://schemas.openxmlformats.org/officeDocument/2006/relationships/image" Target="../media/image1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8.xml"/><Relationship Id="rId3" Type="http://schemas.openxmlformats.org/officeDocument/2006/relationships/image" Target="../media/image147.png"/><Relationship Id="rId4" Type="http://schemas.openxmlformats.org/officeDocument/2006/relationships/image" Target="../media/image125.png"/><Relationship Id="rId5" Type="http://schemas.openxmlformats.org/officeDocument/2006/relationships/image" Target="../media/image12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9.xml"/><Relationship Id="rId3" Type="http://schemas.openxmlformats.org/officeDocument/2006/relationships/image" Target="../media/image127.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hyperlink" Target="https://www.projectmaths.ie/teaching-calculus-for-understanding/" TargetMode="External"/><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0.xml"/><Relationship Id="rId3" Type="http://schemas.openxmlformats.org/officeDocument/2006/relationships/image" Target="../media/image147.png"/><Relationship Id="rId4" Type="http://schemas.openxmlformats.org/officeDocument/2006/relationships/image" Target="../media/image20.png"/><Relationship Id="rId5" Type="http://schemas.openxmlformats.org/officeDocument/2006/relationships/image" Target="../media/image1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1.xml"/><Relationship Id="rId3" Type="http://schemas.openxmlformats.org/officeDocument/2006/relationships/image" Target="../media/image144.png"/><Relationship Id="rId4" Type="http://schemas.openxmlformats.org/officeDocument/2006/relationships/image" Target="../media/image20.png"/><Relationship Id="rId5" Type="http://schemas.openxmlformats.org/officeDocument/2006/relationships/image" Target="../media/image18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2.xml"/><Relationship Id="rId3" Type="http://schemas.openxmlformats.org/officeDocument/2006/relationships/image" Target="../media/image20.png"/><Relationship Id="rId4" Type="http://schemas.openxmlformats.org/officeDocument/2006/relationships/image" Target="../media/image60.png"/><Relationship Id="rId5" Type="http://schemas.openxmlformats.org/officeDocument/2006/relationships/image" Target="../media/image12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3.xml"/><Relationship Id="rId3" Type="http://schemas.openxmlformats.org/officeDocument/2006/relationships/image" Target="../media/image20.png"/><Relationship Id="rId4" Type="http://schemas.openxmlformats.org/officeDocument/2006/relationships/image" Target="../media/image129.png"/><Relationship Id="rId5" Type="http://schemas.openxmlformats.org/officeDocument/2006/relationships/image" Target="../media/image128.png"/><Relationship Id="rId6" Type="http://schemas.openxmlformats.org/officeDocument/2006/relationships/image" Target="../media/image1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4.xml"/><Relationship Id="rId3" Type="http://schemas.openxmlformats.org/officeDocument/2006/relationships/image" Target="../media/image9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5.xml"/><Relationship Id="rId3" Type="http://schemas.openxmlformats.org/officeDocument/2006/relationships/image" Target="../media/image20.png"/><Relationship Id="rId4" Type="http://schemas.openxmlformats.org/officeDocument/2006/relationships/image" Target="../media/image60.png"/><Relationship Id="rId5" Type="http://schemas.openxmlformats.org/officeDocument/2006/relationships/image" Target="../media/image12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6.xml"/><Relationship Id="rId3" Type="http://schemas.openxmlformats.org/officeDocument/2006/relationships/image" Target="../media/image130.png"/><Relationship Id="rId4" Type="http://schemas.openxmlformats.org/officeDocument/2006/relationships/image" Target="../media/image131.png"/><Relationship Id="rId9" Type="http://schemas.openxmlformats.org/officeDocument/2006/relationships/image" Target="../media/image132.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28.png"/><Relationship Id="rId8" Type="http://schemas.openxmlformats.org/officeDocument/2006/relationships/image" Target="../media/image133.png"/><Relationship Id="rId10" Type="http://schemas.openxmlformats.org/officeDocument/2006/relationships/image" Target="../media/image2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7.xml"/><Relationship Id="rId3" Type="http://schemas.openxmlformats.org/officeDocument/2006/relationships/image" Target="../media/image137.png"/><Relationship Id="rId4" Type="http://schemas.openxmlformats.org/officeDocument/2006/relationships/image" Target="../media/image134.png"/><Relationship Id="rId5" Type="http://schemas.openxmlformats.org/officeDocument/2006/relationships/image" Target="../media/image140.png"/><Relationship Id="rId6" Type="http://schemas.openxmlformats.org/officeDocument/2006/relationships/image" Target="../media/image14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8.xml"/><Relationship Id="rId3" Type="http://schemas.openxmlformats.org/officeDocument/2006/relationships/image" Target="../media/image138.png"/><Relationship Id="rId4" Type="http://schemas.openxmlformats.org/officeDocument/2006/relationships/image" Target="../media/image1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9.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0.xml"/><Relationship Id="rId3" Type="http://schemas.openxmlformats.org/officeDocument/2006/relationships/image" Target="../media/image9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2.xml"/><Relationship Id="rId3" Type="http://schemas.openxmlformats.org/officeDocument/2006/relationships/image" Target="../media/image14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3.xml"/><Relationship Id="rId3" Type="http://schemas.openxmlformats.org/officeDocument/2006/relationships/image" Target="../media/image139.png"/><Relationship Id="rId4" Type="http://schemas.openxmlformats.org/officeDocument/2006/relationships/image" Target="../media/image145.png"/><Relationship Id="rId5" Type="http://schemas.openxmlformats.org/officeDocument/2006/relationships/image" Target="../media/image148.png"/><Relationship Id="rId6" Type="http://schemas.openxmlformats.org/officeDocument/2006/relationships/image" Target="../media/image153.png"/><Relationship Id="rId7" Type="http://schemas.openxmlformats.org/officeDocument/2006/relationships/image" Target="../media/image149.png"/><Relationship Id="rId8" Type="http://schemas.openxmlformats.org/officeDocument/2006/relationships/hyperlink" Target="https://tinyurl.com/RelatedRates2015"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4.xml"/><Relationship Id="rId3" Type="http://schemas.openxmlformats.org/officeDocument/2006/relationships/image" Target="../media/image14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5.xml"/><Relationship Id="rId3" Type="http://schemas.openxmlformats.org/officeDocument/2006/relationships/image" Target="../media/image152.png"/><Relationship Id="rId4" Type="http://schemas.openxmlformats.org/officeDocument/2006/relationships/image" Target="../media/image15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7.xml"/><Relationship Id="rId3" Type="http://schemas.openxmlformats.org/officeDocument/2006/relationships/image" Target="../media/image15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8.xml"/><Relationship Id="rId3" Type="http://schemas.openxmlformats.org/officeDocument/2006/relationships/image" Target="../media/image154.png"/><Relationship Id="rId4" Type="http://schemas.openxmlformats.org/officeDocument/2006/relationships/hyperlink" Target="https://tinyurl.com/JamVar" TargetMode="External"/><Relationship Id="rId5" Type="http://schemas.openxmlformats.org/officeDocument/2006/relationships/image" Target="../media/image2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9.xml"/><Relationship Id="rId3" Type="http://schemas.openxmlformats.org/officeDocument/2006/relationships/image" Target="../media/image1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0.xml"/><Relationship Id="rId3" Type="http://schemas.openxmlformats.org/officeDocument/2006/relationships/image" Target="../media/image150.png"/><Relationship Id="rId4" Type="http://schemas.openxmlformats.org/officeDocument/2006/relationships/image" Target="../media/image15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1.xml"/><Relationship Id="rId3" Type="http://schemas.openxmlformats.org/officeDocument/2006/relationships/image" Target="../media/image17.png"/><Relationship Id="rId4" Type="http://schemas.openxmlformats.org/officeDocument/2006/relationships/hyperlink" Target="https://tinyurl.com/connecteq"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2.xml"/><Relationship Id="rId3" Type="http://schemas.openxmlformats.org/officeDocument/2006/relationships/image" Target="../media/image156.png"/><Relationship Id="rId4" Type="http://schemas.openxmlformats.org/officeDocument/2006/relationships/image" Target="../media/image160.png"/><Relationship Id="rId9" Type="http://schemas.openxmlformats.org/officeDocument/2006/relationships/image" Target="../media/image162.png"/><Relationship Id="rId5" Type="http://schemas.openxmlformats.org/officeDocument/2006/relationships/image" Target="../media/image157.png"/><Relationship Id="rId6" Type="http://schemas.openxmlformats.org/officeDocument/2006/relationships/image" Target="../media/image168.png"/><Relationship Id="rId7" Type="http://schemas.openxmlformats.org/officeDocument/2006/relationships/image" Target="../media/image21.png"/><Relationship Id="rId8" Type="http://schemas.openxmlformats.org/officeDocument/2006/relationships/image" Target="../media/image165.png"/><Relationship Id="rId11" Type="http://schemas.openxmlformats.org/officeDocument/2006/relationships/image" Target="../media/image164.png"/><Relationship Id="rId10" Type="http://schemas.openxmlformats.org/officeDocument/2006/relationships/image" Target="../media/image16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4.xml"/><Relationship Id="rId3" Type="http://schemas.openxmlformats.org/officeDocument/2006/relationships/image" Target="../media/image161.png"/><Relationship Id="rId4" Type="http://schemas.openxmlformats.org/officeDocument/2006/relationships/image" Target="../media/image170.png"/><Relationship Id="rId5" Type="http://schemas.openxmlformats.org/officeDocument/2006/relationships/image" Target="../media/image16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5.xml"/><Relationship Id="rId3" Type="http://schemas.openxmlformats.org/officeDocument/2006/relationships/image" Target="../media/image169.png"/><Relationship Id="rId4" Type="http://schemas.openxmlformats.org/officeDocument/2006/relationships/image" Target="../media/image167.png"/><Relationship Id="rId9" Type="http://schemas.openxmlformats.org/officeDocument/2006/relationships/image" Target="../media/image177.png"/><Relationship Id="rId5" Type="http://schemas.openxmlformats.org/officeDocument/2006/relationships/image" Target="../media/image171.png"/><Relationship Id="rId6" Type="http://schemas.openxmlformats.org/officeDocument/2006/relationships/image" Target="../media/image166.png"/><Relationship Id="rId7" Type="http://schemas.openxmlformats.org/officeDocument/2006/relationships/image" Target="../media/image176.png"/><Relationship Id="rId8" Type="http://schemas.openxmlformats.org/officeDocument/2006/relationships/image" Target="../media/image174.png"/><Relationship Id="rId10" Type="http://schemas.openxmlformats.org/officeDocument/2006/relationships/image" Target="../media/image17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6.xml"/><Relationship Id="rId3" Type="http://schemas.openxmlformats.org/officeDocument/2006/relationships/image" Target="../media/image173.png"/><Relationship Id="rId4" Type="http://schemas.openxmlformats.org/officeDocument/2006/relationships/image" Target="../media/image104.png"/><Relationship Id="rId5" Type="http://schemas.openxmlformats.org/officeDocument/2006/relationships/image" Target="../media/image153.png"/><Relationship Id="rId6" Type="http://schemas.openxmlformats.org/officeDocument/2006/relationships/hyperlink" Target="https://tinyurl.com/perdifficulty"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 Id="rId3" Type="http://schemas.openxmlformats.org/officeDocument/2006/relationships/image" Target="../media/image29.png"/><Relationship Id="rId4" Type="http://schemas.openxmlformats.org/officeDocument/2006/relationships/image" Target="../media/image38.png"/><Relationship Id="rId5"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38.png"/><Relationship Id="rId5" Type="http://schemas.openxmlformats.org/officeDocument/2006/relationships/image" Target="../media/image2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0.xml"/><Relationship Id="rId3" Type="http://schemas.openxmlformats.org/officeDocument/2006/relationships/hyperlink" Target="https://tinyurl.com/PDSTOnlineCalSemEval" TargetMode="External"/><Relationship Id="rId4" Type="http://schemas.openxmlformats.org/officeDocument/2006/relationships/image" Target="../media/image17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1.xml"/><Relationship Id="rId3" Type="http://schemas.openxmlformats.org/officeDocument/2006/relationships/hyperlink" Target="mailto:stephengammell@pdst.ie" TargetMode="External"/><Relationship Id="rId4" Type="http://schemas.openxmlformats.org/officeDocument/2006/relationships/hyperlink" Target="mailto:grainnehaughneymdt@pdst.ie" TargetMode="External"/><Relationship Id="rId5" Type="http://schemas.openxmlformats.org/officeDocument/2006/relationships/hyperlink" Target="mailto:Postprimarymaths@pdst.ie" TargetMode="External"/><Relationship Id="rId6" Type="http://schemas.openxmlformats.org/officeDocument/2006/relationships/hyperlink" Target="mailto:fullname@pdst.ie" TargetMode="External"/><Relationship Id="rId7" Type="http://schemas.openxmlformats.org/officeDocument/2006/relationships/image" Target="../media/image175.jpg"/><Relationship Id="rId8" Type="http://schemas.openxmlformats.org/officeDocument/2006/relationships/image" Target="../media/image17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2.xml"/><Relationship Id="rId3" Type="http://schemas.openxmlformats.org/officeDocument/2006/relationships/hyperlink" Target="http://www.pdst.ie" TargetMode="External"/><Relationship Id="rId4" Type="http://schemas.openxmlformats.org/officeDocument/2006/relationships/hyperlink" Target="http://www.scoilnet.ie"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 Id="rId3" Type="http://schemas.openxmlformats.org/officeDocument/2006/relationships/image" Target="../media/image18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4.xml"/><Relationship Id="rId3" Type="http://schemas.openxmlformats.org/officeDocument/2006/relationships/hyperlink" Target="mailto:postprimarymaths@pdst.ie" TargetMode="External"/><Relationship Id="rId4" Type="http://schemas.openxmlformats.org/officeDocument/2006/relationships/image" Target="../media/image18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2" name="Shape 2602"/>
        <p:cNvGrpSpPr/>
        <p:nvPr/>
      </p:nvGrpSpPr>
      <p:grpSpPr>
        <a:xfrm>
          <a:off x="0" y="0"/>
          <a:ext cx="0" cy="0"/>
          <a:chOff x="0" y="0"/>
          <a:chExt cx="0" cy="0"/>
        </a:xfrm>
      </p:grpSpPr>
      <p:sp>
        <p:nvSpPr>
          <p:cNvPr id="2603" name="Google Shape;2603;p26"/>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lang="en-GB" sz="1600">
                <a:solidFill>
                  <a:schemeClr val="accent2"/>
                </a:solidFill>
                <a:latin typeface="Calibri"/>
                <a:ea typeface="Calibri"/>
                <a:cs typeface="Calibri"/>
                <a:sym typeface="Calibri"/>
              </a:rPr>
              <a:t>‹#›</a:t>
            </a:fld>
            <a:endParaRPr b="1" sz="1600">
              <a:solidFill>
                <a:schemeClr val="accent2"/>
              </a:solidFill>
              <a:latin typeface="Calibri"/>
              <a:ea typeface="Calibri"/>
              <a:cs typeface="Calibri"/>
              <a:sym typeface="Calibri"/>
            </a:endParaRPr>
          </a:p>
        </p:txBody>
      </p:sp>
      <p:sp>
        <p:nvSpPr>
          <p:cNvPr id="2604" name="Google Shape;2604;p26"/>
          <p:cNvSpPr txBox="1"/>
          <p:nvPr>
            <p:ph type="title"/>
          </p:nvPr>
        </p:nvSpPr>
        <p:spPr>
          <a:xfrm>
            <a:off x="6961787" y="2456475"/>
            <a:ext cx="4624582" cy="1928219"/>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lt1"/>
              </a:buClr>
              <a:buSzPts val="4000"/>
              <a:buFont typeface="Calibri"/>
              <a:buNone/>
            </a:pPr>
            <a:r>
              <a:rPr lang="en-GB"/>
              <a:t>Calculus Seminar</a:t>
            </a:r>
            <a:endParaRPr b="1" i="0" sz="4000" u="none" cap="none" strike="noStrike">
              <a:solidFill>
                <a:schemeClr val="lt1"/>
              </a:solidFill>
              <a:latin typeface="Calibri"/>
              <a:ea typeface="Calibri"/>
              <a:cs typeface="Calibri"/>
              <a:sym typeface="Calibri"/>
            </a:endParaRPr>
          </a:p>
        </p:txBody>
      </p:sp>
      <p:sp>
        <p:nvSpPr>
          <p:cNvPr id="2605" name="Google Shape;2605;p26"/>
          <p:cNvSpPr txBox="1"/>
          <p:nvPr>
            <p:ph idx="1" type="body"/>
          </p:nvPr>
        </p:nvSpPr>
        <p:spPr>
          <a:xfrm>
            <a:off x="6961787" y="4720790"/>
            <a:ext cx="4624582" cy="703468"/>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2000"/>
              <a:buFont typeface="Arial"/>
              <a:buNone/>
            </a:pPr>
            <a:r>
              <a:rPr lang="en-GB"/>
              <a:t>Investigating connections </a:t>
            </a:r>
            <a:r>
              <a:rPr lang="en-GB"/>
              <a:t>across</a:t>
            </a:r>
            <a:r>
              <a:rPr lang="en-GB"/>
              <a:t> calculus</a:t>
            </a:r>
            <a:endParaRPr b="0" i="0" sz="2000" u="none" cap="none" strike="noStrike">
              <a:solidFill>
                <a:schemeClr val="lt1"/>
              </a:solidFill>
              <a:latin typeface="Calibri"/>
              <a:ea typeface="Calibri"/>
              <a:cs typeface="Calibri"/>
              <a:sym typeface="Calibri"/>
            </a:endParaRPr>
          </a:p>
        </p:txBody>
      </p:sp>
      <p:cxnSp>
        <p:nvCxnSpPr>
          <p:cNvPr id="2606" name="Google Shape;2606;p26"/>
          <p:cNvCxnSpPr/>
          <p:nvPr/>
        </p:nvCxnSpPr>
        <p:spPr>
          <a:xfrm flipH="1" rot="10800000">
            <a:off x="6961775" y="4403375"/>
            <a:ext cx="3919500" cy="36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8" name="Shape 2688"/>
        <p:cNvGrpSpPr/>
        <p:nvPr/>
      </p:nvGrpSpPr>
      <p:grpSpPr>
        <a:xfrm>
          <a:off x="0" y="0"/>
          <a:ext cx="0" cy="0"/>
          <a:chOff x="0" y="0"/>
          <a:chExt cx="0" cy="0"/>
        </a:xfrm>
      </p:grpSpPr>
      <p:sp>
        <p:nvSpPr>
          <p:cNvPr id="2689" name="Google Shape;2689;p35"/>
          <p:cNvSpPr txBox="1"/>
          <p:nvPr>
            <p:ph type="title"/>
          </p:nvPr>
        </p:nvSpPr>
        <p:spPr>
          <a:xfrm>
            <a:off x="514800" y="897625"/>
            <a:ext cx="90693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Why spend time on differential calculus today? </a:t>
            </a:r>
            <a:endParaRPr/>
          </a:p>
        </p:txBody>
      </p:sp>
      <p:sp>
        <p:nvSpPr>
          <p:cNvPr id="2690" name="Google Shape;2690;p35"/>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2691" name="Google Shape;2691;p35" title="Chart"/>
          <p:cNvPicPr preferRelativeResize="0"/>
          <p:nvPr/>
        </p:nvPicPr>
        <p:blipFill>
          <a:blip r:embed="rId3">
            <a:alphaModFix/>
          </a:blip>
          <a:stretch>
            <a:fillRect/>
          </a:stretch>
        </p:blipFill>
        <p:spPr>
          <a:xfrm>
            <a:off x="3492263" y="1859825"/>
            <a:ext cx="5207475" cy="4738800"/>
          </a:xfrm>
          <a:prstGeom prst="rect">
            <a:avLst/>
          </a:prstGeom>
          <a:noFill/>
          <a:ln>
            <a:noFill/>
          </a:ln>
        </p:spPr>
      </p:pic>
      <p:pic>
        <p:nvPicPr>
          <p:cNvPr id="2692" name="Google Shape;2692;p35"/>
          <p:cNvPicPr preferRelativeResize="0"/>
          <p:nvPr/>
        </p:nvPicPr>
        <p:blipFill>
          <a:blip r:embed="rId4">
            <a:alphaModFix/>
          </a:blip>
          <a:stretch>
            <a:fillRect/>
          </a:stretch>
        </p:blipFill>
        <p:spPr>
          <a:xfrm>
            <a:off x="1664575" y="2480050"/>
            <a:ext cx="3396324" cy="3396375"/>
          </a:xfrm>
          <a:prstGeom prst="rect">
            <a:avLst/>
          </a:prstGeom>
          <a:noFill/>
          <a:ln>
            <a:noFill/>
          </a:ln>
        </p:spPr>
      </p:pic>
      <p:sp>
        <p:nvSpPr>
          <p:cNvPr id="2693" name="Google Shape;2693;p35"/>
          <p:cNvSpPr txBox="1"/>
          <p:nvPr/>
        </p:nvSpPr>
        <p:spPr>
          <a:xfrm>
            <a:off x="2584388" y="5970975"/>
            <a:ext cx="15567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262262"/>
                </a:solidFill>
                <a:latin typeface="Calibri"/>
                <a:ea typeface="Calibri"/>
                <a:cs typeface="Calibri"/>
                <a:sym typeface="Calibri"/>
              </a:rPr>
              <a:t>Junior Cycle</a:t>
            </a:r>
            <a:endParaRPr b="1" sz="2000">
              <a:solidFill>
                <a:srgbClr val="262262"/>
              </a:solidFill>
              <a:latin typeface="Calibri"/>
              <a:ea typeface="Calibri"/>
              <a:cs typeface="Calibri"/>
              <a:sym typeface="Calibri"/>
            </a:endParaRPr>
          </a:p>
        </p:txBody>
      </p:sp>
      <p:sp>
        <p:nvSpPr>
          <p:cNvPr id="2694" name="Google Shape;2694;p35"/>
          <p:cNvSpPr txBox="1"/>
          <p:nvPr/>
        </p:nvSpPr>
        <p:spPr>
          <a:xfrm>
            <a:off x="7769463" y="5970975"/>
            <a:ext cx="15567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262262"/>
                </a:solidFill>
                <a:latin typeface="Calibri"/>
                <a:ea typeface="Calibri"/>
                <a:cs typeface="Calibri"/>
                <a:sym typeface="Calibri"/>
              </a:rPr>
              <a:t>Senior </a:t>
            </a:r>
            <a:r>
              <a:rPr b="1" lang="en-GB" sz="2000">
                <a:solidFill>
                  <a:srgbClr val="262262"/>
                </a:solidFill>
                <a:latin typeface="Calibri"/>
                <a:ea typeface="Calibri"/>
                <a:cs typeface="Calibri"/>
                <a:sym typeface="Calibri"/>
              </a:rPr>
              <a:t>Cycle</a:t>
            </a:r>
            <a:endParaRPr b="1" sz="2000">
              <a:solidFill>
                <a:srgbClr val="262262"/>
              </a:solidFill>
              <a:latin typeface="Calibri"/>
              <a:ea typeface="Calibri"/>
              <a:cs typeface="Calibri"/>
              <a:sym typeface="Calibri"/>
            </a:endParaRPr>
          </a:p>
        </p:txBody>
      </p:sp>
      <p:pic>
        <p:nvPicPr>
          <p:cNvPr id="2695" name="Google Shape;2695;p35"/>
          <p:cNvPicPr preferRelativeResize="0"/>
          <p:nvPr/>
        </p:nvPicPr>
        <p:blipFill>
          <a:blip r:embed="rId5">
            <a:alphaModFix/>
          </a:blip>
          <a:stretch>
            <a:fillRect/>
          </a:stretch>
        </p:blipFill>
        <p:spPr>
          <a:xfrm>
            <a:off x="6618413" y="2275913"/>
            <a:ext cx="3858825" cy="38046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1"/>
                                        </p:tgtEl>
                                        <p:attrNameLst>
                                          <p:attrName>style.visibility</p:attrName>
                                        </p:attrNameLst>
                                      </p:cBhvr>
                                      <p:to>
                                        <p:strVal val="visible"/>
                                      </p:to>
                                    </p:set>
                                    <p:animEffect filter="fade" transition="in">
                                      <p:cBhvr>
                                        <p:cTn dur="1000"/>
                                        <p:tgtEl>
                                          <p:spTgt spid="26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691"/>
                                        </p:tgtEl>
                                      </p:cBhvr>
                                    </p:animEffect>
                                    <p:set>
                                      <p:cBhvr>
                                        <p:cTn dur="1" fill="hold">
                                          <p:stCondLst>
                                            <p:cond delay="1000"/>
                                          </p:stCondLst>
                                        </p:cTn>
                                        <p:tgtEl>
                                          <p:spTgt spid="269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692"/>
                                        </p:tgtEl>
                                        <p:attrNameLst>
                                          <p:attrName>style.visibility</p:attrName>
                                        </p:attrNameLst>
                                      </p:cBhvr>
                                      <p:to>
                                        <p:strVal val="visible"/>
                                      </p:to>
                                    </p:set>
                                    <p:animEffect filter="fade" transition="in">
                                      <p:cBhvr>
                                        <p:cTn dur="1000"/>
                                        <p:tgtEl>
                                          <p:spTgt spid="2692"/>
                                        </p:tgtEl>
                                      </p:cBhvr>
                                    </p:animEffect>
                                  </p:childTnLst>
                                </p:cTn>
                              </p:par>
                              <p:par>
                                <p:cTn fill="hold" nodeType="withEffect" presetClass="entr" presetID="10" presetSubtype="0">
                                  <p:stCondLst>
                                    <p:cond delay="0"/>
                                  </p:stCondLst>
                                  <p:childTnLst>
                                    <p:set>
                                      <p:cBhvr>
                                        <p:cTn dur="1" fill="hold">
                                          <p:stCondLst>
                                            <p:cond delay="0"/>
                                          </p:stCondLst>
                                        </p:cTn>
                                        <p:tgtEl>
                                          <p:spTgt spid="2693"/>
                                        </p:tgtEl>
                                        <p:attrNameLst>
                                          <p:attrName>style.visibility</p:attrName>
                                        </p:attrNameLst>
                                      </p:cBhvr>
                                      <p:to>
                                        <p:strVal val="visible"/>
                                      </p:to>
                                    </p:set>
                                    <p:animEffect filter="fade" transition="in">
                                      <p:cBhvr>
                                        <p:cTn dur="1000"/>
                                        <p:tgtEl>
                                          <p:spTgt spid="2693"/>
                                        </p:tgtEl>
                                      </p:cBhvr>
                                    </p:animEffect>
                                  </p:childTnLst>
                                </p:cTn>
                              </p:par>
                              <p:par>
                                <p:cTn fill="hold" nodeType="withEffect" presetClass="entr" presetID="10" presetSubtype="0">
                                  <p:stCondLst>
                                    <p:cond delay="0"/>
                                  </p:stCondLst>
                                  <p:childTnLst>
                                    <p:set>
                                      <p:cBhvr>
                                        <p:cTn dur="1" fill="hold">
                                          <p:stCondLst>
                                            <p:cond delay="0"/>
                                          </p:stCondLst>
                                        </p:cTn>
                                        <p:tgtEl>
                                          <p:spTgt spid="2694"/>
                                        </p:tgtEl>
                                        <p:attrNameLst>
                                          <p:attrName>style.visibility</p:attrName>
                                        </p:attrNameLst>
                                      </p:cBhvr>
                                      <p:to>
                                        <p:strVal val="visible"/>
                                      </p:to>
                                    </p:set>
                                    <p:animEffect filter="fade" transition="in">
                                      <p:cBhvr>
                                        <p:cTn dur="1000"/>
                                        <p:tgtEl>
                                          <p:spTgt spid="2694"/>
                                        </p:tgtEl>
                                      </p:cBhvr>
                                    </p:animEffect>
                                  </p:childTnLst>
                                </p:cTn>
                              </p:par>
                              <p:par>
                                <p:cTn fill="hold" nodeType="withEffect" presetClass="entr" presetID="10" presetSubtype="0">
                                  <p:stCondLst>
                                    <p:cond delay="0"/>
                                  </p:stCondLst>
                                  <p:childTnLst>
                                    <p:set>
                                      <p:cBhvr>
                                        <p:cTn dur="1" fill="hold">
                                          <p:stCondLst>
                                            <p:cond delay="0"/>
                                          </p:stCondLst>
                                        </p:cTn>
                                        <p:tgtEl>
                                          <p:spTgt spid="2695"/>
                                        </p:tgtEl>
                                        <p:attrNameLst>
                                          <p:attrName>style.visibility</p:attrName>
                                        </p:attrNameLst>
                                      </p:cBhvr>
                                      <p:to>
                                        <p:strVal val="visible"/>
                                      </p:to>
                                    </p:set>
                                    <p:animEffect filter="fade" transition="in">
                                      <p:cBhvr>
                                        <p:cTn dur="1000"/>
                                        <p:tgtEl>
                                          <p:spTgt spid="26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0" name="Shape 2700"/>
        <p:cNvGrpSpPr/>
        <p:nvPr/>
      </p:nvGrpSpPr>
      <p:grpSpPr>
        <a:xfrm>
          <a:off x="0" y="0"/>
          <a:ext cx="0" cy="0"/>
          <a:chOff x="0" y="0"/>
          <a:chExt cx="0" cy="0"/>
        </a:xfrm>
      </p:grpSpPr>
      <p:sp>
        <p:nvSpPr>
          <p:cNvPr id="2701" name="Google Shape;2701;p36"/>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Syllabus</a:t>
            </a:r>
            <a:endParaRPr/>
          </a:p>
        </p:txBody>
      </p:sp>
      <p:sp>
        <p:nvSpPr>
          <p:cNvPr id="2702" name="Google Shape;2702;p36"/>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2703" name="Google Shape;2703;p36"/>
          <p:cNvPicPr preferRelativeResize="0"/>
          <p:nvPr/>
        </p:nvPicPr>
        <p:blipFill>
          <a:blip r:embed="rId3">
            <a:alphaModFix/>
          </a:blip>
          <a:stretch>
            <a:fillRect/>
          </a:stretch>
        </p:blipFill>
        <p:spPr>
          <a:xfrm>
            <a:off x="932897" y="1843216"/>
            <a:ext cx="9963150" cy="4781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8" name="Shape 2708"/>
        <p:cNvGrpSpPr/>
        <p:nvPr/>
      </p:nvGrpSpPr>
      <p:grpSpPr>
        <a:xfrm>
          <a:off x="0" y="0"/>
          <a:ext cx="0" cy="0"/>
          <a:chOff x="0" y="0"/>
          <a:chExt cx="0" cy="0"/>
        </a:xfrm>
      </p:grpSpPr>
      <p:sp>
        <p:nvSpPr>
          <p:cNvPr id="2709" name="Google Shape;2709;p37"/>
          <p:cNvSpPr txBox="1"/>
          <p:nvPr>
            <p:ph type="title"/>
          </p:nvPr>
        </p:nvSpPr>
        <p:spPr>
          <a:xfrm>
            <a:off x="514800" y="897625"/>
            <a:ext cx="84375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Teaching Calculus for Understanding</a:t>
            </a:r>
            <a:endParaRPr/>
          </a:p>
        </p:txBody>
      </p:sp>
      <p:sp>
        <p:nvSpPr>
          <p:cNvPr id="2710" name="Google Shape;2710;p37"/>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2711" name="Google Shape;2711;p37"/>
          <p:cNvSpPr txBox="1"/>
          <p:nvPr>
            <p:ph idx="1" type="body"/>
          </p:nvPr>
        </p:nvSpPr>
        <p:spPr>
          <a:xfrm>
            <a:off x="5631675" y="2131925"/>
            <a:ext cx="4893600" cy="4179000"/>
          </a:xfrm>
          <a:prstGeom prst="rect">
            <a:avLst/>
          </a:prstGeom>
        </p:spPr>
        <p:txBody>
          <a:bodyPr anchorCtr="0" anchor="t" bIns="0" lIns="0" spcFirstLastPara="1" rIns="0" wrap="square" tIns="0">
            <a:noAutofit/>
          </a:bodyPr>
          <a:lstStyle/>
          <a:p>
            <a:pPr indent="0" lvl="0" marL="0" rtl="0" algn="l">
              <a:lnSpc>
                <a:spcPct val="115000"/>
              </a:lnSpc>
              <a:spcBef>
                <a:spcPts val="1200"/>
              </a:spcBef>
              <a:spcAft>
                <a:spcPts val="0"/>
              </a:spcAft>
              <a:buNone/>
            </a:pPr>
            <a:r>
              <a:rPr b="1" lang="en-GB" sz="2000"/>
              <a:t>Breakout Room</a:t>
            </a:r>
            <a:endParaRPr b="1" sz="2000"/>
          </a:p>
          <a:p>
            <a:pPr indent="-355600" lvl="0" marL="457200" rtl="0" algn="l">
              <a:lnSpc>
                <a:spcPct val="115000"/>
              </a:lnSpc>
              <a:spcBef>
                <a:spcPts val="1200"/>
              </a:spcBef>
              <a:spcAft>
                <a:spcPts val="0"/>
              </a:spcAft>
              <a:buSzPts val="2000"/>
              <a:buChar char="●"/>
            </a:pPr>
            <a:r>
              <a:rPr lang="en-GB" sz="2000"/>
              <a:t>Open the </a:t>
            </a:r>
            <a:r>
              <a:rPr lang="en-GB" sz="2000" u="sng">
                <a:solidFill>
                  <a:schemeClr val="hlink"/>
                </a:solidFill>
                <a:hlinkClick r:id="rId3"/>
              </a:rPr>
              <a:t>participant guide</a:t>
            </a:r>
            <a:endParaRPr sz="2000"/>
          </a:p>
          <a:p>
            <a:pPr indent="-355600" lvl="0" marL="457200" rtl="0" algn="l">
              <a:lnSpc>
                <a:spcPct val="115000"/>
              </a:lnSpc>
              <a:spcBef>
                <a:spcPts val="0"/>
              </a:spcBef>
              <a:spcAft>
                <a:spcPts val="0"/>
              </a:spcAft>
              <a:buSzPts val="2000"/>
              <a:buChar char="●"/>
            </a:pPr>
            <a:r>
              <a:rPr lang="en-GB" sz="2000"/>
              <a:t>Introduce yourself</a:t>
            </a:r>
            <a:endParaRPr sz="2000"/>
          </a:p>
          <a:p>
            <a:pPr indent="-355600" lvl="0" marL="457200" rtl="0" algn="l">
              <a:lnSpc>
                <a:spcPct val="115000"/>
              </a:lnSpc>
              <a:spcBef>
                <a:spcPts val="0"/>
              </a:spcBef>
              <a:spcAft>
                <a:spcPts val="0"/>
              </a:spcAft>
              <a:buSzPts val="2000"/>
              <a:buChar char="●"/>
            </a:pPr>
            <a:r>
              <a:rPr lang="en-GB" sz="2000"/>
              <a:t>Open &amp; explore ‘Teaching Calculus for Understanding’ (Lesson 5, Assignment 1)</a:t>
            </a:r>
            <a:endParaRPr sz="2000"/>
          </a:p>
          <a:p>
            <a:pPr indent="-355600" lvl="0" marL="457200" rtl="0" algn="l">
              <a:lnSpc>
                <a:spcPct val="115000"/>
              </a:lnSpc>
              <a:spcBef>
                <a:spcPts val="0"/>
              </a:spcBef>
              <a:spcAft>
                <a:spcPts val="0"/>
              </a:spcAft>
              <a:buSzPts val="2000"/>
              <a:buChar char="●"/>
            </a:pPr>
            <a:r>
              <a:rPr lang="en-GB" sz="2000"/>
              <a:t>Discuss: </a:t>
            </a:r>
            <a:endParaRPr sz="2000"/>
          </a:p>
          <a:p>
            <a:pPr indent="-355600" lvl="1" marL="914400" rtl="0" algn="l">
              <a:lnSpc>
                <a:spcPct val="115000"/>
              </a:lnSpc>
              <a:spcBef>
                <a:spcPts val="0"/>
              </a:spcBef>
              <a:spcAft>
                <a:spcPts val="0"/>
              </a:spcAft>
              <a:buSzPts val="2000"/>
              <a:buChar char="○"/>
            </a:pPr>
            <a:r>
              <a:rPr lang="en-GB" sz="2000"/>
              <a:t>Have you engaged with this resource? If so, share your experience.</a:t>
            </a:r>
            <a:endParaRPr sz="2000"/>
          </a:p>
          <a:p>
            <a:pPr indent="-355600" lvl="1" marL="914400" rtl="0" algn="l">
              <a:lnSpc>
                <a:spcPct val="115000"/>
              </a:lnSpc>
              <a:spcBef>
                <a:spcPts val="0"/>
              </a:spcBef>
              <a:spcAft>
                <a:spcPts val="0"/>
              </a:spcAft>
              <a:buSzPts val="2000"/>
              <a:buChar char="○"/>
            </a:pPr>
            <a:r>
              <a:rPr lang="en-GB" sz="2000"/>
              <a:t>How do you see this task working in your school context?</a:t>
            </a:r>
            <a:endParaRPr sz="2000"/>
          </a:p>
          <a:p>
            <a:pPr indent="0" lvl="0" marL="0" rtl="0" algn="l">
              <a:spcBef>
                <a:spcPts val="1200"/>
              </a:spcBef>
              <a:spcAft>
                <a:spcPts val="400"/>
              </a:spcAft>
              <a:buNone/>
            </a:pPr>
            <a:r>
              <a:t/>
            </a:r>
            <a:endParaRPr sz="2200"/>
          </a:p>
        </p:txBody>
      </p:sp>
      <p:pic>
        <p:nvPicPr>
          <p:cNvPr id="2712" name="Google Shape;2712;p37">
            <a:hlinkClick r:id="rId4"/>
          </p:cNvPr>
          <p:cNvPicPr preferRelativeResize="0"/>
          <p:nvPr/>
        </p:nvPicPr>
        <p:blipFill>
          <a:blip r:embed="rId5">
            <a:alphaModFix/>
          </a:blip>
          <a:stretch>
            <a:fillRect/>
          </a:stretch>
        </p:blipFill>
        <p:spPr>
          <a:xfrm>
            <a:off x="141475" y="2799325"/>
            <a:ext cx="5119824" cy="2832350"/>
          </a:xfrm>
          <a:prstGeom prst="rect">
            <a:avLst/>
          </a:prstGeom>
          <a:noFill/>
          <a:ln>
            <a:noFill/>
          </a:ln>
        </p:spPr>
      </p:pic>
      <p:pic>
        <p:nvPicPr>
          <p:cNvPr id="2713" name="Google Shape;2713;p37"/>
          <p:cNvPicPr preferRelativeResize="0"/>
          <p:nvPr/>
        </p:nvPicPr>
        <p:blipFill>
          <a:blip r:embed="rId6">
            <a:alphaModFix/>
          </a:blip>
          <a:stretch>
            <a:fillRect/>
          </a:stretch>
        </p:blipFill>
        <p:spPr>
          <a:xfrm>
            <a:off x="8819148" y="5345148"/>
            <a:ext cx="1376301" cy="1376301"/>
          </a:xfrm>
          <a:prstGeom prst="rect">
            <a:avLst/>
          </a:prstGeom>
          <a:noFill/>
          <a:ln>
            <a:noFill/>
          </a:ln>
        </p:spPr>
      </p:pic>
      <p:pic>
        <p:nvPicPr>
          <p:cNvPr id="2714" name="Google Shape;2714;p37"/>
          <p:cNvPicPr preferRelativeResize="0"/>
          <p:nvPr/>
        </p:nvPicPr>
        <p:blipFill>
          <a:blip r:embed="rId7">
            <a:alphaModFix/>
          </a:blip>
          <a:stretch>
            <a:fillRect/>
          </a:stretch>
        </p:blipFill>
        <p:spPr>
          <a:xfrm>
            <a:off x="723433" y="4213975"/>
            <a:ext cx="3955875" cy="946375"/>
          </a:xfrm>
          <a:prstGeom prst="rect">
            <a:avLst/>
          </a:prstGeom>
          <a:noFill/>
          <a:ln>
            <a:noFill/>
          </a:ln>
        </p:spPr>
      </p:pic>
      <p:pic>
        <p:nvPicPr>
          <p:cNvPr id="2715" name="Google Shape;2715;p37"/>
          <p:cNvPicPr preferRelativeResize="0"/>
          <p:nvPr/>
        </p:nvPicPr>
        <p:blipFill>
          <a:blip r:embed="rId8">
            <a:alphaModFix/>
          </a:blip>
          <a:stretch>
            <a:fillRect/>
          </a:stretch>
        </p:blipFill>
        <p:spPr>
          <a:xfrm>
            <a:off x="1133932" y="2264250"/>
            <a:ext cx="3134905" cy="1376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4"/>
                                        </p:tgtEl>
                                        <p:attrNameLst>
                                          <p:attrName>style.visibility</p:attrName>
                                        </p:attrNameLst>
                                      </p:cBhvr>
                                      <p:to>
                                        <p:strVal val="visible"/>
                                      </p:to>
                                    </p:set>
                                    <p:animEffect filter="fade" transition="in">
                                      <p:cBhvr>
                                        <p:cTn dur="1000"/>
                                        <p:tgtEl>
                                          <p:spTgt spid="2714"/>
                                        </p:tgtEl>
                                      </p:cBhvr>
                                    </p:animEffect>
                                  </p:childTnLst>
                                </p:cTn>
                              </p:par>
                              <p:par>
                                <p:cTn fill="hold" nodeType="withEffect" presetClass="entr" presetID="10" presetSubtype="0">
                                  <p:stCondLst>
                                    <p:cond delay="0"/>
                                  </p:stCondLst>
                                  <p:childTnLst>
                                    <p:set>
                                      <p:cBhvr>
                                        <p:cTn dur="1" fill="hold">
                                          <p:stCondLst>
                                            <p:cond delay="0"/>
                                          </p:stCondLst>
                                        </p:cTn>
                                        <p:tgtEl>
                                          <p:spTgt spid="2715"/>
                                        </p:tgtEl>
                                        <p:attrNameLst>
                                          <p:attrName>style.visibility</p:attrName>
                                        </p:attrNameLst>
                                      </p:cBhvr>
                                      <p:to>
                                        <p:strVal val="visible"/>
                                      </p:to>
                                    </p:set>
                                    <p:animEffect filter="fade" transition="in">
                                      <p:cBhvr>
                                        <p:cTn dur="1000"/>
                                        <p:tgtEl>
                                          <p:spTgt spid="27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715"/>
                                        </p:tgtEl>
                                      </p:cBhvr>
                                    </p:animEffect>
                                    <p:set>
                                      <p:cBhvr>
                                        <p:cTn dur="1" fill="hold">
                                          <p:stCondLst>
                                            <p:cond delay="1000"/>
                                          </p:stCondLst>
                                        </p:cTn>
                                        <p:tgtEl>
                                          <p:spTgt spid="271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714"/>
                                        </p:tgtEl>
                                      </p:cBhvr>
                                    </p:animEffect>
                                    <p:set>
                                      <p:cBhvr>
                                        <p:cTn dur="1" fill="hold">
                                          <p:stCondLst>
                                            <p:cond delay="1000"/>
                                          </p:stCondLst>
                                        </p:cTn>
                                        <p:tgtEl>
                                          <p:spTgt spid="271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712"/>
                                        </p:tgtEl>
                                        <p:attrNameLst>
                                          <p:attrName>style.visibility</p:attrName>
                                        </p:attrNameLst>
                                      </p:cBhvr>
                                      <p:to>
                                        <p:strVal val="visible"/>
                                      </p:to>
                                    </p:set>
                                    <p:animEffect filter="fade" transition="in">
                                      <p:cBhvr>
                                        <p:cTn dur="1000"/>
                                        <p:tgtEl>
                                          <p:spTgt spid="27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0" name="Shape 2720"/>
        <p:cNvGrpSpPr/>
        <p:nvPr/>
      </p:nvGrpSpPr>
      <p:grpSpPr>
        <a:xfrm>
          <a:off x="0" y="0"/>
          <a:ext cx="0" cy="0"/>
          <a:chOff x="0" y="0"/>
          <a:chExt cx="0" cy="0"/>
        </a:xfrm>
      </p:grpSpPr>
      <p:sp>
        <p:nvSpPr>
          <p:cNvPr id="2721" name="Google Shape;2721;p38"/>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The Derivative</a:t>
            </a:r>
            <a:endParaRPr/>
          </a:p>
        </p:txBody>
      </p:sp>
      <p:sp>
        <p:nvSpPr>
          <p:cNvPr id="2722" name="Google Shape;2722;p38"/>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2723" name="Google Shape;2723;p38"/>
          <p:cNvPicPr preferRelativeResize="0"/>
          <p:nvPr/>
        </p:nvPicPr>
        <p:blipFill>
          <a:blip r:embed="rId3">
            <a:alphaModFix/>
          </a:blip>
          <a:stretch>
            <a:fillRect/>
          </a:stretch>
        </p:blipFill>
        <p:spPr>
          <a:xfrm>
            <a:off x="780500" y="5007277"/>
            <a:ext cx="1291749" cy="1291749"/>
          </a:xfrm>
          <a:prstGeom prst="rect">
            <a:avLst/>
          </a:prstGeom>
          <a:noFill/>
          <a:ln>
            <a:noFill/>
          </a:ln>
        </p:spPr>
      </p:pic>
      <p:sp>
        <p:nvSpPr>
          <p:cNvPr id="2724" name="Google Shape;2724;p38"/>
          <p:cNvSpPr txBox="1"/>
          <p:nvPr/>
        </p:nvSpPr>
        <p:spPr>
          <a:xfrm>
            <a:off x="514800" y="2263950"/>
            <a:ext cx="9003300" cy="36963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400"/>
              </a:spcBef>
              <a:spcAft>
                <a:spcPts val="0"/>
              </a:spcAft>
              <a:buNone/>
            </a:pPr>
            <a:r>
              <a:rPr lang="en-GB" sz="2800">
                <a:solidFill>
                  <a:srgbClr val="262262"/>
                </a:solidFill>
                <a:latin typeface="Calibri"/>
                <a:ea typeface="Calibri"/>
                <a:cs typeface="Calibri"/>
                <a:sym typeface="Calibri"/>
              </a:rPr>
              <a:t>What do you see as the main challenges involved in teaching the derivative?</a:t>
            </a:r>
            <a:endParaRPr sz="2800">
              <a:solidFill>
                <a:srgbClr val="262262"/>
              </a:solidFill>
              <a:latin typeface="Calibri"/>
              <a:ea typeface="Calibri"/>
              <a:cs typeface="Calibri"/>
              <a:sym typeface="Calibri"/>
            </a:endParaRPr>
          </a:p>
          <a:p>
            <a:pPr indent="0" lvl="0" marL="0" rtl="0" algn="l">
              <a:lnSpc>
                <a:spcPct val="90000"/>
              </a:lnSpc>
              <a:spcBef>
                <a:spcPts val="400"/>
              </a:spcBef>
              <a:spcAft>
                <a:spcPts val="0"/>
              </a:spcAft>
              <a:buNone/>
            </a:pPr>
            <a:r>
              <a:t/>
            </a:r>
            <a:endParaRPr sz="2800">
              <a:solidFill>
                <a:srgbClr val="262262"/>
              </a:solidFill>
              <a:latin typeface="Calibri"/>
              <a:ea typeface="Calibri"/>
              <a:cs typeface="Calibri"/>
              <a:sym typeface="Calibri"/>
            </a:endParaRPr>
          </a:p>
          <a:p>
            <a:pPr indent="0" lvl="0" marL="0" rtl="0" algn="l">
              <a:lnSpc>
                <a:spcPct val="90000"/>
              </a:lnSpc>
              <a:spcBef>
                <a:spcPts val="400"/>
              </a:spcBef>
              <a:spcAft>
                <a:spcPts val="0"/>
              </a:spcAft>
              <a:buNone/>
            </a:pPr>
            <a:r>
              <a:rPr lang="en-GB" sz="2800">
                <a:solidFill>
                  <a:srgbClr val="262262"/>
                </a:solidFill>
                <a:latin typeface="Calibri"/>
                <a:ea typeface="Calibri"/>
                <a:cs typeface="Calibri"/>
                <a:sym typeface="Calibri"/>
              </a:rPr>
              <a:t>Go to </a:t>
            </a:r>
            <a:r>
              <a:rPr lang="en-GB" sz="2800" u="sng">
                <a:solidFill>
                  <a:srgbClr val="595959"/>
                </a:solidFill>
                <a:latin typeface="Calibri"/>
                <a:ea typeface="Calibri"/>
                <a:cs typeface="Calibri"/>
                <a:sym typeface="Calibri"/>
                <a:hlinkClick r:id="rId4">
                  <a:extLst>
                    <a:ext uri="{A12FA001-AC4F-418D-AE19-62706E023703}">
                      <ahyp:hlinkClr val="tx"/>
                    </a:ext>
                  </a:extLst>
                </a:hlinkClick>
              </a:rPr>
              <a:t>www.menti.com</a:t>
            </a:r>
            <a:r>
              <a:rPr lang="en-GB" sz="2800">
                <a:solidFill>
                  <a:srgbClr val="262262"/>
                </a:solidFill>
                <a:latin typeface="Calibri"/>
                <a:ea typeface="Calibri"/>
                <a:cs typeface="Calibri"/>
                <a:sym typeface="Calibri"/>
              </a:rPr>
              <a:t> and insert the following passcode:</a:t>
            </a:r>
            <a:endParaRPr sz="2800">
              <a:solidFill>
                <a:srgbClr val="262262"/>
              </a:solidFill>
              <a:latin typeface="Calibri"/>
              <a:ea typeface="Calibri"/>
              <a:cs typeface="Calibri"/>
              <a:sym typeface="Calibri"/>
            </a:endParaRPr>
          </a:p>
          <a:p>
            <a:pPr indent="0" lvl="0" marL="0" rtl="0" algn="l">
              <a:lnSpc>
                <a:spcPct val="90000"/>
              </a:lnSpc>
              <a:spcBef>
                <a:spcPts val="400"/>
              </a:spcBef>
              <a:spcAft>
                <a:spcPts val="0"/>
              </a:spcAft>
              <a:buNone/>
            </a:pPr>
            <a:r>
              <a:t/>
            </a:r>
            <a:endParaRPr sz="2800">
              <a:solidFill>
                <a:srgbClr val="262262"/>
              </a:solidFill>
              <a:latin typeface="Calibri"/>
              <a:ea typeface="Calibri"/>
              <a:cs typeface="Calibri"/>
              <a:sym typeface="Calibri"/>
            </a:endParaRPr>
          </a:p>
          <a:p>
            <a:pPr indent="0" lvl="0" marL="0" rtl="0" algn="l">
              <a:lnSpc>
                <a:spcPct val="90000"/>
              </a:lnSpc>
              <a:spcBef>
                <a:spcPts val="400"/>
              </a:spcBef>
              <a:spcAft>
                <a:spcPts val="400"/>
              </a:spcAft>
              <a:buNone/>
            </a:pPr>
            <a:r>
              <a:rPr lang="en-GB" sz="2800">
                <a:solidFill>
                  <a:srgbClr val="262262"/>
                </a:solidFill>
                <a:latin typeface="Calibri"/>
                <a:ea typeface="Calibri"/>
                <a:cs typeface="Calibri"/>
                <a:sym typeface="Calibri"/>
              </a:rPr>
              <a:t>46 85 91 6</a:t>
            </a:r>
            <a:endParaRPr sz="2800">
              <a:solidFill>
                <a:srgbClr val="262262"/>
              </a:solidFill>
              <a:latin typeface="Calibri"/>
              <a:ea typeface="Calibri"/>
              <a:cs typeface="Calibri"/>
              <a:sym typeface="Calibri"/>
            </a:endParaRPr>
          </a:p>
        </p:txBody>
      </p:sp>
      <p:pic>
        <p:nvPicPr>
          <p:cNvPr id="2725" name="Google Shape;2725;p38"/>
          <p:cNvPicPr preferRelativeResize="0"/>
          <p:nvPr/>
        </p:nvPicPr>
        <p:blipFill>
          <a:blip r:embed="rId5">
            <a:alphaModFix/>
          </a:blip>
          <a:stretch>
            <a:fillRect/>
          </a:stretch>
        </p:blipFill>
        <p:spPr>
          <a:xfrm>
            <a:off x="9030300" y="4054975"/>
            <a:ext cx="2369100" cy="2369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0" name="Shape 2730"/>
        <p:cNvGrpSpPr/>
        <p:nvPr/>
      </p:nvGrpSpPr>
      <p:grpSpPr>
        <a:xfrm>
          <a:off x="0" y="0"/>
          <a:ext cx="0" cy="0"/>
          <a:chOff x="0" y="0"/>
          <a:chExt cx="0" cy="0"/>
        </a:xfrm>
      </p:grpSpPr>
      <p:sp>
        <p:nvSpPr>
          <p:cNvPr id="2731" name="Google Shape;2731;p39"/>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2732" name="Google Shape;2732;p39"/>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Use of vocabulary &amp; symbols (OL)</a:t>
            </a:r>
            <a:endParaRPr/>
          </a:p>
        </p:txBody>
      </p:sp>
      <p:pic>
        <p:nvPicPr>
          <p:cNvPr id="2733" name="Google Shape;2733;p39"/>
          <p:cNvPicPr preferRelativeResize="0"/>
          <p:nvPr/>
        </p:nvPicPr>
        <p:blipFill rotWithShape="1">
          <a:blip r:embed="rId3">
            <a:alphaModFix/>
          </a:blip>
          <a:srcRect b="0" l="0" r="75825" t="0"/>
          <a:stretch/>
        </p:blipFill>
        <p:spPr>
          <a:xfrm>
            <a:off x="6046131" y="5972075"/>
            <a:ext cx="1794093" cy="676400"/>
          </a:xfrm>
          <a:prstGeom prst="rect">
            <a:avLst/>
          </a:prstGeom>
          <a:noFill/>
          <a:ln cap="flat" cmpd="sng" w="9525">
            <a:solidFill>
              <a:schemeClr val="dk2"/>
            </a:solidFill>
            <a:prstDash val="solid"/>
            <a:round/>
            <a:headEnd len="sm" w="sm" type="none"/>
            <a:tailEnd len="sm" w="sm" type="none"/>
          </a:ln>
        </p:spPr>
      </p:pic>
      <p:pic>
        <p:nvPicPr>
          <p:cNvPr id="2734" name="Google Shape;2734;p39"/>
          <p:cNvPicPr preferRelativeResize="0"/>
          <p:nvPr/>
        </p:nvPicPr>
        <p:blipFill>
          <a:blip r:embed="rId4">
            <a:alphaModFix/>
          </a:blip>
          <a:stretch>
            <a:fillRect/>
          </a:stretch>
        </p:blipFill>
        <p:spPr>
          <a:xfrm>
            <a:off x="4138622" y="1866388"/>
            <a:ext cx="4019550" cy="847725"/>
          </a:xfrm>
          <a:prstGeom prst="rect">
            <a:avLst/>
          </a:prstGeom>
          <a:noFill/>
          <a:ln cap="flat" cmpd="sng" w="9525">
            <a:solidFill>
              <a:schemeClr val="dk2"/>
            </a:solidFill>
            <a:prstDash val="solid"/>
            <a:round/>
            <a:headEnd len="sm" w="sm" type="none"/>
            <a:tailEnd len="sm" w="sm" type="none"/>
          </a:ln>
        </p:spPr>
      </p:pic>
      <p:pic>
        <p:nvPicPr>
          <p:cNvPr id="2735" name="Google Shape;2735;p39"/>
          <p:cNvPicPr preferRelativeResize="0"/>
          <p:nvPr/>
        </p:nvPicPr>
        <p:blipFill>
          <a:blip r:embed="rId5">
            <a:alphaModFix/>
          </a:blip>
          <a:stretch>
            <a:fillRect/>
          </a:stretch>
        </p:blipFill>
        <p:spPr>
          <a:xfrm>
            <a:off x="5850525" y="2776188"/>
            <a:ext cx="4552950" cy="504825"/>
          </a:xfrm>
          <a:prstGeom prst="rect">
            <a:avLst/>
          </a:prstGeom>
          <a:noFill/>
          <a:ln cap="flat" cmpd="sng" w="9525">
            <a:solidFill>
              <a:schemeClr val="dk2"/>
            </a:solidFill>
            <a:prstDash val="solid"/>
            <a:round/>
            <a:headEnd len="sm" w="sm" type="none"/>
            <a:tailEnd len="sm" w="sm" type="none"/>
          </a:ln>
        </p:spPr>
      </p:pic>
      <p:pic>
        <p:nvPicPr>
          <p:cNvPr id="2736" name="Google Shape;2736;p39"/>
          <p:cNvPicPr preferRelativeResize="0"/>
          <p:nvPr/>
        </p:nvPicPr>
        <p:blipFill>
          <a:blip r:embed="rId6">
            <a:alphaModFix/>
          </a:blip>
          <a:stretch>
            <a:fillRect/>
          </a:stretch>
        </p:blipFill>
        <p:spPr>
          <a:xfrm>
            <a:off x="152400" y="3465425"/>
            <a:ext cx="11991975" cy="857250"/>
          </a:xfrm>
          <a:prstGeom prst="rect">
            <a:avLst/>
          </a:prstGeom>
          <a:noFill/>
          <a:ln cap="flat" cmpd="sng" w="9525">
            <a:solidFill>
              <a:schemeClr val="dk2"/>
            </a:solidFill>
            <a:prstDash val="solid"/>
            <a:round/>
            <a:headEnd len="sm" w="sm" type="none"/>
            <a:tailEnd len="sm" w="sm" type="none"/>
          </a:ln>
        </p:spPr>
      </p:pic>
      <p:pic>
        <p:nvPicPr>
          <p:cNvPr id="2737" name="Google Shape;2737;p39"/>
          <p:cNvPicPr preferRelativeResize="0"/>
          <p:nvPr/>
        </p:nvPicPr>
        <p:blipFill rotWithShape="1">
          <a:blip r:embed="rId7">
            <a:alphaModFix/>
          </a:blip>
          <a:srcRect b="52086" l="0" r="25760" t="0"/>
          <a:stretch/>
        </p:blipFill>
        <p:spPr>
          <a:xfrm>
            <a:off x="941760" y="5395750"/>
            <a:ext cx="6723714" cy="430700"/>
          </a:xfrm>
          <a:prstGeom prst="rect">
            <a:avLst/>
          </a:prstGeom>
          <a:noFill/>
          <a:ln cap="flat" cmpd="sng" w="9525">
            <a:solidFill>
              <a:schemeClr val="dk2"/>
            </a:solidFill>
            <a:prstDash val="solid"/>
            <a:round/>
            <a:headEnd len="sm" w="sm" type="none"/>
            <a:tailEnd len="sm" w="sm" type="none"/>
          </a:ln>
        </p:spPr>
      </p:pic>
      <p:pic>
        <p:nvPicPr>
          <p:cNvPr id="2738" name="Google Shape;2738;p39"/>
          <p:cNvPicPr preferRelativeResize="0"/>
          <p:nvPr/>
        </p:nvPicPr>
        <p:blipFill>
          <a:blip r:embed="rId8">
            <a:alphaModFix/>
          </a:blip>
          <a:stretch>
            <a:fillRect/>
          </a:stretch>
        </p:blipFill>
        <p:spPr>
          <a:xfrm>
            <a:off x="372825" y="4442213"/>
            <a:ext cx="11087100" cy="790575"/>
          </a:xfrm>
          <a:prstGeom prst="rect">
            <a:avLst/>
          </a:prstGeom>
          <a:noFill/>
          <a:ln cap="flat" cmpd="sng" w="9525">
            <a:solidFill>
              <a:schemeClr val="dk2"/>
            </a:solidFill>
            <a:prstDash val="solid"/>
            <a:round/>
            <a:headEnd len="sm" w="sm" type="none"/>
            <a:tailEnd len="sm" w="sm" type="none"/>
          </a:ln>
        </p:spPr>
      </p:pic>
      <p:pic>
        <p:nvPicPr>
          <p:cNvPr id="2739" name="Google Shape;2739;p39"/>
          <p:cNvPicPr preferRelativeResize="0"/>
          <p:nvPr/>
        </p:nvPicPr>
        <p:blipFill rotWithShape="1">
          <a:blip r:embed="rId9">
            <a:alphaModFix/>
          </a:blip>
          <a:srcRect b="0" l="0" r="68390" t="0"/>
          <a:stretch/>
        </p:blipFill>
        <p:spPr>
          <a:xfrm>
            <a:off x="617750" y="2896925"/>
            <a:ext cx="2736974" cy="430700"/>
          </a:xfrm>
          <a:prstGeom prst="rect">
            <a:avLst/>
          </a:prstGeom>
          <a:noFill/>
          <a:ln cap="flat" cmpd="sng" w="9525">
            <a:solidFill>
              <a:schemeClr val="dk2"/>
            </a:solidFill>
            <a:prstDash val="solid"/>
            <a:round/>
            <a:headEnd len="sm" w="sm" type="none"/>
            <a:tailEnd len="sm" w="sm" type="none"/>
          </a:ln>
        </p:spPr>
      </p:pic>
      <p:pic>
        <p:nvPicPr>
          <p:cNvPr id="2740" name="Google Shape;2740;p39"/>
          <p:cNvPicPr preferRelativeResize="0"/>
          <p:nvPr/>
        </p:nvPicPr>
        <p:blipFill>
          <a:blip r:embed="rId10">
            <a:alphaModFix/>
          </a:blip>
          <a:stretch>
            <a:fillRect/>
          </a:stretch>
        </p:blipFill>
        <p:spPr>
          <a:xfrm>
            <a:off x="2121424" y="1816050"/>
            <a:ext cx="1362001" cy="874257"/>
          </a:xfrm>
          <a:prstGeom prst="rect">
            <a:avLst/>
          </a:prstGeom>
          <a:noFill/>
          <a:ln cap="flat" cmpd="sng" w="9525">
            <a:solidFill>
              <a:schemeClr val="dk2"/>
            </a:solidFill>
            <a:prstDash val="solid"/>
            <a:round/>
            <a:headEnd len="sm" w="sm" type="none"/>
            <a:tailEnd len="sm" w="sm" type="none"/>
          </a:ln>
        </p:spPr>
      </p:pic>
      <p:pic>
        <p:nvPicPr>
          <p:cNvPr id="2741" name="Google Shape;2741;p39"/>
          <p:cNvPicPr preferRelativeResize="0"/>
          <p:nvPr/>
        </p:nvPicPr>
        <p:blipFill rotWithShape="1">
          <a:blip r:embed="rId11">
            <a:alphaModFix/>
          </a:blip>
          <a:srcRect b="50000" l="0" r="78042" t="0"/>
          <a:stretch/>
        </p:blipFill>
        <p:spPr>
          <a:xfrm>
            <a:off x="7665463" y="1184275"/>
            <a:ext cx="2677102" cy="4307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6" name="Shape 2746"/>
        <p:cNvGrpSpPr/>
        <p:nvPr/>
      </p:nvGrpSpPr>
      <p:grpSpPr>
        <a:xfrm>
          <a:off x="0" y="0"/>
          <a:ext cx="0" cy="0"/>
          <a:chOff x="0" y="0"/>
          <a:chExt cx="0" cy="0"/>
        </a:xfrm>
      </p:grpSpPr>
      <p:sp>
        <p:nvSpPr>
          <p:cNvPr id="2747" name="Google Shape;2747;p40"/>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Use of vocabulary &amp; symbols (HL)</a:t>
            </a:r>
            <a:endParaRPr/>
          </a:p>
        </p:txBody>
      </p:sp>
      <p:sp>
        <p:nvSpPr>
          <p:cNvPr id="2748" name="Google Shape;2748;p40"/>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2749" name="Google Shape;2749;p40"/>
          <p:cNvPicPr preferRelativeResize="0"/>
          <p:nvPr/>
        </p:nvPicPr>
        <p:blipFill>
          <a:blip r:embed="rId3">
            <a:alphaModFix/>
          </a:blip>
          <a:stretch>
            <a:fillRect/>
          </a:stretch>
        </p:blipFill>
        <p:spPr>
          <a:xfrm>
            <a:off x="410372" y="2072891"/>
            <a:ext cx="8162925" cy="571500"/>
          </a:xfrm>
          <a:prstGeom prst="rect">
            <a:avLst/>
          </a:prstGeom>
          <a:noFill/>
          <a:ln cap="flat" cmpd="sng" w="9525">
            <a:solidFill>
              <a:schemeClr val="dk2"/>
            </a:solidFill>
            <a:prstDash val="solid"/>
            <a:round/>
            <a:headEnd len="sm" w="sm" type="none"/>
            <a:tailEnd len="sm" w="sm" type="none"/>
          </a:ln>
        </p:spPr>
      </p:pic>
      <p:pic>
        <p:nvPicPr>
          <p:cNvPr id="2750" name="Google Shape;2750;p40"/>
          <p:cNvPicPr preferRelativeResize="0"/>
          <p:nvPr/>
        </p:nvPicPr>
        <p:blipFill rotWithShape="1">
          <a:blip r:embed="rId4">
            <a:alphaModFix/>
          </a:blip>
          <a:srcRect b="0" l="0" r="59819" t="45349"/>
          <a:stretch/>
        </p:blipFill>
        <p:spPr>
          <a:xfrm>
            <a:off x="5072175" y="2839386"/>
            <a:ext cx="5130937" cy="530175"/>
          </a:xfrm>
          <a:prstGeom prst="rect">
            <a:avLst/>
          </a:prstGeom>
          <a:noFill/>
          <a:ln cap="flat" cmpd="sng" w="9525">
            <a:solidFill>
              <a:schemeClr val="dk2"/>
            </a:solidFill>
            <a:prstDash val="solid"/>
            <a:round/>
            <a:headEnd len="sm" w="sm" type="none"/>
            <a:tailEnd len="sm" w="sm" type="none"/>
          </a:ln>
        </p:spPr>
      </p:pic>
      <p:pic>
        <p:nvPicPr>
          <p:cNvPr id="2751" name="Google Shape;2751;p40"/>
          <p:cNvPicPr preferRelativeResize="0"/>
          <p:nvPr/>
        </p:nvPicPr>
        <p:blipFill>
          <a:blip r:embed="rId5">
            <a:alphaModFix/>
          </a:blip>
          <a:stretch>
            <a:fillRect/>
          </a:stretch>
        </p:blipFill>
        <p:spPr>
          <a:xfrm>
            <a:off x="514800" y="3564513"/>
            <a:ext cx="6204150" cy="530175"/>
          </a:xfrm>
          <a:prstGeom prst="rect">
            <a:avLst/>
          </a:prstGeom>
          <a:noFill/>
          <a:ln cap="flat" cmpd="sng" w="9525">
            <a:solidFill>
              <a:srgbClr val="000000"/>
            </a:solidFill>
            <a:prstDash val="solid"/>
            <a:round/>
            <a:headEnd len="sm" w="sm" type="none"/>
            <a:tailEnd len="sm" w="sm" type="none"/>
          </a:ln>
        </p:spPr>
      </p:pic>
      <p:pic>
        <p:nvPicPr>
          <p:cNvPr id="2752" name="Google Shape;2752;p40"/>
          <p:cNvPicPr preferRelativeResize="0"/>
          <p:nvPr/>
        </p:nvPicPr>
        <p:blipFill>
          <a:blip r:embed="rId6">
            <a:alphaModFix/>
          </a:blip>
          <a:stretch>
            <a:fillRect/>
          </a:stretch>
        </p:blipFill>
        <p:spPr>
          <a:xfrm>
            <a:off x="2576650" y="4336738"/>
            <a:ext cx="8714025" cy="628415"/>
          </a:xfrm>
          <a:prstGeom prst="rect">
            <a:avLst/>
          </a:prstGeom>
          <a:noFill/>
          <a:ln cap="flat" cmpd="sng" w="9525">
            <a:solidFill>
              <a:srgbClr val="000000"/>
            </a:solidFill>
            <a:prstDash val="solid"/>
            <a:round/>
            <a:headEnd len="sm" w="sm" type="none"/>
            <a:tailEnd len="sm" w="sm" type="none"/>
          </a:ln>
        </p:spPr>
      </p:pic>
      <p:pic>
        <p:nvPicPr>
          <p:cNvPr id="2753" name="Google Shape;2753;p40"/>
          <p:cNvPicPr preferRelativeResize="0"/>
          <p:nvPr/>
        </p:nvPicPr>
        <p:blipFill>
          <a:blip r:embed="rId7">
            <a:alphaModFix/>
          </a:blip>
          <a:stretch>
            <a:fillRect/>
          </a:stretch>
        </p:blipFill>
        <p:spPr>
          <a:xfrm>
            <a:off x="75647" y="5125004"/>
            <a:ext cx="7829550" cy="447675"/>
          </a:xfrm>
          <a:prstGeom prst="rect">
            <a:avLst/>
          </a:prstGeom>
          <a:noFill/>
          <a:ln cap="flat" cmpd="sng" w="9525">
            <a:solidFill>
              <a:schemeClr val="dk2"/>
            </a:solidFill>
            <a:prstDash val="solid"/>
            <a:round/>
            <a:headEnd len="sm" w="sm" type="none"/>
            <a:tailEnd len="sm" w="sm" type="none"/>
          </a:ln>
        </p:spPr>
      </p:pic>
      <p:pic>
        <p:nvPicPr>
          <p:cNvPr id="2754" name="Google Shape;2754;p40"/>
          <p:cNvPicPr preferRelativeResize="0"/>
          <p:nvPr/>
        </p:nvPicPr>
        <p:blipFill rotWithShape="1">
          <a:blip r:embed="rId8">
            <a:alphaModFix/>
          </a:blip>
          <a:srcRect b="47777" l="0" r="34010" t="0"/>
          <a:stretch/>
        </p:blipFill>
        <p:spPr>
          <a:xfrm>
            <a:off x="3945525" y="5908675"/>
            <a:ext cx="6291700" cy="447675"/>
          </a:xfrm>
          <a:prstGeom prst="rect">
            <a:avLst/>
          </a:prstGeom>
          <a:noFill/>
          <a:ln cap="flat" cmpd="sng" w="9525">
            <a:solidFill>
              <a:schemeClr val="dk2"/>
            </a:solidFill>
            <a:prstDash val="solid"/>
            <a:round/>
            <a:headEnd len="sm" w="sm" type="none"/>
            <a:tailEnd len="sm" w="sm" type="none"/>
          </a:ln>
        </p:spPr>
      </p:pic>
      <p:pic>
        <p:nvPicPr>
          <p:cNvPr id="2755" name="Google Shape;2755;p40"/>
          <p:cNvPicPr preferRelativeResize="0"/>
          <p:nvPr/>
        </p:nvPicPr>
        <p:blipFill rotWithShape="1">
          <a:blip r:embed="rId9">
            <a:alphaModFix/>
          </a:blip>
          <a:srcRect b="0" l="0" r="75243" t="0"/>
          <a:stretch/>
        </p:blipFill>
        <p:spPr>
          <a:xfrm>
            <a:off x="6914400" y="1330350"/>
            <a:ext cx="2989704" cy="4476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9" name="Shape 2759"/>
        <p:cNvGrpSpPr/>
        <p:nvPr/>
      </p:nvGrpSpPr>
      <p:grpSpPr>
        <a:xfrm>
          <a:off x="0" y="0"/>
          <a:ext cx="0" cy="0"/>
          <a:chOff x="0" y="0"/>
          <a:chExt cx="0" cy="0"/>
        </a:xfrm>
      </p:grpSpPr>
      <p:sp>
        <p:nvSpPr>
          <p:cNvPr id="2760" name="Google Shape;2760;p41"/>
          <p:cNvSpPr txBox="1"/>
          <p:nvPr>
            <p:ph idx="12" type="sldNum"/>
          </p:nvPr>
        </p:nvSpPr>
        <p:spPr>
          <a:xfrm>
            <a:off x="193264" y="6368117"/>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600"/>
              <a:buFont typeface="Arial"/>
              <a:buNone/>
            </a:pPr>
            <a:fld id="{00000000-1234-1234-1234-123412341234}" type="slidenum">
              <a:rPr lang="en-GB"/>
              <a:t>‹#›</a:t>
            </a:fld>
            <a:endParaRPr/>
          </a:p>
        </p:txBody>
      </p:sp>
      <p:pic>
        <p:nvPicPr>
          <p:cNvPr id="2761" name="Google Shape;2761;p41"/>
          <p:cNvPicPr preferRelativeResize="0"/>
          <p:nvPr/>
        </p:nvPicPr>
        <p:blipFill>
          <a:blip r:embed="rId3">
            <a:alphaModFix/>
          </a:blip>
          <a:stretch>
            <a:fillRect/>
          </a:stretch>
        </p:blipFill>
        <p:spPr>
          <a:xfrm>
            <a:off x="1144150" y="939600"/>
            <a:ext cx="2356943" cy="2363875"/>
          </a:xfrm>
          <a:prstGeom prst="rect">
            <a:avLst/>
          </a:prstGeom>
          <a:noFill/>
          <a:ln>
            <a:noFill/>
          </a:ln>
        </p:spPr>
      </p:pic>
      <p:sp>
        <p:nvSpPr>
          <p:cNvPr id="2762" name="Google Shape;2762;p41"/>
          <p:cNvSpPr txBox="1"/>
          <p:nvPr/>
        </p:nvSpPr>
        <p:spPr>
          <a:xfrm>
            <a:off x="1492092" y="3193808"/>
            <a:ext cx="1848300" cy="4704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GB" sz="1900">
                <a:latin typeface="Calibri"/>
                <a:ea typeface="Calibri"/>
                <a:cs typeface="Calibri"/>
                <a:sym typeface="Calibri"/>
              </a:rPr>
              <a:t>Time (minutes)</a:t>
            </a:r>
            <a:endParaRPr sz="1900">
              <a:latin typeface="Calibri"/>
              <a:ea typeface="Calibri"/>
              <a:cs typeface="Calibri"/>
              <a:sym typeface="Calibri"/>
            </a:endParaRPr>
          </a:p>
        </p:txBody>
      </p:sp>
      <p:sp>
        <p:nvSpPr>
          <p:cNvPr id="2763" name="Google Shape;2763;p41"/>
          <p:cNvSpPr txBox="1"/>
          <p:nvPr/>
        </p:nvSpPr>
        <p:spPr>
          <a:xfrm rot="-5400000">
            <a:off x="182267" y="1886342"/>
            <a:ext cx="1848300" cy="4704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GB" sz="1900">
                <a:latin typeface="Calibri"/>
                <a:ea typeface="Calibri"/>
                <a:cs typeface="Calibri"/>
                <a:sym typeface="Calibri"/>
              </a:rPr>
              <a:t>Distance (km)</a:t>
            </a:r>
            <a:endParaRPr sz="1900">
              <a:latin typeface="Calibri"/>
              <a:ea typeface="Calibri"/>
              <a:cs typeface="Calibri"/>
              <a:sym typeface="Calibri"/>
            </a:endParaRPr>
          </a:p>
        </p:txBody>
      </p:sp>
      <p:pic>
        <p:nvPicPr>
          <p:cNvPr id="2764" name="Google Shape;2764;p41"/>
          <p:cNvPicPr preferRelativeResize="0"/>
          <p:nvPr/>
        </p:nvPicPr>
        <p:blipFill>
          <a:blip r:embed="rId4">
            <a:alphaModFix/>
          </a:blip>
          <a:stretch>
            <a:fillRect/>
          </a:stretch>
        </p:blipFill>
        <p:spPr>
          <a:xfrm>
            <a:off x="6341025" y="826800"/>
            <a:ext cx="2942200" cy="2363875"/>
          </a:xfrm>
          <a:prstGeom prst="rect">
            <a:avLst/>
          </a:prstGeom>
          <a:noFill/>
          <a:ln>
            <a:noFill/>
          </a:ln>
        </p:spPr>
      </p:pic>
      <p:sp>
        <p:nvSpPr>
          <p:cNvPr id="2765" name="Google Shape;2765;p41"/>
          <p:cNvSpPr txBox="1"/>
          <p:nvPr/>
        </p:nvSpPr>
        <p:spPr>
          <a:xfrm>
            <a:off x="7236634" y="3100075"/>
            <a:ext cx="1377900" cy="2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libri"/>
                <a:ea typeface="Calibri"/>
                <a:cs typeface="Calibri"/>
                <a:sym typeface="Calibri"/>
              </a:rPr>
              <a:t>Time (s)</a:t>
            </a:r>
            <a:endParaRPr>
              <a:latin typeface="Calibri"/>
              <a:ea typeface="Calibri"/>
              <a:cs typeface="Calibri"/>
              <a:sym typeface="Calibri"/>
            </a:endParaRPr>
          </a:p>
        </p:txBody>
      </p:sp>
      <p:sp>
        <p:nvSpPr>
          <p:cNvPr id="2766" name="Google Shape;2766;p41"/>
          <p:cNvSpPr txBox="1"/>
          <p:nvPr/>
        </p:nvSpPr>
        <p:spPr>
          <a:xfrm rot="-5400000">
            <a:off x="5663100" y="1801079"/>
            <a:ext cx="1136400" cy="27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libri"/>
                <a:ea typeface="Calibri"/>
                <a:cs typeface="Calibri"/>
                <a:sym typeface="Calibri"/>
              </a:rPr>
              <a:t>Distance (m)</a:t>
            </a:r>
            <a:endParaRPr>
              <a:latin typeface="Calibri"/>
              <a:ea typeface="Calibri"/>
              <a:cs typeface="Calibri"/>
              <a:sym typeface="Calibri"/>
            </a:endParaRPr>
          </a:p>
        </p:txBody>
      </p:sp>
      <p:sp>
        <p:nvSpPr>
          <p:cNvPr id="2767" name="Google Shape;2767;p41"/>
          <p:cNvSpPr txBox="1"/>
          <p:nvPr>
            <p:ph type="title"/>
          </p:nvPr>
        </p:nvSpPr>
        <p:spPr>
          <a:xfrm>
            <a:off x="1392575" y="356400"/>
            <a:ext cx="2227500" cy="470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sz="2800"/>
              <a:t>Train Speed</a:t>
            </a:r>
            <a:endParaRPr sz="2800"/>
          </a:p>
        </p:txBody>
      </p:sp>
      <p:sp>
        <p:nvSpPr>
          <p:cNvPr id="2768" name="Google Shape;2768;p41"/>
          <p:cNvSpPr txBox="1"/>
          <p:nvPr>
            <p:ph type="title"/>
          </p:nvPr>
        </p:nvSpPr>
        <p:spPr>
          <a:xfrm>
            <a:off x="6786450" y="356400"/>
            <a:ext cx="2827500" cy="470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sz="2800"/>
              <a:t>Runner </a:t>
            </a:r>
            <a:r>
              <a:rPr lang="en-GB" sz="2800"/>
              <a:t>Speed</a:t>
            </a:r>
            <a:endParaRPr sz="2800"/>
          </a:p>
        </p:txBody>
      </p:sp>
      <p:sp>
        <p:nvSpPr>
          <p:cNvPr id="2769" name="Google Shape;2769;p41"/>
          <p:cNvSpPr txBox="1"/>
          <p:nvPr>
            <p:ph type="title"/>
          </p:nvPr>
        </p:nvSpPr>
        <p:spPr>
          <a:xfrm>
            <a:off x="3851075" y="3469438"/>
            <a:ext cx="2698200" cy="470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sz="2800"/>
              <a:t>Cyclist Distance</a:t>
            </a:r>
            <a:endParaRPr sz="2800"/>
          </a:p>
        </p:txBody>
      </p:sp>
      <p:pic>
        <p:nvPicPr>
          <p:cNvPr id="2770" name="Google Shape;2770;p41"/>
          <p:cNvPicPr preferRelativeResize="0"/>
          <p:nvPr/>
        </p:nvPicPr>
        <p:blipFill rotWithShape="1">
          <a:blip r:embed="rId5">
            <a:alphaModFix/>
          </a:blip>
          <a:srcRect b="5204" l="0" r="0" t="0"/>
          <a:stretch/>
        </p:blipFill>
        <p:spPr>
          <a:xfrm>
            <a:off x="3851075" y="3939850"/>
            <a:ext cx="2698200" cy="2428276"/>
          </a:xfrm>
          <a:prstGeom prst="rect">
            <a:avLst/>
          </a:prstGeom>
          <a:noFill/>
          <a:ln>
            <a:noFill/>
          </a:ln>
        </p:spPr>
      </p:pic>
      <p:sp>
        <p:nvSpPr>
          <p:cNvPr id="2771" name="Google Shape;2771;p41"/>
          <p:cNvSpPr txBox="1"/>
          <p:nvPr/>
        </p:nvSpPr>
        <p:spPr>
          <a:xfrm>
            <a:off x="4276017" y="6315483"/>
            <a:ext cx="1848300" cy="4704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GB" sz="1900">
                <a:latin typeface="Calibri"/>
                <a:ea typeface="Calibri"/>
                <a:cs typeface="Calibri"/>
                <a:sym typeface="Calibri"/>
              </a:rPr>
              <a:t>Time (seconds)</a:t>
            </a:r>
            <a:endParaRPr sz="1900">
              <a:latin typeface="Calibri"/>
              <a:ea typeface="Calibri"/>
              <a:cs typeface="Calibri"/>
              <a:sym typeface="Calibri"/>
            </a:endParaRPr>
          </a:p>
        </p:txBody>
      </p:sp>
      <p:sp>
        <p:nvSpPr>
          <p:cNvPr id="2772" name="Google Shape;2772;p41"/>
          <p:cNvSpPr txBox="1"/>
          <p:nvPr/>
        </p:nvSpPr>
        <p:spPr>
          <a:xfrm rot="-5400000">
            <a:off x="2812142" y="4741404"/>
            <a:ext cx="1848300" cy="4704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GB" sz="1900">
                <a:latin typeface="Calibri"/>
                <a:ea typeface="Calibri"/>
                <a:cs typeface="Calibri"/>
                <a:sym typeface="Calibri"/>
              </a:rPr>
              <a:t>Speed </a:t>
            </a:r>
            <a:r>
              <a:rPr lang="en-GB" sz="1900">
                <a:latin typeface="Calibri"/>
                <a:ea typeface="Calibri"/>
                <a:cs typeface="Calibri"/>
                <a:sym typeface="Calibri"/>
              </a:rPr>
              <a:t>(m/s)</a:t>
            </a:r>
            <a:endParaRPr sz="19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7" name="Shape 2777"/>
        <p:cNvGrpSpPr/>
        <p:nvPr/>
      </p:nvGrpSpPr>
      <p:grpSpPr>
        <a:xfrm>
          <a:off x="0" y="0"/>
          <a:ext cx="0" cy="0"/>
          <a:chOff x="0" y="0"/>
          <a:chExt cx="0" cy="0"/>
        </a:xfrm>
      </p:grpSpPr>
      <p:sp>
        <p:nvSpPr>
          <p:cNvPr id="2778" name="Google Shape;2778;p42"/>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Derivative Task</a:t>
            </a:r>
            <a:endParaRPr/>
          </a:p>
        </p:txBody>
      </p:sp>
      <p:sp>
        <p:nvSpPr>
          <p:cNvPr id="2779" name="Google Shape;2779;p42"/>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2780" name="Google Shape;2780;p42"/>
          <p:cNvSpPr txBox="1"/>
          <p:nvPr>
            <p:ph idx="1" type="body"/>
          </p:nvPr>
        </p:nvSpPr>
        <p:spPr>
          <a:xfrm>
            <a:off x="514800" y="2263950"/>
            <a:ext cx="4976400" cy="3696300"/>
          </a:xfrm>
          <a:prstGeom prst="rect">
            <a:avLst/>
          </a:prstGeom>
        </p:spPr>
        <p:txBody>
          <a:bodyPr anchorCtr="0" anchor="t" bIns="0" lIns="0" spcFirstLastPara="1" rIns="0" wrap="square" tIns="0">
            <a:noAutofit/>
          </a:bodyPr>
          <a:lstStyle/>
          <a:p>
            <a:pPr indent="0" lvl="0" marL="0" rtl="0" algn="l">
              <a:spcBef>
                <a:spcPts val="400"/>
              </a:spcBef>
              <a:spcAft>
                <a:spcPts val="400"/>
              </a:spcAft>
              <a:buNone/>
            </a:pPr>
            <a:r>
              <a:rPr lang="en-GB"/>
              <a:t>Describe the ‘story’ of the tangent to this curve</a:t>
            </a:r>
            <a:endParaRPr/>
          </a:p>
        </p:txBody>
      </p:sp>
      <p:pic>
        <p:nvPicPr>
          <p:cNvPr id="2781" name="Google Shape;2781;p42">
            <a:hlinkClick r:id="rId3"/>
          </p:cNvPr>
          <p:cNvPicPr preferRelativeResize="0"/>
          <p:nvPr/>
        </p:nvPicPr>
        <p:blipFill>
          <a:blip r:embed="rId4">
            <a:alphaModFix/>
          </a:blip>
          <a:stretch>
            <a:fillRect/>
          </a:stretch>
        </p:blipFill>
        <p:spPr>
          <a:xfrm>
            <a:off x="6674950" y="1564375"/>
            <a:ext cx="3683025" cy="4901025"/>
          </a:xfrm>
          <a:prstGeom prst="rect">
            <a:avLst/>
          </a:prstGeom>
          <a:noFill/>
          <a:ln>
            <a:noFill/>
          </a:ln>
        </p:spPr>
      </p:pic>
      <p:pic>
        <p:nvPicPr>
          <p:cNvPr id="2782" name="Google Shape;2782;p42"/>
          <p:cNvPicPr preferRelativeResize="0"/>
          <p:nvPr/>
        </p:nvPicPr>
        <p:blipFill>
          <a:blip r:embed="rId5">
            <a:alphaModFix/>
          </a:blip>
          <a:stretch>
            <a:fillRect/>
          </a:stretch>
        </p:blipFill>
        <p:spPr>
          <a:xfrm>
            <a:off x="780500" y="5007277"/>
            <a:ext cx="1291749" cy="1291749"/>
          </a:xfrm>
          <a:prstGeom prst="rect">
            <a:avLst/>
          </a:prstGeom>
          <a:noFill/>
          <a:ln>
            <a:noFill/>
          </a:ln>
        </p:spPr>
      </p:pic>
      <p:pic>
        <p:nvPicPr>
          <p:cNvPr descr="This video demonstrated how to use GeoGebra to explore the derivative of a function." id="2783" name="Google Shape;2783;p42" title="Derivative on GeoGebra">
            <a:hlinkClick r:id="rId6"/>
          </p:cNvPr>
          <p:cNvPicPr preferRelativeResize="0"/>
          <p:nvPr/>
        </p:nvPicPr>
        <p:blipFill>
          <a:blip r:embed="rId7">
            <a:alphaModFix/>
          </a:blip>
          <a:stretch>
            <a:fillRect/>
          </a:stretch>
        </p:blipFill>
        <p:spPr>
          <a:xfrm>
            <a:off x="1973300" y="307722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3"/>
                                        </p:tgtEl>
                                        <p:attrNameLst>
                                          <p:attrName>style.visibility</p:attrName>
                                        </p:attrNameLst>
                                      </p:cBhvr>
                                      <p:to>
                                        <p:strVal val="visible"/>
                                      </p:to>
                                    </p:set>
                                    <p:animEffect filter="fade" transition="in">
                                      <p:cBhvr>
                                        <p:cTn dur="1000"/>
                                        <p:tgtEl>
                                          <p:spTgt spid="27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8" name="Shape 2788"/>
        <p:cNvGrpSpPr/>
        <p:nvPr/>
      </p:nvGrpSpPr>
      <p:grpSpPr>
        <a:xfrm>
          <a:off x="0" y="0"/>
          <a:ext cx="0" cy="0"/>
          <a:chOff x="0" y="0"/>
          <a:chExt cx="0" cy="0"/>
        </a:xfrm>
      </p:grpSpPr>
      <p:sp>
        <p:nvSpPr>
          <p:cNvPr id="2789" name="Google Shape;2789;p43"/>
          <p:cNvSpPr txBox="1"/>
          <p:nvPr>
            <p:ph type="title"/>
          </p:nvPr>
        </p:nvSpPr>
        <p:spPr>
          <a:xfrm>
            <a:off x="514800" y="897625"/>
            <a:ext cx="61953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Collaborative Activity - Breakout Rooms</a:t>
            </a:r>
            <a:endParaRPr/>
          </a:p>
        </p:txBody>
      </p:sp>
      <p:sp>
        <p:nvSpPr>
          <p:cNvPr id="2790" name="Google Shape;2790;p43"/>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2791" name="Google Shape;2791;p43"/>
          <p:cNvPicPr preferRelativeResize="0"/>
          <p:nvPr/>
        </p:nvPicPr>
        <p:blipFill>
          <a:blip r:embed="rId3">
            <a:alphaModFix/>
          </a:blip>
          <a:stretch>
            <a:fillRect/>
          </a:stretch>
        </p:blipFill>
        <p:spPr>
          <a:xfrm>
            <a:off x="780500" y="5007277"/>
            <a:ext cx="1291749" cy="1291749"/>
          </a:xfrm>
          <a:prstGeom prst="rect">
            <a:avLst/>
          </a:prstGeom>
          <a:noFill/>
          <a:ln>
            <a:noFill/>
          </a:ln>
        </p:spPr>
      </p:pic>
      <p:pic>
        <p:nvPicPr>
          <p:cNvPr id="2792" name="Google Shape;2792;p43"/>
          <p:cNvPicPr preferRelativeResize="0"/>
          <p:nvPr/>
        </p:nvPicPr>
        <p:blipFill>
          <a:blip r:embed="rId4">
            <a:alphaModFix/>
          </a:blip>
          <a:stretch>
            <a:fillRect/>
          </a:stretch>
        </p:blipFill>
        <p:spPr>
          <a:xfrm>
            <a:off x="4055850" y="2162617"/>
            <a:ext cx="3261726" cy="32617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7" name="Shape 2797"/>
        <p:cNvGrpSpPr/>
        <p:nvPr/>
      </p:nvGrpSpPr>
      <p:grpSpPr>
        <a:xfrm>
          <a:off x="0" y="0"/>
          <a:ext cx="0" cy="0"/>
          <a:chOff x="0" y="0"/>
          <a:chExt cx="0" cy="0"/>
        </a:xfrm>
      </p:grpSpPr>
      <p:sp>
        <p:nvSpPr>
          <p:cNvPr id="2798" name="Google Shape;2798;p44"/>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solidFill>
                  <a:srgbClr val="418763"/>
                </a:solidFill>
              </a:rPr>
              <a:t>Students create their own file</a:t>
            </a:r>
            <a:endParaRPr/>
          </a:p>
        </p:txBody>
      </p:sp>
      <p:sp>
        <p:nvSpPr>
          <p:cNvPr id="2799" name="Google Shape;2799;p44"/>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2800" name="Google Shape;2800;p44"/>
          <p:cNvPicPr preferRelativeResize="0"/>
          <p:nvPr/>
        </p:nvPicPr>
        <p:blipFill>
          <a:blip r:embed="rId3">
            <a:alphaModFix/>
          </a:blip>
          <a:stretch>
            <a:fillRect/>
          </a:stretch>
        </p:blipFill>
        <p:spPr>
          <a:xfrm>
            <a:off x="3972825" y="1866900"/>
            <a:ext cx="4039425" cy="4039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1" name="Shape 2611"/>
        <p:cNvGrpSpPr/>
        <p:nvPr/>
      </p:nvGrpSpPr>
      <p:grpSpPr>
        <a:xfrm>
          <a:off x="0" y="0"/>
          <a:ext cx="0" cy="0"/>
          <a:chOff x="0" y="0"/>
          <a:chExt cx="0" cy="0"/>
        </a:xfrm>
      </p:grpSpPr>
      <p:sp>
        <p:nvSpPr>
          <p:cNvPr id="2612" name="Google Shape;2612;p27"/>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Seminar Schedule</a:t>
            </a:r>
            <a:endParaRPr/>
          </a:p>
        </p:txBody>
      </p:sp>
      <p:sp>
        <p:nvSpPr>
          <p:cNvPr id="2613" name="Google Shape;2613;p27"/>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graphicFrame>
        <p:nvGraphicFramePr>
          <p:cNvPr id="2614" name="Google Shape;2614;p27"/>
          <p:cNvGraphicFramePr/>
          <p:nvPr/>
        </p:nvGraphicFramePr>
        <p:xfrm>
          <a:off x="514800" y="2063000"/>
          <a:ext cx="3000000" cy="3000000"/>
        </p:xfrm>
        <a:graphic>
          <a:graphicData uri="http://schemas.openxmlformats.org/drawingml/2006/table">
            <a:tbl>
              <a:tblPr>
                <a:noFill/>
                <a:tableStyleId>{97DAA879-6BE1-469B-9A44-D32EAE380C88}</a:tableStyleId>
              </a:tblPr>
              <a:tblGrid>
                <a:gridCol w="2834275"/>
                <a:gridCol w="6438725"/>
              </a:tblGrid>
              <a:tr h="735350">
                <a:tc rowSpan="2">
                  <a:txBody>
                    <a:bodyPr/>
                    <a:lstStyle/>
                    <a:p>
                      <a:pPr indent="0" lvl="0" marL="0" rtl="0" algn="l">
                        <a:spcBef>
                          <a:spcPts val="0"/>
                        </a:spcBef>
                        <a:spcAft>
                          <a:spcPts val="0"/>
                        </a:spcAft>
                        <a:buNone/>
                      </a:pPr>
                      <a:r>
                        <a:rPr lang="en-GB" sz="1800">
                          <a:solidFill>
                            <a:srgbClr val="FFFFFF"/>
                          </a:solidFill>
                        </a:rPr>
                        <a:t>Session 1</a:t>
                      </a:r>
                      <a:endParaRPr sz="1800">
                        <a:solidFill>
                          <a:srgbClr val="FFFFFF"/>
                        </a:solidFill>
                      </a:endParaRPr>
                    </a:p>
                    <a:p>
                      <a:pPr indent="0" lvl="0" marL="0" rtl="0" algn="l">
                        <a:spcBef>
                          <a:spcPts val="0"/>
                        </a:spcBef>
                        <a:spcAft>
                          <a:spcPts val="0"/>
                        </a:spcAft>
                        <a:buNone/>
                      </a:pPr>
                      <a:r>
                        <a:rPr lang="en-GB" sz="1800">
                          <a:solidFill>
                            <a:srgbClr val="FFFFFF"/>
                          </a:solidFill>
                        </a:rPr>
                        <a:t>9:00 - 9:05</a:t>
                      </a:r>
                      <a:endParaRPr sz="1800">
                        <a:solidFill>
                          <a:srgbClr val="FFFFFF"/>
                        </a:solidFill>
                      </a:endParaRPr>
                    </a:p>
                    <a:p>
                      <a:pPr indent="0" lvl="0" marL="0" rtl="0" algn="l">
                        <a:spcBef>
                          <a:spcPts val="0"/>
                        </a:spcBef>
                        <a:spcAft>
                          <a:spcPts val="0"/>
                        </a:spcAft>
                        <a:buNone/>
                      </a:pPr>
                      <a:r>
                        <a:rPr lang="en-GB" sz="1800">
                          <a:solidFill>
                            <a:srgbClr val="FFFFFF"/>
                          </a:solidFill>
                        </a:rPr>
                        <a:t>9:05 - 10:05</a:t>
                      </a:r>
                      <a:endParaRPr sz="1800">
                        <a:solidFill>
                          <a:srgbClr val="FFFFFF"/>
                        </a:solidFill>
                      </a:endParaRPr>
                    </a:p>
                  </a:txBody>
                  <a:tcPr marT="63500" marB="63500" marR="63500" marL="63500">
                    <a:solidFill>
                      <a:schemeClr val="dk2"/>
                    </a:solidFill>
                  </a:tcPr>
                </a:tc>
                <a:tc rowSpan="2">
                  <a:txBody>
                    <a:bodyPr/>
                    <a:lstStyle/>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GB" sz="1800">
                          <a:solidFill>
                            <a:schemeClr val="dk2"/>
                          </a:solidFill>
                        </a:rPr>
                        <a:t>Introduction</a:t>
                      </a:r>
                      <a:endParaRPr sz="1100">
                        <a:solidFill>
                          <a:schemeClr val="dk2"/>
                        </a:solidFill>
                      </a:endParaRPr>
                    </a:p>
                    <a:p>
                      <a:pPr indent="0" lvl="0" marL="0" rtl="0" algn="l">
                        <a:spcBef>
                          <a:spcPts val="0"/>
                        </a:spcBef>
                        <a:spcAft>
                          <a:spcPts val="0"/>
                        </a:spcAft>
                        <a:buNone/>
                      </a:pPr>
                      <a:r>
                        <a:rPr lang="en-GB" sz="1800">
                          <a:solidFill>
                            <a:schemeClr val="dk2"/>
                          </a:solidFill>
                        </a:rPr>
                        <a:t>Differentiation</a:t>
                      </a:r>
                      <a:endParaRPr sz="1100">
                        <a:solidFill>
                          <a:schemeClr val="dk2"/>
                        </a:solidFill>
                      </a:endParaRPr>
                    </a:p>
                  </a:txBody>
                  <a:tcPr marT="63500" marB="63500" marR="63500" marL="63500"/>
                </a:tc>
              </a:tr>
              <a:tr h="245500">
                <a:tc vMerge="1"/>
                <a:tc vMerge="1"/>
              </a:tr>
              <a:tr h="436400">
                <a:tc gridSpan="2">
                  <a:txBody>
                    <a:bodyPr/>
                    <a:lstStyle/>
                    <a:p>
                      <a:pPr indent="0" lvl="0" marL="0" rtl="0" algn="ctr">
                        <a:spcBef>
                          <a:spcPts val="0"/>
                        </a:spcBef>
                        <a:spcAft>
                          <a:spcPts val="0"/>
                        </a:spcAft>
                        <a:buNone/>
                      </a:pPr>
                      <a:r>
                        <a:rPr lang="en-GB" sz="1800">
                          <a:solidFill>
                            <a:srgbClr val="FFFFFF"/>
                          </a:solidFill>
                        </a:rPr>
                        <a:t>Break (15 mins)</a:t>
                      </a:r>
                      <a:endParaRPr sz="1800">
                        <a:solidFill>
                          <a:srgbClr val="FFFFFF"/>
                        </a:solidFill>
                      </a:endParaRPr>
                    </a:p>
                  </a:txBody>
                  <a:tcPr marT="63500" marB="63500" marR="63500" marL="63500">
                    <a:solidFill>
                      <a:schemeClr val="accent2"/>
                    </a:solidFill>
                  </a:tcPr>
                </a:tc>
                <a:tc hMerge="1"/>
              </a:tr>
              <a:tr h="735350">
                <a:tc>
                  <a:txBody>
                    <a:bodyPr/>
                    <a:lstStyle/>
                    <a:p>
                      <a:pPr indent="0" lvl="0" marL="0" rtl="0" algn="l">
                        <a:spcBef>
                          <a:spcPts val="0"/>
                        </a:spcBef>
                        <a:spcAft>
                          <a:spcPts val="0"/>
                        </a:spcAft>
                        <a:buNone/>
                      </a:pPr>
                      <a:r>
                        <a:rPr lang="en-GB" sz="1800">
                          <a:solidFill>
                            <a:srgbClr val="FFFFFF"/>
                          </a:solidFill>
                        </a:rPr>
                        <a:t>Session 2</a:t>
                      </a:r>
                      <a:endParaRPr sz="1800">
                        <a:solidFill>
                          <a:srgbClr val="FFFFFF"/>
                        </a:solidFill>
                      </a:endParaRPr>
                    </a:p>
                    <a:p>
                      <a:pPr indent="0" lvl="0" marL="0" rtl="0" algn="l">
                        <a:spcBef>
                          <a:spcPts val="0"/>
                        </a:spcBef>
                        <a:spcAft>
                          <a:spcPts val="0"/>
                        </a:spcAft>
                        <a:buNone/>
                      </a:pPr>
                      <a:r>
                        <a:rPr lang="en-GB" sz="1800">
                          <a:solidFill>
                            <a:srgbClr val="FFFFFF"/>
                          </a:solidFill>
                        </a:rPr>
                        <a:t>10:20 - 11:20</a:t>
                      </a:r>
                      <a:endParaRPr sz="1800">
                        <a:solidFill>
                          <a:srgbClr val="FFFFFF"/>
                        </a:solidFill>
                      </a:endParaRPr>
                    </a:p>
                  </a:txBody>
                  <a:tcPr marT="63500" marB="63500" marR="63500" marL="63500">
                    <a:solidFill>
                      <a:schemeClr val="dk2"/>
                    </a:solidFill>
                  </a:tcPr>
                </a:tc>
                <a:tc>
                  <a:txBody>
                    <a:bodyPr/>
                    <a:lstStyle/>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GB" sz="1800">
                          <a:solidFill>
                            <a:schemeClr val="dk2"/>
                          </a:solidFill>
                        </a:rPr>
                        <a:t>Integration</a:t>
                      </a:r>
                      <a:endParaRPr sz="1100"/>
                    </a:p>
                  </a:txBody>
                  <a:tcPr marT="63500" marB="63500" marR="63500" marL="63500"/>
                </a:tc>
              </a:tr>
              <a:tr h="436400">
                <a:tc gridSpan="2">
                  <a:txBody>
                    <a:bodyPr/>
                    <a:lstStyle/>
                    <a:p>
                      <a:pPr indent="0" lvl="0" marL="0" rtl="0" algn="ctr">
                        <a:spcBef>
                          <a:spcPts val="0"/>
                        </a:spcBef>
                        <a:spcAft>
                          <a:spcPts val="0"/>
                        </a:spcAft>
                        <a:buNone/>
                      </a:pPr>
                      <a:r>
                        <a:rPr lang="en-GB" sz="1800">
                          <a:solidFill>
                            <a:srgbClr val="FFFFFF"/>
                          </a:solidFill>
                        </a:rPr>
                        <a:t>Break (30 mins)</a:t>
                      </a:r>
                      <a:endParaRPr sz="1800">
                        <a:solidFill>
                          <a:srgbClr val="FFFFFF"/>
                        </a:solidFill>
                      </a:endParaRPr>
                    </a:p>
                  </a:txBody>
                  <a:tcPr marT="63500" marB="63500" marR="63500" marL="63500">
                    <a:solidFill>
                      <a:schemeClr val="accent2"/>
                    </a:solidFill>
                  </a:tcPr>
                </a:tc>
                <a:tc hMerge="1"/>
              </a:tr>
              <a:tr h="735350">
                <a:tc rowSpan="2">
                  <a:txBody>
                    <a:bodyPr/>
                    <a:lstStyle/>
                    <a:p>
                      <a:pPr indent="0" lvl="0" marL="0" rtl="0" algn="l">
                        <a:spcBef>
                          <a:spcPts val="0"/>
                        </a:spcBef>
                        <a:spcAft>
                          <a:spcPts val="0"/>
                        </a:spcAft>
                        <a:buNone/>
                      </a:pPr>
                      <a:r>
                        <a:rPr lang="en-GB" sz="1800">
                          <a:solidFill>
                            <a:srgbClr val="FFFFFF"/>
                          </a:solidFill>
                        </a:rPr>
                        <a:t>Session 3</a:t>
                      </a:r>
                      <a:endParaRPr sz="1800">
                        <a:solidFill>
                          <a:srgbClr val="FFFFFF"/>
                        </a:solidFill>
                      </a:endParaRPr>
                    </a:p>
                    <a:p>
                      <a:pPr indent="0" lvl="0" marL="0" rtl="0" algn="l">
                        <a:spcBef>
                          <a:spcPts val="0"/>
                        </a:spcBef>
                        <a:spcAft>
                          <a:spcPts val="0"/>
                        </a:spcAft>
                        <a:buNone/>
                      </a:pPr>
                      <a:r>
                        <a:rPr lang="en-GB" sz="1800">
                          <a:solidFill>
                            <a:srgbClr val="FFFFFF"/>
                          </a:solidFill>
                        </a:rPr>
                        <a:t>11:50 - 12:50</a:t>
                      </a:r>
                      <a:endParaRPr sz="1800">
                        <a:solidFill>
                          <a:srgbClr val="FFFFFF"/>
                        </a:solidFill>
                      </a:endParaRPr>
                    </a:p>
                    <a:p>
                      <a:pPr indent="0" lvl="0" marL="0" rtl="0" algn="l">
                        <a:spcBef>
                          <a:spcPts val="0"/>
                        </a:spcBef>
                        <a:spcAft>
                          <a:spcPts val="0"/>
                        </a:spcAft>
                        <a:buNone/>
                      </a:pPr>
                      <a:r>
                        <a:rPr lang="en-GB" sz="1800">
                          <a:solidFill>
                            <a:srgbClr val="FFFFFF"/>
                          </a:solidFill>
                        </a:rPr>
                        <a:t>12:50 - 13:00</a:t>
                      </a:r>
                      <a:endParaRPr sz="1800">
                        <a:solidFill>
                          <a:srgbClr val="FFFFFF"/>
                        </a:solidFill>
                      </a:endParaRPr>
                    </a:p>
                  </a:txBody>
                  <a:tcPr marT="63500" marB="63500" marR="63500" marL="63500">
                    <a:solidFill>
                      <a:schemeClr val="dk2"/>
                    </a:solidFill>
                  </a:tcPr>
                </a:tc>
                <a:tc rowSpan="2">
                  <a:txBody>
                    <a:bodyPr/>
                    <a:lstStyle/>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GB" sz="1800">
                          <a:solidFill>
                            <a:schemeClr val="dk2"/>
                          </a:solidFill>
                        </a:rPr>
                        <a:t>Related Rates of Change</a:t>
                      </a:r>
                      <a:endParaRPr sz="1800">
                        <a:solidFill>
                          <a:schemeClr val="dk2"/>
                        </a:solidFill>
                      </a:endParaRPr>
                    </a:p>
                    <a:p>
                      <a:pPr indent="0" lvl="0" marL="0" rtl="0" algn="l">
                        <a:spcBef>
                          <a:spcPts val="0"/>
                        </a:spcBef>
                        <a:spcAft>
                          <a:spcPts val="0"/>
                        </a:spcAft>
                        <a:buNone/>
                      </a:pPr>
                      <a:r>
                        <a:rPr lang="en-GB" sz="1800">
                          <a:solidFill>
                            <a:schemeClr val="dk2"/>
                          </a:solidFill>
                        </a:rPr>
                        <a:t>Reflection</a:t>
                      </a:r>
                      <a:endParaRPr sz="1800">
                        <a:solidFill>
                          <a:schemeClr val="dk2"/>
                        </a:solidFill>
                      </a:endParaRPr>
                    </a:p>
                  </a:txBody>
                  <a:tcPr marT="63500" marB="63500" marR="63500" marL="63500"/>
                </a:tc>
              </a:tr>
              <a:tr h="184650">
                <a:tc vMerge="1"/>
                <a:tc vMerge="1"/>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5" name="Shape 2805"/>
        <p:cNvGrpSpPr/>
        <p:nvPr/>
      </p:nvGrpSpPr>
      <p:grpSpPr>
        <a:xfrm>
          <a:off x="0" y="0"/>
          <a:ext cx="0" cy="0"/>
          <a:chOff x="0" y="0"/>
          <a:chExt cx="0" cy="0"/>
        </a:xfrm>
      </p:grpSpPr>
      <p:sp>
        <p:nvSpPr>
          <p:cNvPr id="2806" name="Google Shape;2806;p45"/>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solidFill>
                  <a:srgbClr val="418763"/>
                </a:solidFill>
              </a:rPr>
              <a:t>Students create their own file</a:t>
            </a:r>
            <a:endParaRPr/>
          </a:p>
        </p:txBody>
      </p:sp>
      <p:sp>
        <p:nvSpPr>
          <p:cNvPr id="2807" name="Google Shape;2807;p45"/>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2808" name="Google Shape;2808;p45"/>
          <p:cNvSpPr txBox="1"/>
          <p:nvPr>
            <p:ph idx="1" type="body"/>
          </p:nvPr>
        </p:nvSpPr>
        <p:spPr>
          <a:xfrm>
            <a:off x="514799" y="2263939"/>
            <a:ext cx="10010400" cy="3696300"/>
          </a:xfrm>
          <a:prstGeom prst="rect">
            <a:avLst/>
          </a:prstGeom>
        </p:spPr>
        <p:txBody>
          <a:bodyPr anchorCtr="0" anchor="t" bIns="0" lIns="0" spcFirstLastPara="1" rIns="0" wrap="square" tIns="0">
            <a:noAutofit/>
          </a:bodyPr>
          <a:lstStyle/>
          <a:p>
            <a:pPr indent="0" lvl="0" marL="0" rtl="0" algn="l">
              <a:spcBef>
                <a:spcPts val="400"/>
              </a:spcBef>
              <a:spcAft>
                <a:spcPts val="400"/>
              </a:spcAft>
              <a:buNone/>
            </a:pPr>
            <a:r>
              <a:t/>
            </a:r>
            <a:endParaRPr/>
          </a:p>
        </p:txBody>
      </p:sp>
      <p:pic>
        <p:nvPicPr>
          <p:cNvPr id="2809" name="Google Shape;2809;p45"/>
          <p:cNvPicPr preferRelativeResize="0"/>
          <p:nvPr/>
        </p:nvPicPr>
        <p:blipFill>
          <a:blip r:embed="rId3">
            <a:alphaModFix/>
          </a:blip>
          <a:stretch>
            <a:fillRect/>
          </a:stretch>
        </p:blipFill>
        <p:spPr>
          <a:xfrm>
            <a:off x="1418825" y="1878725"/>
            <a:ext cx="3621728" cy="3696300"/>
          </a:xfrm>
          <a:prstGeom prst="rect">
            <a:avLst/>
          </a:prstGeom>
          <a:noFill/>
          <a:ln>
            <a:noFill/>
          </a:ln>
        </p:spPr>
      </p:pic>
      <p:pic>
        <p:nvPicPr>
          <p:cNvPr id="2810" name="Google Shape;2810;p45"/>
          <p:cNvPicPr preferRelativeResize="0"/>
          <p:nvPr/>
        </p:nvPicPr>
        <p:blipFill>
          <a:blip r:embed="rId4">
            <a:alphaModFix/>
          </a:blip>
          <a:stretch>
            <a:fillRect/>
          </a:stretch>
        </p:blipFill>
        <p:spPr>
          <a:xfrm>
            <a:off x="5379875" y="377050"/>
            <a:ext cx="4710350" cy="2797875"/>
          </a:xfrm>
          <a:prstGeom prst="rect">
            <a:avLst/>
          </a:prstGeom>
          <a:noFill/>
          <a:ln>
            <a:noFill/>
          </a:ln>
        </p:spPr>
      </p:pic>
      <p:pic>
        <p:nvPicPr>
          <p:cNvPr id="2811" name="Google Shape;2811;p45"/>
          <p:cNvPicPr preferRelativeResize="0"/>
          <p:nvPr/>
        </p:nvPicPr>
        <p:blipFill>
          <a:blip r:embed="rId5">
            <a:alphaModFix/>
          </a:blip>
          <a:stretch>
            <a:fillRect/>
          </a:stretch>
        </p:blipFill>
        <p:spPr>
          <a:xfrm>
            <a:off x="6184855" y="3350030"/>
            <a:ext cx="5067375" cy="3135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0"/>
                                        </p:tgtEl>
                                        <p:attrNameLst>
                                          <p:attrName>style.visibility</p:attrName>
                                        </p:attrNameLst>
                                      </p:cBhvr>
                                      <p:to>
                                        <p:strVal val="visible"/>
                                      </p:to>
                                    </p:set>
                                    <p:animEffect filter="fade" transition="in">
                                      <p:cBhvr>
                                        <p:cTn dur="1000"/>
                                        <p:tgtEl>
                                          <p:spTgt spid="28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1"/>
                                        </p:tgtEl>
                                        <p:attrNameLst>
                                          <p:attrName>style.visibility</p:attrName>
                                        </p:attrNameLst>
                                      </p:cBhvr>
                                      <p:to>
                                        <p:strVal val="visible"/>
                                      </p:to>
                                    </p:set>
                                    <p:animEffect filter="fade" transition="in">
                                      <p:cBhvr>
                                        <p:cTn dur="1000"/>
                                        <p:tgtEl>
                                          <p:spTgt spid="28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6" name="Shape 2816"/>
        <p:cNvGrpSpPr/>
        <p:nvPr/>
      </p:nvGrpSpPr>
      <p:grpSpPr>
        <a:xfrm>
          <a:off x="0" y="0"/>
          <a:ext cx="0" cy="0"/>
          <a:chOff x="0" y="0"/>
          <a:chExt cx="0" cy="0"/>
        </a:xfrm>
      </p:grpSpPr>
      <p:sp>
        <p:nvSpPr>
          <p:cNvPr id="2817" name="Google Shape;2817;p46"/>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solidFill>
                  <a:srgbClr val="418763"/>
                </a:solidFill>
              </a:rPr>
              <a:t>Questioning</a:t>
            </a:r>
            <a:endParaRPr/>
          </a:p>
        </p:txBody>
      </p:sp>
      <p:sp>
        <p:nvSpPr>
          <p:cNvPr id="2818" name="Google Shape;2818;p46"/>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2819" name="Google Shape;2819;p46"/>
          <p:cNvSpPr txBox="1"/>
          <p:nvPr>
            <p:ph idx="1" type="body"/>
          </p:nvPr>
        </p:nvSpPr>
        <p:spPr>
          <a:xfrm>
            <a:off x="514799" y="2263939"/>
            <a:ext cx="10010400" cy="3696300"/>
          </a:xfrm>
          <a:prstGeom prst="rect">
            <a:avLst/>
          </a:prstGeom>
        </p:spPr>
        <p:txBody>
          <a:bodyPr anchorCtr="0" anchor="t" bIns="0" lIns="0" spcFirstLastPara="1" rIns="0" wrap="square" tIns="0">
            <a:noAutofit/>
          </a:bodyPr>
          <a:lstStyle/>
          <a:p>
            <a:pPr indent="0" lvl="0" marL="0" rtl="0" algn="l">
              <a:lnSpc>
                <a:spcPct val="115000"/>
              </a:lnSpc>
              <a:spcBef>
                <a:spcPts val="300"/>
              </a:spcBef>
              <a:spcAft>
                <a:spcPts val="0"/>
              </a:spcAft>
              <a:buNone/>
            </a:pPr>
            <a:r>
              <a:rPr lang="en-GB" sz="2400"/>
              <a:t>What do you notice about the turning points of the original function?</a:t>
            </a:r>
            <a:endParaRPr sz="2400"/>
          </a:p>
          <a:p>
            <a:pPr indent="0" lvl="0" marL="0" rtl="0" algn="l">
              <a:lnSpc>
                <a:spcPct val="115000"/>
              </a:lnSpc>
              <a:spcBef>
                <a:spcPts val="300"/>
              </a:spcBef>
              <a:spcAft>
                <a:spcPts val="0"/>
              </a:spcAft>
              <a:buNone/>
            </a:pPr>
            <a:r>
              <a:rPr lang="en-GB" sz="2400"/>
              <a:t>What happens to the parent function when the derivative function crosses the x axis?</a:t>
            </a:r>
            <a:endParaRPr sz="2400"/>
          </a:p>
          <a:p>
            <a:pPr indent="0" lvl="0" marL="0" rtl="0" algn="l">
              <a:lnSpc>
                <a:spcPct val="115000"/>
              </a:lnSpc>
              <a:spcBef>
                <a:spcPts val="300"/>
              </a:spcBef>
              <a:spcAft>
                <a:spcPts val="0"/>
              </a:spcAft>
              <a:buNone/>
            </a:pPr>
            <a:r>
              <a:rPr lang="en-GB" sz="2400"/>
              <a:t>What do you notice about the derivative function when the slope of the parent function is…</a:t>
            </a:r>
            <a:endParaRPr sz="2400"/>
          </a:p>
          <a:p>
            <a:pPr indent="-381000" lvl="0" marL="457200" rtl="0" algn="l">
              <a:lnSpc>
                <a:spcPct val="115000"/>
              </a:lnSpc>
              <a:spcBef>
                <a:spcPts val="0"/>
              </a:spcBef>
              <a:spcAft>
                <a:spcPts val="0"/>
              </a:spcAft>
              <a:buSzPts val="2400"/>
              <a:buChar char="●"/>
            </a:pPr>
            <a:r>
              <a:rPr lang="en-GB" sz="2400"/>
              <a:t>increasing?</a:t>
            </a:r>
            <a:endParaRPr sz="2400"/>
          </a:p>
          <a:p>
            <a:pPr indent="-381000" lvl="0" marL="457200" rtl="0" algn="l">
              <a:lnSpc>
                <a:spcPct val="115000"/>
              </a:lnSpc>
              <a:spcBef>
                <a:spcPts val="0"/>
              </a:spcBef>
              <a:spcAft>
                <a:spcPts val="0"/>
              </a:spcAft>
              <a:buSzPts val="2400"/>
              <a:buChar char="●"/>
            </a:pPr>
            <a:r>
              <a:rPr lang="en-GB" sz="2400"/>
              <a:t>decreasing?</a:t>
            </a:r>
            <a:endParaRPr sz="2400"/>
          </a:p>
          <a:p>
            <a:pPr indent="-381000" lvl="0" marL="457200" rtl="0" algn="l">
              <a:lnSpc>
                <a:spcPct val="115000"/>
              </a:lnSpc>
              <a:spcBef>
                <a:spcPts val="0"/>
              </a:spcBef>
              <a:spcAft>
                <a:spcPts val="0"/>
              </a:spcAft>
              <a:buSzPts val="2400"/>
              <a:buChar char="●"/>
            </a:pPr>
            <a:r>
              <a:rPr lang="en-GB" sz="2400"/>
              <a:t>moving from decreasing to increasing/increasing to decreasing/at the point of inflection? </a:t>
            </a:r>
            <a:endParaRPr sz="2400"/>
          </a:p>
          <a:p>
            <a:pPr indent="0" lvl="0" marL="0" rtl="0" algn="l">
              <a:spcBef>
                <a:spcPts val="400"/>
              </a:spcBef>
              <a:spcAft>
                <a:spcPts val="400"/>
              </a:spcAft>
              <a:buNone/>
            </a:pPr>
            <a:r>
              <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9">
                                            <p:txEl>
                                              <p:pRg end="0" st="0"/>
                                            </p:txEl>
                                          </p:spTgt>
                                        </p:tgtEl>
                                        <p:attrNameLst>
                                          <p:attrName>style.visibility</p:attrName>
                                        </p:attrNameLst>
                                      </p:cBhvr>
                                      <p:to>
                                        <p:strVal val="visible"/>
                                      </p:to>
                                    </p:set>
                                    <p:animEffect filter="fade" transition="in">
                                      <p:cBhvr>
                                        <p:cTn dur="1000"/>
                                        <p:tgtEl>
                                          <p:spTgt spid="281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9">
                                            <p:txEl>
                                              <p:pRg end="1" st="1"/>
                                            </p:txEl>
                                          </p:spTgt>
                                        </p:tgtEl>
                                        <p:attrNameLst>
                                          <p:attrName>style.visibility</p:attrName>
                                        </p:attrNameLst>
                                      </p:cBhvr>
                                      <p:to>
                                        <p:strVal val="visible"/>
                                      </p:to>
                                    </p:set>
                                    <p:animEffect filter="fade" transition="in">
                                      <p:cBhvr>
                                        <p:cTn dur="1000"/>
                                        <p:tgtEl>
                                          <p:spTgt spid="281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9">
                                            <p:txEl>
                                              <p:pRg end="2" st="2"/>
                                            </p:txEl>
                                          </p:spTgt>
                                        </p:tgtEl>
                                        <p:attrNameLst>
                                          <p:attrName>style.visibility</p:attrName>
                                        </p:attrNameLst>
                                      </p:cBhvr>
                                      <p:to>
                                        <p:strVal val="visible"/>
                                      </p:to>
                                    </p:set>
                                    <p:animEffect filter="fade" transition="in">
                                      <p:cBhvr>
                                        <p:cTn dur="1000"/>
                                        <p:tgtEl>
                                          <p:spTgt spid="281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9">
                                            <p:txEl>
                                              <p:pRg end="3" st="3"/>
                                            </p:txEl>
                                          </p:spTgt>
                                        </p:tgtEl>
                                        <p:attrNameLst>
                                          <p:attrName>style.visibility</p:attrName>
                                        </p:attrNameLst>
                                      </p:cBhvr>
                                      <p:to>
                                        <p:strVal val="visible"/>
                                      </p:to>
                                    </p:set>
                                    <p:animEffect filter="fade" transition="in">
                                      <p:cBhvr>
                                        <p:cTn dur="1000"/>
                                        <p:tgtEl>
                                          <p:spTgt spid="281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9">
                                            <p:txEl>
                                              <p:pRg end="4" st="4"/>
                                            </p:txEl>
                                          </p:spTgt>
                                        </p:tgtEl>
                                        <p:attrNameLst>
                                          <p:attrName>style.visibility</p:attrName>
                                        </p:attrNameLst>
                                      </p:cBhvr>
                                      <p:to>
                                        <p:strVal val="visible"/>
                                      </p:to>
                                    </p:set>
                                    <p:animEffect filter="fade" transition="in">
                                      <p:cBhvr>
                                        <p:cTn dur="1000"/>
                                        <p:tgtEl>
                                          <p:spTgt spid="281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9">
                                            <p:txEl>
                                              <p:pRg end="5" st="5"/>
                                            </p:txEl>
                                          </p:spTgt>
                                        </p:tgtEl>
                                        <p:attrNameLst>
                                          <p:attrName>style.visibility</p:attrName>
                                        </p:attrNameLst>
                                      </p:cBhvr>
                                      <p:to>
                                        <p:strVal val="visible"/>
                                      </p:to>
                                    </p:set>
                                    <p:animEffect filter="fade" transition="in">
                                      <p:cBhvr>
                                        <p:cTn dur="1000"/>
                                        <p:tgtEl>
                                          <p:spTgt spid="281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9">
                                            <p:txEl>
                                              <p:pRg end="6" st="6"/>
                                            </p:txEl>
                                          </p:spTgt>
                                        </p:tgtEl>
                                        <p:attrNameLst>
                                          <p:attrName>style.visibility</p:attrName>
                                        </p:attrNameLst>
                                      </p:cBhvr>
                                      <p:to>
                                        <p:strVal val="visible"/>
                                      </p:to>
                                    </p:set>
                                    <p:animEffect filter="fade" transition="in">
                                      <p:cBhvr>
                                        <p:cTn dur="1000"/>
                                        <p:tgtEl>
                                          <p:spTgt spid="2819">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4" name="Shape 2824"/>
        <p:cNvGrpSpPr/>
        <p:nvPr/>
      </p:nvGrpSpPr>
      <p:grpSpPr>
        <a:xfrm>
          <a:off x="0" y="0"/>
          <a:ext cx="0" cy="0"/>
          <a:chOff x="0" y="0"/>
          <a:chExt cx="0" cy="0"/>
        </a:xfrm>
      </p:grpSpPr>
      <p:sp>
        <p:nvSpPr>
          <p:cNvPr id="2825" name="Google Shape;2825;p47"/>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solidFill>
                  <a:srgbClr val="418763"/>
                </a:solidFill>
              </a:rPr>
              <a:t>Collaborative activity</a:t>
            </a:r>
            <a:endParaRPr/>
          </a:p>
        </p:txBody>
      </p:sp>
      <p:sp>
        <p:nvSpPr>
          <p:cNvPr id="2826" name="Google Shape;2826;p47"/>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2827" name="Google Shape;2827;p47"/>
          <p:cNvSpPr txBox="1"/>
          <p:nvPr>
            <p:ph idx="1" type="body"/>
          </p:nvPr>
        </p:nvSpPr>
        <p:spPr>
          <a:xfrm>
            <a:off x="514799" y="2263939"/>
            <a:ext cx="10010400" cy="3696300"/>
          </a:xfrm>
          <a:prstGeom prst="rect">
            <a:avLst/>
          </a:prstGeom>
        </p:spPr>
        <p:txBody>
          <a:bodyPr anchorCtr="0" anchor="t" bIns="0" lIns="0" spcFirstLastPara="1" rIns="0" wrap="square" tIns="0">
            <a:noAutofit/>
          </a:bodyPr>
          <a:lstStyle/>
          <a:p>
            <a:pPr indent="0" lvl="0" marL="0" rtl="0" algn="l">
              <a:spcBef>
                <a:spcPts val="400"/>
              </a:spcBef>
              <a:spcAft>
                <a:spcPts val="400"/>
              </a:spcAft>
              <a:buNone/>
            </a:pPr>
            <a:r>
              <a:t/>
            </a:r>
            <a:endParaRPr/>
          </a:p>
        </p:txBody>
      </p:sp>
      <p:pic>
        <p:nvPicPr>
          <p:cNvPr id="2828" name="Google Shape;2828;p47"/>
          <p:cNvPicPr preferRelativeResize="0"/>
          <p:nvPr/>
        </p:nvPicPr>
        <p:blipFill>
          <a:blip r:embed="rId3">
            <a:alphaModFix/>
          </a:blip>
          <a:stretch>
            <a:fillRect/>
          </a:stretch>
        </p:blipFill>
        <p:spPr>
          <a:xfrm>
            <a:off x="1738050" y="1890550"/>
            <a:ext cx="3696300" cy="3696300"/>
          </a:xfrm>
          <a:prstGeom prst="rect">
            <a:avLst/>
          </a:prstGeom>
          <a:noFill/>
          <a:ln>
            <a:noFill/>
          </a:ln>
        </p:spPr>
      </p:pic>
      <p:pic>
        <p:nvPicPr>
          <p:cNvPr id="2829" name="Google Shape;2829;p47"/>
          <p:cNvPicPr preferRelativeResize="0"/>
          <p:nvPr/>
        </p:nvPicPr>
        <p:blipFill>
          <a:blip r:embed="rId4">
            <a:alphaModFix/>
          </a:blip>
          <a:stretch>
            <a:fillRect/>
          </a:stretch>
        </p:blipFill>
        <p:spPr>
          <a:xfrm>
            <a:off x="6231250" y="1890550"/>
            <a:ext cx="3696300" cy="368646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4" name="Shape 2834"/>
        <p:cNvGrpSpPr/>
        <p:nvPr/>
      </p:nvGrpSpPr>
      <p:grpSpPr>
        <a:xfrm>
          <a:off x="0" y="0"/>
          <a:ext cx="0" cy="0"/>
          <a:chOff x="0" y="0"/>
          <a:chExt cx="0" cy="0"/>
        </a:xfrm>
      </p:grpSpPr>
      <p:sp>
        <p:nvSpPr>
          <p:cNvPr id="2835" name="Google Shape;2835;p48"/>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solidFill>
                  <a:srgbClr val="418763"/>
                </a:solidFill>
              </a:rPr>
              <a:t>Tell the ‘story’ of the tangent</a:t>
            </a:r>
            <a:endParaRPr/>
          </a:p>
        </p:txBody>
      </p:sp>
      <p:sp>
        <p:nvSpPr>
          <p:cNvPr id="2836" name="Google Shape;2836;p48"/>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2837" name="Google Shape;2837;p48"/>
          <p:cNvPicPr preferRelativeResize="0"/>
          <p:nvPr/>
        </p:nvPicPr>
        <p:blipFill>
          <a:blip r:embed="rId3">
            <a:alphaModFix/>
          </a:blip>
          <a:stretch>
            <a:fillRect/>
          </a:stretch>
        </p:blipFill>
        <p:spPr>
          <a:xfrm>
            <a:off x="780500" y="1996975"/>
            <a:ext cx="3839250" cy="3802925"/>
          </a:xfrm>
          <a:prstGeom prst="rect">
            <a:avLst/>
          </a:prstGeom>
          <a:noFill/>
          <a:ln>
            <a:noFill/>
          </a:ln>
        </p:spPr>
      </p:pic>
      <p:pic>
        <p:nvPicPr>
          <p:cNvPr id="2838" name="Google Shape;2838;p48"/>
          <p:cNvPicPr preferRelativeResize="0"/>
          <p:nvPr/>
        </p:nvPicPr>
        <p:blipFill>
          <a:blip r:embed="rId4">
            <a:alphaModFix/>
          </a:blip>
          <a:stretch>
            <a:fillRect/>
          </a:stretch>
        </p:blipFill>
        <p:spPr>
          <a:xfrm>
            <a:off x="5103575" y="1668425"/>
            <a:ext cx="962025" cy="1343025"/>
          </a:xfrm>
          <a:prstGeom prst="rect">
            <a:avLst/>
          </a:prstGeom>
          <a:noFill/>
          <a:ln>
            <a:noFill/>
          </a:ln>
        </p:spPr>
      </p:pic>
      <p:pic>
        <p:nvPicPr>
          <p:cNvPr id="2839" name="Google Shape;2839;p48"/>
          <p:cNvPicPr preferRelativeResize="0"/>
          <p:nvPr/>
        </p:nvPicPr>
        <p:blipFill>
          <a:blip r:embed="rId5">
            <a:alphaModFix/>
          </a:blip>
          <a:stretch>
            <a:fillRect/>
          </a:stretch>
        </p:blipFill>
        <p:spPr>
          <a:xfrm>
            <a:off x="5103575" y="3675950"/>
            <a:ext cx="2438400" cy="9525"/>
          </a:xfrm>
          <a:prstGeom prst="rect">
            <a:avLst/>
          </a:prstGeom>
          <a:noFill/>
          <a:ln>
            <a:noFill/>
          </a:ln>
        </p:spPr>
      </p:pic>
      <p:pic>
        <p:nvPicPr>
          <p:cNvPr id="2840" name="Google Shape;2840;p48"/>
          <p:cNvPicPr preferRelativeResize="0"/>
          <p:nvPr/>
        </p:nvPicPr>
        <p:blipFill>
          <a:blip r:embed="rId6">
            <a:alphaModFix/>
          </a:blip>
          <a:stretch>
            <a:fillRect/>
          </a:stretch>
        </p:blipFill>
        <p:spPr>
          <a:xfrm>
            <a:off x="4809375" y="4068750"/>
            <a:ext cx="657225" cy="1038225"/>
          </a:xfrm>
          <a:prstGeom prst="rect">
            <a:avLst/>
          </a:prstGeom>
          <a:noFill/>
          <a:ln>
            <a:noFill/>
          </a:ln>
        </p:spPr>
      </p:pic>
      <p:pic>
        <p:nvPicPr>
          <p:cNvPr id="2841" name="Google Shape;2841;p48"/>
          <p:cNvPicPr preferRelativeResize="0"/>
          <p:nvPr/>
        </p:nvPicPr>
        <p:blipFill>
          <a:blip r:embed="rId7">
            <a:alphaModFix/>
          </a:blip>
          <a:stretch>
            <a:fillRect/>
          </a:stretch>
        </p:blipFill>
        <p:spPr>
          <a:xfrm>
            <a:off x="6297025" y="377050"/>
            <a:ext cx="2321275" cy="2360400"/>
          </a:xfrm>
          <a:prstGeom prst="rect">
            <a:avLst/>
          </a:prstGeom>
          <a:noFill/>
          <a:ln>
            <a:noFill/>
          </a:ln>
        </p:spPr>
      </p:pic>
      <p:pic>
        <p:nvPicPr>
          <p:cNvPr id="2842" name="Google Shape;2842;p48"/>
          <p:cNvPicPr preferRelativeResize="0"/>
          <p:nvPr/>
        </p:nvPicPr>
        <p:blipFill>
          <a:blip r:embed="rId8">
            <a:alphaModFix/>
          </a:blip>
          <a:stretch>
            <a:fillRect/>
          </a:stretch>
        </p:blipFill>
        <p:spPr>
          <a:xfrm>
            <a:off x="8025800" y="2686462"/>
            <a:ext cx="2372100" cy="2423950"/>
          </a:xfrm>
          <a:prstGeom prst="rect">
            <a:avLst/>
          </a:prstGeom>
          <a:noFill/>
          <a:ln>
            <a:noFill/>
          </a:ln>
        </p:spPr>
      </p:pic>
      <p:pic>
        <p:nvPicPr>
          <p:cNvPr id="2843" name="Google Shape;2843;p48"/>
          <p:cNvPicPr preferRelativeResize="0"/>
          <p:nvPr/>
        </p:nvPicPr>
        <p:blipFill>
          <a:blip r:embed="rId9">
            <a:alphaModFix/>
          </a:blip>
          <a:stretch>
            <a:fillRect/>
          </a:stretch>
        </p:blipFill>
        <p:spPr>
          <a:xfrm>
            <a:off x="5656225" y="4349975"/>
            <a:ext cx="2321275" cy="2333674"/>
          </a:xfrm>
          <a:prstGeom prst="rect">
            <a:avLst/>
          </a:prstGeom>
          <a:noFill/>
          <a:ln>
            <a:noFill/>
          </a:ln>
        </p:spPr>
      </p:pic>
      <p:sp>
        <p:nvSpPr>
          <p:cNvPr id="2844" name="Google Shape;2844;p48"/>
          <p:cNvSpPr/>
          <p:nvPr/>
        </p:nvSpPr>
        <p:spPr>
          <a:xfrm>
            <a:off x="8624975" y="2893275"/>
            <a:ext cx="1123950" cy="1802600"/>
          </a:xfrm>
          <a:custGeom>
            <a:rect b="b" l="l" r="r" t="t"/>
            <a:pathLst>
              <a:path extrusionOk="0" h="72104" w="44958">
                <a:moveTo>
                  <a:pt x="0" y="2667"/>
                </a:moveTo>
                <a:cubicBezTo>
                  <a:pt x="0" y="20816"/>
                  <a:pt x="5071" y="38966"/>
                  <a:pt x="11811" y="55817"/>
                </a:cubicBezTo>
                <a:cubicBezTo>
                  <a:pt x="14378" y="62235"/>
                  <a:pt x="17895" y="72770"/>
                  <a:pt x="24765" y="72009"/>
                </a:cubicBezTo>
                <a:cubicBezTo>
                  <a:pt x="30448" y="71379"/>
                  <a:pt x="31530" y="62575"/>
                  <a:pt x="33337" y="57150"/>
                </a:cubicBezTo>
                <a:cubicBezTo>
                  <a:pt x="39481" y="38707"/>
                  <a:pt x="41138" y="19061"/>
                  <a:pt x="44958" y="0"/>
                </a:cubicBezTo>
              </a:path>
            </a:pathLst>
          </a:custGeom>
          <a:noFill/>
          <a:ln cap="flat" cmpd="sng" w="19050">
            <a:solidFill>
              <a:schemeClr val="dk2"/>
            </a:solidFill>
            <a:prstDash val="solid"/>
            <a:round/>
            <a:headEnd len="med" w="med" type="none"/>
            <a:tailEnd len="med" w="med" type="none"/>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8"/>
                                        </p:tgtEl>
                                        <p:attrNameLst>
                                          <p:attrName>style.visibility</p:attrName>
                                        </p:attrNameLst>
                                      </p:cBhvr>
                                      <p:to>
                                        <p:strVal val="visible"/>
                                      </p:to>
                                    </p:set>
                                    <p:animEffect filter="fade" transition="in">
                                      <p:cBhvr>
                                        <p:cTn dur="1000"/>
                                        <p:tgtEl>
                                          <p:spTgt spid="2838"/>
                                        </p:tgtEl>
                                      </p:cBhvr>
                                    </p:animEffect>
                                  </p:childTnLst>
                                </p:cTn>
                              </p:par>
                              <p:par>
                                <p:cTn fill="hold" nodeType="withEffect" presetClass="entr" presetID="10" presetSubtype="0">
                                  <p:stCondLst>
                                    <p:cond delay="0"/>
                                  </p:stCondLst>
                                  <p:childTnLst>
                                    <p:set>
                                      <p:cBhvr>
                                        <p:cTn dur="1" fill="hold">
                                          <p:stCondLst>
                                            <p:cond delay="0"/>
                                          </p:stCondLst>
                                        </p:cTn>
                                        <p:tgtEl>
                                          <p:spTgt spid="2841"/>
                                        </p:tgtEl>
                                        <p:attrNameLst>
                                          <p:attrName>style.visibility</p:attrName>
                                        </p:attrNameLst>
                                      </p:cBhvr>
                                      <p:to>
                                        <p:strVal val="visible"/>
                                      </p:to>
                                    </p:set>
                                    <p:animEffect filter="fade" transition="in">
                                      <p:cBhvr>
                                        <p:cTn dur="1000"/>
                                        <p:tgtEl>
                                          <p:spTgt spid="28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9"/>
                                        </p:tgtEl>
                                        <p:attrNameLst>
                                          <p:attrName>style.visibility</p:attrName>
                                        </p:attrNameLst>
                                      </p:cBhvr>
                                      <p:to>
                                        <p:strVal val="visible"/>
                                      </p:to>
                                    </p:set>
                                    <p:animEffect filter="fade" transition="in">
                                      <p:cBhvr>
                                        <p:cTn dur="1000"/>
                                        <p:tgtEl>
                                          <p:spTgt spid="2839"/>
                                        </p:tgtEl>
                                      </p:cBhvr>
                                    </p:animEffect>
                                  </p:childTnLst>
                                </p:cTn>
                              </p:par>
                              <p:par>
                                <p:cTn fill="hold" nodeType="withEffect" presetClass="entr" presetID="10" presetSubtype="0">
                                  <p:stCondLst>
                                    <p:cond delay="0"/>
                                  </p:stCondLst>
                                  <p:childTnLst>
                                    <p:set>
                                      <p:cBhvr>
                                        <p:cTn dur="1" fill="hold">
                                          <p:stCondLst>
                                            <p:cond delay="0"/>
                                          </p:stCondLst>
                                        </p:cTn>
                                        <p:tgtEl>
                                          <p:spTgt spid="2842"/>
                                        </p:tgtEl>
                                        <p:attrNameLst>
                                          <p:attrName>style.visibility</p:attrName>
                                        </p:attrNameLst>
                                      </p:cBhvr>
                                      <p:to>
                                        <p:strVal val="visible"/>
                                      </p:to>
                                    </p:set>
                                    <p:animEffect filter="fade" transition="in">
                                      <p:cBhvr>
                                        <p:cTn dur="1000"/>
                                        <p:tgtEl>
                                          <p:spTgt spid="28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0"/>
                                        </p:tgtEl>
                                        <p:attrNameLst>
                                          <p:attrName>style.visibility</p:attrName>
                                        </p:attrNameLst>
                                      </p:cBhvr>
                                      <p:to>
                                        <p:strVal val="visible"/>
                                      </p:to>
                                    </p:set>
                                    <p:animEffect filter="fade" transition="in">
                                      <p:cBhvr>
                                        <p:cTn dur="1000"/>
                                        <p:tgtEl>
                                          <p:spTgt spid="2840"/>
                                        </p:tgtEl>
                                      </p:cBhvr>
                                    </p:animEffect>
                                  </p:childTnLst>
                                </p:cTn>
                              </p:par>
                              <p:par>
                                <p:cTn fill="hold" nodeType="withEffect" presetClass="entr" presetID="10" presetSubtype="0">
                                  <p:stCondLst>
                                    <p:cond delay="0"/>
                                  </p:stCondLst>
                                  <p:childTnLst>
                                    <p:set>
                                      <p:cBhvr>
                                        <p:cTn dur="1" fill="hold">
                                          <p:stCondLst>
                                            <p:cond delay="0"/>
                                          </p:stCondLst>
                                        </p:cTn>
                                        <p:tgtEl>
                                          <p:spTgt spid="2843"/>
                                        </p:tgtEl>
                                        <p:attrNameLst>
                                          <p:attrName>style.visibility</p:attrName>
                                        </p:attrNameLst>
                                      </p:cBhvr>
                                      <p:to>
                                        <p:strVal val="visible"/>
                                      </p:to>
                                    </p:set>
                                    <p:animEffect filter="fade" transition="in">
                                      <p:cBhvr>
                                        <p:cTn dur="1000"/>
                                        <p:tgtEl>
                                          <p:spTgt spid="28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4"/>
                                        </p:tgtEl>
                                        <p:attrNameLst>
                                          <p:attrName>style.visibility</p:attrName>
                                        </p:attrNameLst>
                                      </p:cBhvr>
                                      <p:to>
                                        <p:strVal val="visible"/>
                                      </p:to>
                                    </p:set>
                                    <p:animEffect filter="fade" transition="in">
                                      <p:cBhvr>
                                        <p:cTn dur="1000"/>
                                        <p:tgtEl>
                                          <p:spTgt spid="28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9" name="Shape 2849"/>
        <p:cNvGrpSpPr/>
        <p:nvPr/>
      </p:nvGrpSpPr>
      <p:grpSpPr>
        <a:xfrm>
          <a:off x="0" y="0"/>
          <a:ext cx="0" cy="0"/>
          <a:chOff x="0" y="0"/>
          <a:chExt cx="0" cy="0"/>
        </a:xfrm>
      </p:grpSpPr>
      <p:sp>
        <p:nvSpPr>
          <p:cNvPr id="2850" name="Google Shape;2850;p49"/>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solidFill>
                  <a:srgbClr val="418763"/>
                </a:solidFill>
              </a:rPr>
              <a:t>Compare graphs</a:t>
            </a:r>
            <a:endParaRPr/>
          </a:p>
        </p:txBody>
      </p:sp>
      <p:sp>
        <p:nvSpPr>
          <p:cNvPr id="2851" name="Google Shape;2851;p49"/>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2852" name="Google Shape;2852;p49"/>
          <p:cNvPicPr preferRelativeResize="0"/>
          <p:nvPr/>
        </p:nvPicPr>
        <p:blipFill>
          <a:blip r:embed="rId3">
            <a:alphaModFix/>
          </a:blip>
          <a:stretch>
            <a:fillRect/>
          </a:stretch>
        </p:blipFill>
        <p:spPr>
          <a:xfrm>
            <a:off x="1323225" y="1800225"/>
            <a:ext cx="3572475" cy="3538675"/>
          </a:xfrm>
          <a:prstGeom prst="rect">
            <a:avLst/>
          </a:prstGeom>
          <a:noFill/>
          <a:ln>
            <a:noFill/>
          </a:ln>
        </p:spPr>
      </p:pic>
      <p:pic>
        <p:nvPicPr>
          <p:cNvPr id="2853" name="Google Shape;2853;p49"/>
          <p:cNvPicPr preferRelativeResize="0"/>
          <p:nvPr/>
        </p:nvPicPr>
        <p:blipFill>
          <a:blip r:embed="rId4">
            <a:alphaModFix/>
          </a:blip>
          <a:stretch>
            <a:fillRect/>
          </a:stretch>
        </p:blipFill>
        <p:spPr>
          <a:xfrm>
            <a:off x="6790575" y="1857375"/>
            <a:ext cx="3324210" cy="3538675"/>
          </a:xfrm>
          <a:prstGeom prst="rect">
            <a:avLst/>
          </a:prstGeom>
          <a:noFill/>
          <a:ln>
            <a:noFill/>
          </a:ln>
        </p:spPr>
      </p:pic>
      <p:pic>
        <p:nvPicPr>
          <p:cNvPr id="2854" name="Google Shape;2854;p49"/>
          <p:cNvPicPr preferRelativeResize="0"/>
          <p:nvPr/>
        </p:nvPicPr>
        <p:blipFill>
          <a:blip r:embed="rId5">
            <a:alphaModFix/>
          </a:blip>
          <a:stretch>
            <a:fillRect/>
          </a:stretch>
        </p:blipFill>
        <p:spPr>
          <a:xfrm>
            <a:off x="1885397" y="5596075"/>
            <a:ext cx="2209800" cy="438150"/>
          </a:xfrm>
          <a:prstGeom prst="rect">
            <a:avLst/>
          </a:prstGeom>
          <a:noFill/>
          <a:ln>
            <a:noFill/>
          </a:ln>
        </p:spPr>
      </p:pic>
      <p:pic>
        <p:nvPicPr>
          <p:cNvPr id="2855" name="Google Shape;2855;p49"/>
          <p:cNvPicPr preferRelativeResize="0"/>
          <p:nvPr/>
        </p:nvPicPr>
        <p:blipFill>
          <a:blip r:embed="rId6">
            <a:alphaModFix/>
          </a:blip>
          <a:stretch>
            <a:fillRect/>
          </a:stretch>
        </p:blipFill>
        <p:spPr>
          <a:xfrm>
            <a:off x="7566472" y="5609650"/>
            <a:ext cx="1772415" cy="41099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0" name="Shape 2860"/>
        <p:cNvGrpSpPr/>
        <p:nvPr/>
      </p:nvGrpSpPr>
      <p:grpSpPr>
        <a:xfrm>
          <a:off x="0" y="0"/>
          <a:ext cx="0" cy="0"/>
          <a:chOff x="0" y="0"/>
          <a:chExt cx="0" cy="0"/>
        </a:xfrm>
      </p:grpSpPr>
      <p:sp>
        <p:nvSpPr>
          <p:cNvPr id="2861" name="Google Shape;2861;p50"/>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Compare Graphs</a:t>
            </a:r>
            <a:endParaRPr/>
          </a:p>
        </p:txBody>
      </p:sp>
      <p:sp>
        <p:nvSpPr>
          <p:cNvPr id="2862" name="Google Shape;2862;p50"/>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2863" name="Google Shape;2863;p50"/>
          <p:cNvPicPr preferRelativeResize="0"/>
          <p:nvPr/>
        </p:nvPicPr>
        <p:blipFill>
          <a:blip r:embed="rId3">
            <a:alphaModFix/>
          </a:blip>
          <a:stretch>
            <a:fillRect/>
          </a:stretch>
        </p:blipFill>
        <p:spPr>
          <a:xfrm>
            <a:off x="932900" y="1843225"/>
            <a:ext cx="1946800" cy="1922612"/>
          </a:xfrm>
          <a:prstGeom prst="rect">
            <a:avLst/>
          </a:prstGeom>
          <a:noFill/>
          <a:ln>
            <a:noFill/>
          </a:ln>
        </p:spPr>
      </p:pic>
      <p:pic>
        <p:nvPicPr>
          <p:cNvPr id="2864" name="Google Shape;2864;p50"/>
          <p:cNvPicPr preferRelativeResize="0"/>
          <p:nvPr/>
        </p:nvPicPr>
        <p:blipFill>
          <a:blip r:embed="rId4">
            <a:alphaModFix/>
          </a:blip>
          <a:stretch>
            <a:fillRect/>
          </a:stretch>
        </p:blipFill>
        <p:spPr>
          <a:xfrm>
            <a:off x="932897" y="3795841"/>
            <a:ext cx="2152650" cy="438150"/>
          </a:xfrm>
          <a:prstGeom prst="rect">
            <a:avLst/>
          </a:prstGeom>
          <a:noFill/>
          <a:ln>
            <a:noFill/>
          </a:ln>
        </p:spPr>
      </p:pic>
      <p:pic>
        <p:nvPicPr>
          <p:cNvPr id="2865" name="Google Shape;2865;p50"/>
          <p:cNvPicPr preferRelativeResize="0"/>
          <p:nvPr/>
        </p:nvPicPr>
        <p:blipFill>
          <a:blip r:embed="rId5">
            <a:alphaModFix/>
          </a:blip>
          <a:stretch>
            <a:fillRect/>
          </a:stretch>
        </p:blipFill>
        <p:spPr>
          <a:xfrm>
            <a:off x="2504213" y="4234001"/>
            <a:ext cx="1686549" cy="1876425"/>
          </a:xfrm>
          <a:prstGeom prst="rect">
            <a:avLst/>
          </a:prstGeom>
          <a:noFill/>
          <a:ln>
            <a:noFill/>
          </a:ln>
        </p:spPr>
      </p:pic>
      <p:pic>
        <p:nvPicPr>
          <p:cNvPr id="2866" name="Google Shape;2866;p50"/>
          <p:cNvPicPr preferRelativeResize="0"/>
          <p:nvPr/>
        </p:nvPicPr>
        <p:blipFill>
          <a:blip r:embed="rId6">
            <a:alphaModFix/>
          </a:blip>
          <a:stretch>
            <a:fillRect/>
          </a:stretch>
        </p:blipFill>
        <p:spPr>
          <a:xfrm>
            <a:off x="2361647" y="6110416"/>
            <a:ext cx="1971675" cy="457200"/>
          </a:xfrm>
          <a:prstGeom prst="rect">
            <a:avLst/>
          </a:prstGeom>
          <a:noFill/>
          <a:ln>
            <a:noFill/>
          </a:ln>
        </p:spPr>
      </p:pic>
      <p:pic>
        <p:nvPicPr>
          <p:cNvPr id="2867" name="Google Shape;2867;p50"/>
          <p:cNvPicPr preferRelativeResize="0"/>
          <p:nvPr/>
        </p:nvPicPr>
        <p:blipFill>
          <a:blip r:embed="rId7">
            <a:alphaModFix/>
          </a:blip>
          <a:stretch>
            <a:fillRect/>
          </a:stretch>
        </p:blipFill>
        <p:spPr>
          <a:xfrm>
            <a:off x="3980700" y="981075"/>
            <a:ext cx="2047500" cy="1709875"/>
          </a:xfrm>
          <a:prstGeom prst="rect">
            <a:avLst/>
          </a:prstGeom>
          <a:noFill/>
          <a:ln>
            <a:noFill/>
          </a:ln>
        </p:spPr>
      </p:pic>
      <p:pic>
        <p:nvPicPr>
          <p:cNvPr id="2868" name="Google Shape;2868;p50"/>
          <p:cNvPicPr preferRelativeResize="0"/>
          <p:nvPr/>
        </p:nvPicPr>
        <p:blipFill>
          <a:blip r:embed="rId8">
            <a:alphaModFix/>
          </a:blip>
          <a:stretch>
            <a:fillRect/>
          </a:stretch>
        </p:blipFill>
        <p:spPr>
          <a:xfrm>
            <a:off x="4128150" y="2690950"/>
            <a:ext cx="1752600" cy="428625"/>
          </a:xfrm>
          <a:prstGeom prst="rect">
            <a:avLst/>
          </a:prstGeom>
          <a:noFill/>
          <a:ln>
            <a:noFill/>
          </a:ln>
        </p:spPr>
      </p:pic>
      <p:pic>
        <p:nvPicPr>
          <p:cNvPr id="2869" name="Google Shape;2869;p50"/>
          <p:cNvPicPr preferRelativeResize="0"/>
          <p:nvPr/>
        </p:nvPicPr>
        <p:blipFill>
          <a:blip r:embed="rId9">
            <a:alphaModFix/>
          </a:blip>
          <a:stretch>
            <a:fillRect/>
          </a:stretch>
        </p:blipFill>
        <p:spPr>
          <a:xfrm>
            <a:off x="5066175" y="3357700"/>
            <a:ext cx="1946791" cy="1876425"/>
          </a:xfrm>
          <a:prstGeom prst="rect">
            <a:avLst/>
          </a:prstGeom>
          <a:noFill/>
          <a:ln>
            <a:noFill/>
          </a:ln>
        </p:spPr>
      </p:pic>
      <p:pic>
        <p:nvPicPr>
          <p:cNvPr id="2870" name="Google Shape;2870;p50"/>
          <p:cNvPicPr preferRelativeResize="0"/>
          <p:nvPr/>
        </p:nvPicPr>
        <p:blipFill>
          <a:blip r:embed="rId10">
            <a:alphaModFix/>
          </a:blip>
          <a:stretch>
            <a:fillRect/>
          </a:stretch>
        </p:blipFill>
        <p:spPr>
          <a:xfrm>
            <a:off x="5260366" y="5181600"/>
            <a:ext cx="1857375" cy="466725"/>
          </a:xfrm>
          <a:prstGeom prst="rect">
            <a:avLst/>
          </a:prstGeom>
          <a:noFill/>
          <a:ln>
            <a:noFill/>
          </a:ln>
        </p:spPr>
      </p:pic>
      <p:pic>
        <p:nvPicPr>
          <p:cNvPr id="2871" name="Google Shape;2871;p50"/>
          <p:cNvPicPr preferRelativeResize="0"/>
          <p:nvPr/>
        </p:nvPicPr>
        <p:blipFill>
          <a:blip r:embed="rId11">
            <a:alphaModFix/>
          </a:blip>
          <a:stretch>
            <a:fillRect/>
          </a:stretch>
        </p:blipFill>
        <p:spPr>
          <a:xfrm>
            <a:off x="7270141" y="323850"/>
            <a:ext cx="1914525" cy="2143125"/>
          </a:xfrm>
          <a:prstGeom prst="rect">
            <a:avLst/>
          </a:prstGeom>
          <a:noFill/>
          <a:ln>
            <a:noFill/>
          </a:ln>
        </p:spPr>
      </p:pic>
      <p:pic>
        <p:nvPicPr>
          <p:cNvPr id="2872" name="Google Shape;2872;p50"/>
          <p:cNvPicPr preferRelativeResize="0"/>
          <p:nvPr/>
        </p:nvPicPr>
        <p:blipFill>
          <a:blip r:embed="rId12">
            <a:alphaModFix/>
          </a:blip>
          <a:stretch>
            <a:fillRect/>
          </a:stretch>
        </p:blipFill>
        <p:spPr>
          <a:xfrm>
            <a:off x="7284429" y="2524125"/>
            <a:ext cx="1885950" cy="428625"/>
          </a:xfrm>
          <a:prstGeom prst="rect">
            <a:avLst/>
          </a:prstGeom>
          <a:noFill/>
          <a:ln>
            <a:noFill/>
          </a:ln>
        </p:spPr>
      </p:pic>
      <p:pic>
        <p:nvPicPr>
          <p:cNvPr id="2873" name="Google Shape;2873;p50"/>
          <p:cNvPicPr preferRelativeResize="0"/>
          <p:nvPr/>
        </p:nvPicPr>
        <p:blipFill>
          <a:blip r:embed="rId13">
            <a:alphaModFix/>
          </a:blip>
          <a:stretch>
            <a:fillRect/>
          </a:stretch>
        </p:blipFill>
        <p:spPr>
          <a:xfrm>
            <a:off x="8467716" y="3062425"/>
            <a:ext cx="2057400" cy="1905000"/>
          </a:xfrm>
          <a:prstGeom prst="rect">
            <a:avLst/>
          </a:prstGeom>
          <a:noFill/>
          <a:ln>
            <a:noFill/>
          </a:ln>
        </p:spPr>
      </p:pic>
      <p:pic>
        <p:nvPicPr>
          <p:cNvPr id="2874" name="Google Shape;2874;p50"/>
          <p:cNvPicPr preferRelativeResize="0"/>
          <p:nvPr/>
        </p:nvPicPr>
        <p:blipFill>
          <a:blip r:embed="rId14">
            <a:alphaModFix/>
          </a:blip>
          <a:stretch>
            <a:fillRect/>
          </a:stretch>
        </p:blipFill>
        <p:spPr>
          <a:xfrm>
            <a:off x="8905866" y="4974488"/>
            <a:ext cx="1362084" cy="39544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9" name="Shape 2879"/>
        <p:cNvGrpSpPr/>
        <p:nvPr/>
      </p:nvGrpSpPr>
      <p:grpSpPr>
        <a:xfrm>
          <a:off x="0" y="0"/>
          <a:ext cx="0" cy="0"/>
          <a:chOff x="0" y="0"/>
          <a:chExt cx="0" cy="0"/>
        </a:xfrm>
      </p:grpSpPr>
      <p:sp>
        <p:nvSpPr>
          <p:cNvPr id="2880" name="Google Shape;2880;p51"/>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Individual student work</a:t>
            </a:r>
            <a:endParaRPr/>
          </a:p>
        </p:txBody>
      </p:sp>
      <p:sp>
        <p:nvSpPr>
          <p:cNvPr id="2881" name="Google Shape;2881;p51"/>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2882" name="Google Shape;2882;p51"/>
          <p:cNvPicPr preferRelativeResize="0"/>
          <p:nvPr/>
        </p:nvPicPr>
        <p:blipFill>
          <a:blip r:embed="rId3">
            <a:alphaModFix/>
          </a:blip>
          <a:stretch>
            <a:fillRect/>
          </a:stretch>
        </p:blipFill>
        <p:spPr>
          <a:xfrm>
            <a:off x="923175" y="1943100"/>
            <a:ext cx="3880200" cy="3843475"/>
          </a:xfrm>
          <a:prstGeom prst="rect">
            <a:avLst/>
          </a:prstGeom>
          <a:noFill/>
          <a:ln>
            <a:noFill/>
          </a:ln>
        </p:spPr>
      </p:pic>
      <p:pic>
        <p:nvPicPr>
          <p:cNvPr id="2883" name="Google Shape;2883;p51"/>
          <p:cNvPicPr preferRelativeResize="0"/>
          <p:nvPr/>
        </p:nvPicPr>
        <p:blipFill>
          <a:blip r:embed="rId4">
            <a:alphaModFix/>
          </a:blip>
          <a:stretch>
            <a:fillRect/>
          </a:stretch>
        </p:blipFill>
        <p:spPr>
          <a:xfrm>
            <a:off x="5771400" y="2100262"/>
            <a:ext cx="4730326" cy="3529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8" name="Shape 2888"/>
        <p:cNvGrpSpPr/>
        <p:nvPr/>
      </p:nvGrpSpPr>
      <p:grpSpPr>
        <a:xfrm>
          <a:off x="0" y="0"/>
          <a:ext cx="0" cy="0"/>
          <a:chOff x="0" y="0"/>
          <a:chExt cx="0" cy="0"/>
        </a:xfrm>
      </p:grpSpPr>
      <p:sp>
        <p:nvSpPr>
          <p:cNvPr id="2889" name="Google Shape;2889;p52"/>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Class Discussion</a:t>
            </a:r>
            <a:endParaRPr/>
          </a:p>
        </p:txBody>
      </p:sp>
      <p:sp>
        <p:nvSpPr>
          <p:cNvPr id="2890" name="Google Shape;2890;p52"/>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2891" name="Google Shape;2891;p52"/>
          <p:cNvPicPr preferRelativeResize="0"/>
          <p:nvPr/>
        </p:nvPicPr>
        <p:blipFill>
          <a:blip r:embed="rId3">
            <a:alphaModFix/>
          </a:blip>
          <a:stretch>
            <a:fillRect/>
          </a:stretch>
        </p:blipFill>
        <p:spPr>
          <a:xfrm>
            <a:off x="3571048" y="1238250"/>
            <a:ext cx="4663399" cy="4653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6" name="Shape 2896"/>
        <p:cNvGrpSpPr/>
        <p:nvPr/>
      </p:nvGrpSpPr>
      <p:grpSpPr>
        <a:xfrm>
          <a:off x="0" y="0"/>
          <a:ext cx="0" cy="0"/>
          <a:chOff x="0" y="0"/>
          <a:chExt cx="0" cy="0"/>
        </a:xfrm>
      </p:grpSpPr>
      <p:sp>
        <p:nvSpPr>
          <p:cNvPr id="2897" name="Google Shape;2897;p53"/>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Next Steps</a:t>
            </a:r>
            <a:endParaRPr/>
          </a:p>
        </p:txBody>
      </p:sp>
      <p:sp>
        <p:nvSpPr>
          <p:cNvPr id="2898" name="Google Shape;2898;p53"/>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2899" name="Google Shape;2899;p53"/>
          <p:cNvPicPr preferRelativeResize="0"/>
          <p:nvPr/>
        </p:nvPicPr>
        <p:blipFill>
          <a:blip r:embed="rId3">
            <a:alphaModFix/>
          </a:blip>
          <a:stretch>
            <a:fillRect/>
          </a:stretch>
        </p:blipFill>
        <p:spPr>
          <a:xfrm>
            <a:off x="2928935" y="2205166"/>
            <a:ext cx="6334125" cy="31051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4" name="Shape 2904"/>
        <p:cNvGrpSpPr/>
        <p:nvPr/>
      </p:nvGrpSpPr>
      <p:grpSpPr>
        <a:xfrm>
          <a:off x="0" y="0"/>
          <a:ext cx="0" cy="0"/>
          <a:chOff x="0" y="0"/>
          <a:chExt cx="0" cy="0"/>
        </a:xfrm>
      </p:grpSpPr>
      <p:sp>
        <p:nvSpPr>
          <p:cNvPr id="2905" name="Google Shape;2905;p54"/>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Syllabus</a:t>
            </a:r>
            <a:endParaRPr/>
          </a:p>
        </p:txBody>
      </p:sp>
      <p:sp>
        <p:nvSpPr>
          <p:cNvPr id="2906" name="Google Shape;2906;p54"/>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2907" name="Google Shape;2907;p54"/>
          <p:cNvPicPr preferRelativeResize="0"/>
          <p:nvPr/>
        </p:nvPicPr>
        <p:blipFill>
          <a:blip r:embed="rId3">
            <a:alphaModFix/>
          </a:blip>
          <a:stretch>
            <a:fillRect/>
          </a:stretch>
        </p:blipFill>
        <p:spPr>
          <a:xfrm>
            <a:off x="932897" y="1843216"/>
            <a:ext cx="9963150" cy="4800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9" name="Shape 2619"/>
        <p:cNvGrpSpPr/>
        <p:nvPr/>
      </p:nvGrpSpPr>
      <p:grpSpPr>
        <a:xfrm>
          <a:off x="0" y="0"/>
          <a:ext cx="0" cy="0"/>
          <a:chOff x="0" y="0"/>
          <a:chExt cx="0" cy="0"/>
        </a:xfrm>
      </p:grpSpPr>
      <p:sp>
        <p:nvSpPr>
          <p:cNvPr id="2620" name="Google Shape;2620;p28"/>
          <p:cNvSpPr txBox="1"/>
          <p:nvPr>
            <p:ph type="title"/>
          </p:nvPr>
        </p:nvSpPr>
        <p:spPr>
          <a:xfrm>
            <a:off x="502750" y="644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Legend</a:t>
            </a:r>
            <a:endParaRPr/>
          </a:p>
        </p:txBody>
      </p:sp>
      <p:sp>
        <p:nvSpPr>
          <p:cNvPr id="2621" name="Google Shape;2621;p28"/>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2622" name="Google Shape;2622;p28"/>
          <p:cNvSpPr txBox="1"/>
          <p:nvPr/>
        </p:nvSpPr>
        <p:spPr>
          <a:xfrm>
            <a:off x="780500" y="404138"/>
            <a:ext cx="4183500" cy="5358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rPr lang="en-GB" sz="1900">
                <a:solidFill>
                  <a:srgbClr val="262262"/>
                </a:solidFill>
                <a:latin typeface="Calibri"/>
                <a:ea typeface="Calibri"/>
                <a:cs typeface="Calibri"/>
                <a:sym typeface="Calibri"/>
              </a:rPr>
              <a:t>Resource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rPr lang="en-GB" sz="1900">
                <a:solidFill>
                  <a:srgbClr val="262262"/>
                </a:solidFill>
                <a:latin typeface="Calibri"/>
                <a:ea typeface="Calibri"/>
                <a:cs typeface="Calibri"/>
                <a:sym typeface="Calibri"/>
              </a:rPr>
              <a:t>Prior Knowledge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rPr lang="en-GB" sz="1900">
                <a:solidFill>
                  <a:srgbClr val="262262"/>
                </a:solidFill>
                <a:latin typeface="Calibri"/>
                <a:ea typeface="Calibri"/>
                <a:cs typeface="Calibri"/>
                <a:sym typeface="Calibri"/>
              </a:rPr>
              <a:t>Group work</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rPr lang="en-GB" sz="1900">
                <a:solidFill>
                  <a:srgbClr val="262262"/>
                </a:solidFill>
                <a:latin typeface="Calibri"/>
                <a:ea typeface="Calibri"/>
                <a:cs typeface="Calibri"/>
                <a:sym typeface="Calibri"/>
              </a:rPr>
              <a:t>Teaching Approach</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rPr lang="en-GB" sz="1900">
                <a:solidFill>
                  <a:schemeClr val="dk2"/>
                </a:solidFill>
                <a:latin typeface="Calibri"/>
                <a:ea typeface="Calibri"/>
                <a:cs typeface="Calibri"/>
                <a:sym typeface="Calibri"/>
              </a:rPr>
              <a:t>	</a:t>
            </a:r>
            <a:endParaRPr sz="1900">
              <a:solidFill>
                <a:schemeClr val="dk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p:txBody>
      </p:sp>
      <p:pic>
        <p:nvPicPr>
          <p:cNvPr id="2623" name="Google Shape;2623;p28"/>
          <p:cNvPicPr preferRelativeResize="0"/>
          <p:nvPr/>
        </p:nvPicPr>
        <p:blipFill>
          <a:blip r:embed="rId3">
            <a:alphaModFix/>
          </a:blip>
          <a:stretch>
            <a:fillRect/>
          </a:stretch>
        </p:blipFill>
        <p:spPr>
          <a:xfrm>
            <a:off x="3507900" y="3549204"/>
            <a:ext cx="1132800" cy="1132800"/>
          </a:xfrm>
          <a:prstGeom prst="rect">
            <a:avLst/>
          </a:prstGeom>
          <a:noFill/>
          <a:ln>
            <a:noFill/>
          </a:ln>
        </p:spPr>
      </p:pic>
      <p:pic>
        <p:nvPicPr>
          <p:cNvPr id="2624" name="Google Shape;2624;p28"/>
          <p:cNvPicPr preferRelativeResize="0"/>
          <p:nvPr/>
        </p:nvPicPr>
        <p:blipFill>
          <a:blip r:embed="rId4">
            <a:alphaModFix/>
          </a:blip>
          <a:stretch>
            <a:fillRect/>
          </a:stretch>
        </p:blipFill>
        <p:spPr>
          <a:xfrm>
            <a:off x="3507892" y="2488575"/>
            <a:ext cx="1132800" cy="1132800"/>
          </a:xfrm>
          <a:prstGeom prst="rect">
            <a:avLst/>
          </a:prstGeom>
          <a:noFill/>
          <a:ln>
            <a:noFill/>
          </a:ln>
          <a:effectLst>
            <a:outerShdw blurRad="57150" rotWithShape="0" algn="bl" dir="5400000" dist="19050">
              <a:srgbClr val="000000">
                <a:alpha val="50000"/>
              </a:srgbClr>
            </a:outerShdw>
          </a:effectLst>
        </p:spPr>
      </p:pic>
      <p:sp>
        <p:nvSpPr>
          <p:cNvPr id="2625" name="Google Shape;2625;p28"/>
          <p:cNvSpPr txBox="1"/>
          <p:nvPr/>
        </p:nvSpPr>
        <p:spPr>
          <a:xfrm>
            <a:off x="6024992" y="1285754"/>
            <a:ext cx="4183500" cy="5168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rPr lang="en-GB" sz="1900">
                <a:solidFill>
                  <a:srgbClr val="262262"/>
                </a:solidFill>
                <a:latin typeface="Calibri"/>
                <a:ea typeface="Calibri"/>
                <a:cs typeface="Calibri"/>
                <a:sym typeface="Calibri"/>
              </a:rPr>
              <a:t>Reflection</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rPr lang="en-GB" sz="1900">
                <a:solidFill>
                  <a:srgbClr val="262262"/>
                </a:solidFill>
                <a:latin typeface="Calibri"/>
                <a:ea typeface="Calibri"/>
                <a:cs typeface="Calibri"/>
                <a:sym typeface="Calibri"/>
              </a:rPr>
              <a:t>Next step</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rPr lang="en-GB" sz="1900">
                <a:solidFill>
                  <a:schemeClr val="dk2"/>
                </a:solidFill>
                <a:latin typeface="Calibri"/>
                <a:ea typeface="Calibri"/>
                <a:cs typeface="Calibri"/>
                <a:sym typeface="Calibri"/>
              </a:rPr>
              <a:t>Digital Resource</a:t>
            </a:r>
            <a:r>
              <a:rPr lang="en-GB" sz="1900">
                <a:solidFill>
                  <a:srgbClr val="262262"/>
                </a:solidFill>
                <a:latin typeface="Calibri"/>
                <a:ea typeface="Calibri"/>
                <a:cs typeface="Calibri"/>
                <a:sym typeface="Calibri"/>
              </a:rPr>
              <a:t>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rPr lang="en-GB" sz="1900">
                <a:solidFill>
                  <a:srgbClr val="262262"/>
                </a:solidFill>
                <a:latin typeface="Calibri"/>
                <a:ea typeface="Calibri"/>
                <a:cs typeface="Calibri"/>
                <a:sym typeface="Calibri"/>
              </a:rPr>
              <a:t>Planning</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a:p>
            <a:pPr indent="0" lvl="0" marL="0" rtl="0" algn="l">
              <a:spcBef>
                <a:spcPts val="0"/>
              </a:spcBef>
              <a:spcAft>
                <a:spcPts val="0"/>
              </a:spcAft>
              <a:buNone/>
            </a:pPr>
            <a:r>
              <a:t/>
            </a:r>
            <a:endParaRPr sz="1900">
              <a:solidFill>
                <a:srgbClr val="262262"/>
              </a:solidFill>
              <a:latin typeface="Calibri"/>
              <a:ea typeface="Calibri"/>
              <a:cs typeface="Calibri"/>
              <a:sym typeface="Calibri"/>
            </a:endParaRPr>
          </a:p>
        </p:txBody>
      </p:sp>
      <p:pic>
        <p:nvPicPr>
          <p:cNvPr id="2626" name="Google Shape;2626;p28"/>
          <p:cNvPicPr preferRelativeResize="0"/>
          <p:nvPr/>
        </p:nvPicPr>
        <p:blipFill>
          <a:blip r:embed="rId5">
            <a:alphaModFix/>
          </a:blip>
          <a:stretch>
            <a:fillRect/>
          </a:stretch>
        </p:blipFill>
        <p:spPr>
          <a:xfrm>
            <a:off x="8046203" y="2488588"/>
            <a:ext cx="1132800" cy="1132800"/>
          </a:xfrm>
          <a:prstGeom prst="rect">
            <a:avLst/>
          </a:prstGeom>
          <a:noFill/>
          <a:ln>
            <a:noFill/>
          </a:ln>
        </p:spPr>
      </p:pic>
      <p:pic>
        <p:nvPicPr>
          <p:cNvPr id="2627" name="Google Shape;2627;p28"/>
          <p:cNvPicPr preferRelativeResize="0"/>
          <p:nvPr/>
        </p:nvPicPr>
        <p:blipFill>
          <a:blip r:embed="rId6">
            <a:alphaModFix/>
          </a:blip>
          <a:stretch>
            <a:fillRect/>
          </a:stretch>
        </p:blipFill>
        <p:spPr>
          <a:xfrm>
            <a:off x="8046208" y="4557846"/>
            <a:ext cx="1133931" cy="1133931"/>
          </a:xfrm>
          <a:prstGeom prst="rect">
            <a:avLst/>
          </a:prstGeom>
          <a:noFill/>
          <a:ln>
            <a:noFill/>
          </a:ln>
        </p:spPr>
      </p:pic>
      <p:pic>
        <p:nvPicPr>
          <p:cNvPr id="2628" name="Google Shape;2628;p28"/>
          <p:cNvPicPr preferRelativeResize="0"/>
          <p:nvPr/>
        </p:nvPicPr>
        <p:blipFill>
          <a:blip r:embed="rId7">
            <a:alphaModFix/>
          </a:blip>
          <a:stretch>
            <a:fillRect/>
          </a:stretch>
        </p:blipFill>
        <p:spPr>
          <a:xfrm>
            <a:off x="3507900" y="1345154"/>
            <a:ext cx="1132800" cy="1132800"/>
          </a:xfrm>
          <a:prstGeom prst="rect">
            <a:avLst/>
          </a:prstGeom>
          <a:noFill/>
          <a:ln>
            <a:noFill/>
          </a:ln>
        </p:spPr>
      </p:pic>
      <p:pic>
        <p:nvPicPr>
          <p:cNvPr id="2629" name="Google Shape;2629;p28"/>
          <p:cNvPicPr preferRelativeResize="0"/>
          <p:nvPr/>
        </p:nvPicPr>
        <p:blipFill>
          <a:blip r:embed="rId8">
            <a:alphaModFix/>
          </a:blip>
          <a:stretch>
            <a:fillRect/>
          </a:stretch>
        </p:blipFill>
        <p:spPr>
          <a:xfrm>
            <a:off x="3507900" y="4557840"/>
            <a:ext cx="1291749" cy="1291749"/>
          </a:xfrm>
          <a:prstGeom prst="rect">
            <a:avLst/>
          </a:prstGeom>
          <a:noFill/>
          <a:ln>
            <a:noFill/>
          </a:ln>
        </p:spPr>
      </p:pic>
      <p:pic>
        <p:nvPicPr>
          <p:cNvPr id="2630" name="Google Shape;2630;p28"/>
          <p:cNvPicPr preferRelativeResize="0"/>
          <p:nvPr/>
        </p:nvPicPr>
        <p:blipFill>
          <a:blip r:embed="rId9">
            <a:alphaModFix/>
          </a:blip>
          <a:stretch>
            <a:fillRect/>
          </a:stretch>
        </p:blipFill>
        <p:spPr>
          <a:xfrm>
            <a:off x="8046775" y="1345154"/>
            <a:ext cx="1132800" cy="1132800"/>
          </a:xfrm>
          <a:prstGeom prst="rect">
            <a:avLst/>
          </a:prstGeom>
          <a:noFill/>
          <a:ln>
            <a:noFill/>
          </a:ln>
        </p:spPr>
      </p:pic>
      <p:pic>
        <p:nvPicPr>
          <p:cNvPr id="2631" name="Google Shape;2631;p28"/>
          <p:cNvPicPr preferRelativeResize="0"/>
          <p:nvPr/>
        </p:nvPicPr>
        <p:blipFill>
          <a:blip r:embed="rId10">
            <a:alphaModFix/>
          </a:blip>
          <a:stretch>
            <a:fillRect/>
          </a:stretch>
        </p:blipFill>
        <p:spPr>
          <a:xfrm>
            <a:off x="8151400" y="3653813"/>
            <a:ext cx="923574" cy="9235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2" name="Shape 2912"/>
        <p:cNvGrpSpPr/>
        <p:nvPr/>
      </p:nvGrpSpPr>
      <p:grpSpPr>
        <a:xfrm>
          <a:off x="0" y="0"/>
          <a:ext cx="0" cy="0"/>
          <a:chOff x="0" y="0"/>
          <a:chExt cx="0" cy="0"/>
        </a:xfrm>
      </p:grpSpPr>
      <p:sp>
        <p:nvSpPr>
          <p:cNvPr id="2913" name="Google Shape;2913;p55"/>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Reflection on Teaching Approaches</a:t>
            </a:r>
            <a:endParaRPr/>
          </a:p>
        </p:txBody>
      </p:sp>
      <p:sp>
        <p:nvSpPr>
          <p:cNvPr id="2914" name="Google Shape;2914;p55"/>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2915" name="Google Shape;2915;p55">
            <a:hlinkClick r:id="rId3"/>
          </p:cNvPr>
          <p:cNvPicPr preferRelativeResize="0"/>
          <p:nvPr/>
        </p:nvPicPr>
        <p:blipFill>
          <a:blip r:embed="rId4">
            <a:alphaModFix/>
          </a:blip>
          <a:stretch>
            <a:fillRect/>
          </a:stretch>
        </p:blipFill>
        <p:spPr>
          <a:xfrm>
            <a:off x="4517988" y="2254190"/>
            <a:ext cx="3156024" cy="3156024"/>
          </a:xfrm>
          <a:prstGeom prst="rect">
            <a:avLst/>
          </a:prstGeom>
          <a:noFill/>
          <a:ln>
            <a:noFill/>
          </a:ln>
        </p:spPr>
      </p:pic>
      <p:sp>
        <p:nvSpPr>
          <p:cNvPr id="2916" name="Google Shape;2916;p55"/>
          <p:cNvSpPr txBox="1"/>
          <p:nvPr/>
        </p:nvSpPr>
        <p:spPr>
          <a:xfrm>
            <a:off x="3592950" y="5335725"/>
            <a:ext cx="5006100" cy="50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https://padlet.com/postprimarymaths/reflectiononteaching</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1" name="Shape 2921"/>
        <p:cNvGrpSpPr/>
        <p:nvPr/>
      </p:nvGrpSpPr>
      <p:grpSpPr>
        <a:xfrm>
          <a:off x="0" y="0"/>
          <a:ext cx="0" cy="0"/>
          <a:chOff x="0" y="0"/>
          <a:chExt cx="0" cy="0"/>
        </a:xfrm>
      </p:grpSpPr>
      <p:sp>
        <p:nvSpPr>
          <p:cNvPr id="2922" name="Google Shape;2922;p56"/>
          <p:cNvSpPr txBox="1"/>
          <p:nvPr>
            <p:ph type="title"/>
          </p:nvPr>
        </p:nvSpPr>
        <p:spPr>
          <a:xfrm>
            <a:off x="514800" y="825250"/>
            <a:ext cx="81603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Break Time</a:t>
            </a:r>
            <a:endParaRPr/>
          </a:p>
        </p:txBody>
      </p:sp>
      <p:sp>
        <p:nvSpPr>
          <p:cNvPr id="2923" name="Google Shape;2923;p56"/>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2924" name="Google Shape;2924;p56"/>
          <p:cNvPicPr preferRelativeResize="0"/>
          <p:nvPr/>
        </p:nvPicPr>
        <p:blipFill rotWithShape="1">
          <a:blip r:embed="rId3">
            <a:alphaModFix/>
          </a:blip>
          <a:srcRect b="13172" l="13796" r="13513" t="11853"/>
          <a:stretch/>
        </p:blipFill>
        <p:spPr>
          <a:xfrm>
            <a:off x="6694775" y="2420150"/>
            <a:ext cx="3439824" cy="3547974"/>
          </a:xfrm>
          <a:prstGeom prst="rect">
            <a:avLst/>
          </a:prstGeom>
          <a:noFill/>
          <a:ln>
            <a:noFill/>
          </a:ln>
        </p:spPr>
      </p:pic>
      <p:sp>
        <p:nvSpPr>
          <p:cNvPr id="2925" name="Google Shape;2925;p56"/>
          <p:cNvSpPr txBox="1"/>
          <p:nvPr>
            <p:ph type="title"/>
          </p:nvPr>
        </p:nvSpPr>
        <p:spPr>
          <a:xfrm>
            <a:off x="688825" y="4984550"/>
            <a:ext cx="81603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Section 2 starts at 10:25 </a:t>
            </a:r>
            <a:endParaRPr/>
          </a:p>
        </p:txBody>
      </p:sp>
      <p:sp>
        <p:nvSpPr>
          <p:cNvPr id="2926" name="Google Shape;2926;p56"/>
          <p:cNvSpPr/>
          <p:nvPr/>
        </p:nvSpPr>
        <p:spPr>
          <a:xfrm>
            <a:off x="688825" y="1556850"/>
            <a:ext cx="4631400" cy="2849100"/>
          </a:xfrm>
          <a:prstGeom prst="cloudCallout">
            <a:avLst>
              <a:gd fmla="val 82941" name="adj1"/>
              <a:gd fmla="val 31978" name="adj2"/>
            </a:avLst>
          </a:prstGeom>
          <a:solidFill>
            <a:srgbClr val="A7A3CB"/>
          </a:solidFill>
          <a:ln cap="flat" cmpd="sng" w="9525">
            <a:solidFill>
              <a:srgbClr val="12436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FFFFFF"/>
                </a:solidFill>
                <a:latin typeface="Comic Sans MS"/>
                <a:ea typeface="Comic Sans MS"/>
                <a:cs typeface="Comic Sans MS"/>
                <a:sym typeface="Comic Sans MS"/>
              </a:rPr>
              <a:t>I wonder what comes before cough </a:t>
            </a:r>
            <a:r>
              <a:rPr b="1" lang="en-GB" sz="3000">
                <a:solidFill>
                  <a:srgbClr val="FFFFFF"/>
                </a:solidFill>
                <a:latin typeface="Comic Sans MS"/>
                <a:ea typeface="Comic Sans MS"/>
                <a:cs typeface="Comic Sans MS"/>
                <a:sym typeface="Comic Sans MS"/>
              </a:rPr>
              <a:t>f</a:t>
            </a:r>
            <a:r>
              <a:rPr lang="en-GB" sz="3000">
                <a:solidFill>
                  <a:srgbClr val="FFFFFF"/>
                </a:solidFill>
                <a:latin typeface="Comic Sans MS"/>
                <a:ea typeface="Comic Sans MS"/>
                <a:cs typeface="Comic Sans MS"/>
                <a:sym typeface="Comic Sans MS"/>
              </a:rPr>
              <a:t>?</a:t>
            </a:r>
            <a:endParaRPr sz="3000">
              <a:solidFill>
                <a:srgbClr val="FFFFFF"/>
              </a:solidFill>
              <a:latin typeface="Comic Sans MS"/>
              <a:ea typeface="Comic Sans MS"/>
              <a:cs typeface="Comic Sans MS"/>
              <a:sym typeface="Comic Sans M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0" name="Shape 2930"/>
        <p:cNvGrpSpPr/>
        <p:nvPr/>
      </p:nvGrpSpPr>
      <p:grpSpPr>
        <a:xfrm>
          <a:off x="0" y="0"/>
          <a:ext cx="0" cy="0"/>
          <a:chOff x="0" y="0"/>
          <a:chExt cx="0" cy="0"/>
        </a:xfrm>
      </p:grpSpPr>
      <p:sp>
        <p:nvSpPr>
          <p:cNvPr id="2931" name="Google Shape;2931;p57"/>
          <p:cNvSpPr txBox="1"/>
          <p:nvPr>
            <p:ph idx="12" type="sldNum"/>
          </p:nvPr>
        </p:nvSpPr>
        <p:spPr>
          <a:xfrm>
            <a:off x="-12703" y="6356350"/>
            <a:ext cx="79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lang="en-GB" sz="1600">
                <a:solidFill>
                  <a:schemeClr val="accent2"/>
                </a:solidFill>
                <a:latin typeface="Calibri"/>
                <a:ea typeface="Calibri"/>
                <a:cs typeface="Calibri"/>
                <a:sym typeface="Calibri"/>
              </a:rPr>
              <a:t>‹#›</a:t>
            </a:fld>
            <a:endParaRPr b="1" sz="1600">
              <a:solidFill>
                <a:schemeClr val="accent2"/>
              </a:solidFill>
              <a:latin typeface="Calibri"/>
              <a:ea typeface="Calibri"/>
              <a:cs typeface="Calibri"/>
              <a:sym typeface="Calibri"/>
            </a:endParaRPr>
          </a:p>
        </p:txBody>
      </p:sp>
      <p:sp>
        <p:nvSpPr>
          <p:cNvPr id="2932" name="Google Shape;2932;p57"/>
          <p:cNvSpPr txBox="1"/>
          <p:nvPr>
            <p:ph type="title"/>
          </p:nvPr>
        </p:nvSpPr>
        <p:spPr>
          <a:xfrm>
            <a:off x="6231325" y="2456475"/>
            <a:ext cx="5960700" cy="13467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lt1"/>
              </a:buClr>
              <a:buSzPts val="2800"/>
              <a:buFont typeface="Calibri"/>
              <a:buNone/>
            </a:pPr>
            <a:r>
              <a:rPr lang="en-GB" sz="2600"/>
              <a:t>Integral Calculus</a:t>
            </a:r>
            <a:endParaRPr b="1" i="0" sz="2600" u="none" cap="none" strike="noStrike">
              <a:solidFill>
                <a:schemeClr val="lt1"/>
              </a:solidFill>
              <a:latin typeface="Calibri"/>
              <a:ea typeface="Calibri"/>
              <a:cs typeface="Calibri"/>
              <a:sym typeface="Calibri"/>
            </a:endParaRPr>
          </a:p>
        </p:txBody>
      </p:sp>
      <p:sp>
        <p:nvSpPr>
          <p:cNvPr id="2933" name="Google Shape;2933;p57"/>
          <p:cNvSpPr txBox="1"/>
          <p:nvPr>
            <p:ph idx="1" type="body"/>
          </p:nvPr>
        </p:nvSpPr>
        <p:spPr>
          <a:xfrm>
            <a:off x="6231333" y="4092463"/>
            <a:ext cx="4624500" cy="8778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2000"/>
              <a:buFont typeface="Arial"/>
              <a:buNone/>
            </a:pPr>
            <a:r>
              <a:rPr lang="en-GB"/>
              <a:t>Making sense of area and average value</a:t>
            </a:r>
            <a:endParaRPr b="0" i="0" sz="2000" u="none" cap="none" strike="noStrike">
              <a:solidFill>
                <a:schemeClr val="lt1"/>
              </a:solidFill>
              <a:latin typeface="Calibri"/>
              <a:ea typeface="Calibri"/>
              <a:cs typeface="Calibri"/>
              <a:sym typeface="Calibri"/>
            </a:endParaRPr>
          </a:p>
        </p:txBody>
      </p:sp>
      <p:cxnSp>
        <p:nvCxnSpPr>
          <p:cNvPr id="2934" name="Google Shape;2934;p57"/>
          <p:cNvCxnSpPr/>
          <p:nvPr/>
        </p:nvCxnSpPr>
        <p:spPr>
          <a:xfrm flipH="1" rot="10800000">
            <a:off x="6231325" y="3834925"/>
            <a:ext cx="3919500" cy="36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9" name="Shape 2939"/>
        <p:cNvGrpSpPr/>
        <p:nvPr/>
      </p:nvGrpSpPr>
      <p:grpSpPr>
        <a:xfrm>
          <a:off x="0" y="0"/>
          <a:ext cx="0" cy="0"/>
          <a:chOff x="0" y="0"/>
          <a:chExt cx="0" cy="0"/>
        </a:xfrm>
      </p:grpSpPr>
      <p:sp>
        <p:nvSpPr>
          <p:cNvPr id="2940" name="Google Shape;2940;p58"/>
          <p:cNvSpPr txBox="1"/>
          <p:nvPr>
            <p:ph type="title"/>
          </p:nvPr>
        </p:nvSpPr>
        <p:spPr>
          <a:xfrm>
            <a:off x="514800" y="364225"/>
            <a:ext cx="79224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Why Spend Time on Integral Calculus Today?</a:t>
            </a:r>
            <a:endParaRPr/>
          </a:p>
        </p:txBody>
      </p:sp>
      <p:sp>
        <p:nvSpPr>
          <p:cNvPr id="2941" name="Google Shape;2941;p58"/>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2942" name="Google Shape;2942;p58"/>
          <p:cNvPicPr preferRelativeResize="0"/>
          <p:nvPr/>
        </p:nvPicPr>
        <p:blipFill>
          <a:blip r:embed="rId3">
            <a:alphaModFix/>
          </a:blip>
          <a:stretch>
            <a:fillRect/>
          </a:stretch>
        </p:blipFill>
        <p:spPr>
          <a:xfrm>
            <a:off x="932900" y="1689300"/>
            <a:ext cx="7249325" cy="4711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42"/>
                                        </p:tgtEl>
                                        <p:attrNameLst>
                                          <p:attrName>style.visibility</p:attrName>
                                        </p:attrNameLst>
                                      </p:cBhvr>
                                      <p:to>
                                        <p:strVal val="visible"/>
                                      </p:to>
                                    </p:set>
                                    <p:animEffect filter="fade" transition="in">
                                      <p:cBhvr>
                                        <p:cTn dur="1000"/>
                                        <p:tgtEl>
                                          <p:spTgt spid="29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7" name="Shape 2947"/>
        <p:cNvGrpSpPr/>
        <p:nvPr/>
      </p:nvGrpSpPr>
      <p:grpSpPr>
        <a:xfrm>
          <a:off x="0" y="0"/>
          <a:ext cx="0" cy="0"/>
          <a:chOff x="0" y="0"/>
          <a:chExt cx="0" cy="0"/>
        </a:xfrm>
      </p:grpSpPr>
      <p:sp>
        <p:nvSpPr>
          <p:cNvPr id="2948" name="Google Shape;2948;p59"/>
          <p:cNvSpPr txBox="1"/>
          <p:nvPr>
            <p:ph type="title"/>
          </p:nvPr>
        </p:nvSpPr>
        <p:spPr>
          <a:xfrm>
            <a:off x="514800" y="592825"/>
            <a:ext cx="79224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Function - Derivative Matching Exercise</a:t>
            </a:r>
            <a:endParaRPr/>
          </a:p>
        </p:txBody>
      </p:sp>
      <p:sp>
        <p:nvSpPr>
          <p:cNvPr id="2949" name="Google Shape;2949;p59"/>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2950" name="Google Shape;2950;p59"/>
          <p:cNvPicPr preferRelativeResize="0"/>
          <p:nvPr/>
        </p:nvPicPr>
        <p:blipFill>
          <a:blip r:embed="rId3">
            <a:alphaModFix/>
          </a:blip>
          <a:stretch>
            <a:fillRect/>
          </a:stretch>
        </p:blipFill>
        <p:spPr>
          <a:xfrm>
            <a:off x="10677525" y="5367477"/>
            <a:ext cx="1291749" cy="1291749"/>
          </a:xfrm>
          <a:prstGeom prst="rect">
            <a:avLst/>
          </a:prstGeom>
          <a:noFill/>
          <a:ln>
            <a:noFill/>
          </a:ln>
        </p:spPr>
      </p:pic>
      <p:pic>
        <p:nvPicPr>
          <p:cNvPr id="2951" name="Google Shape;2951;p59"/>
          <p:cNvPicPr preferRelativeResize="0"/>
          <p:nvPr/>
        </p:nvPicPr>
        <p:blipFill rotWithShape="1">
          <a:blip r:embed="rId4">
            <a:alphaModFix/>
          </a:blip>
          <a:srcRect b="10851" l="12145" r="10497" t="11357"/>
          <a:stretch/>
        </p:blipFill>
        <p:spPr>
          <a:xfrm>
            <a:off x="1977597" y="3303150"/>
            <a:ext cx="1901379" cy="1911924"/>
          </a:xfrm>
          <a:prstGeom prst="rect">
            <a:avLst/>
          </a:prstGeom>
          <a:noFill/>
          <a:ln>
            <a:noFill/>
          </a:ln>
        </p:spPr>
      </p:pic>
      <p:pic>
        <p:nvPicPr>
          <p:cNvPr id="2952" name="Google Shape;2952;p59"/>
          <p:cNvPicPr preferRelativeResize="0"/>
          <p:nvPr/>
        </p:nvPicPr>
        <p:blipFill rotWithShape="1">
          <a:blip r:embed="rId5">
            <a:alphaModFix/>
          </a:blip>
          <a:srcRect b="10136" l="0" r="28005" t="0"/>
          <a:stretch/>
        </p:blipFill>
        <p:spPr>
          <a:xfrm>
            <a:off x="6400800" y="3259775"/>
            <a:ext cx="2294576" cy="2055120"/>
          </a:xfrm>
          <a:prstGeom prst="rect">
            <a:avLst/>
          </a:prstGeom>
          <a:noFill/>
          <a:ln>
            <a:noFill/>
          </a:ln>
        </p:spPr>
      </p:pic>
      <p:pic>
        <p:nvPicPr>
          <p:cNvPr id="2953" name="Google Shape;2953;p59"/>
          <p:cNvPicPr preferRelativeResize="0"/>
          <p:nvPr/>
        </p:nvPicPr>
        <p:blipFill>
          <a:blip r:embed="rId6">
            <a:alphaModFix/>
          </a:blip>
          <a:stretch>
            <a:fillRect/>
          </a:stretch>
        </p:blipFill>
        <p:spPr>
          <a:xfrm>
            <a:off x="514800" y="1736925"/>
            <a:ext cx="4965918" cy="597688"/>
          </a:xfrm>
          <a:prstGeom prst="rect">
            <a:avLst/>
          </a:prstGeom>
          <a:noFill/>
          <a:ln>
            <a:noFill/>
          </a:ln>
        </p:spPr>
      </p:pic>
      <p:sp>
        <p:nvSpPr>
          <p:cNvPr id="2954" name="Google Shape;2954;p59"/>
          <p:cNvSpPr txBox="1"/>
          <p:nvPr/>
        </p:nvSpPr>
        <p:spPr>
          <a:xfrm>
            <a:off x="1787236" y="2630214"/>
            <a:ext cx="2888700" cy="793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lang="en-GB" sz="2300">
                <a:solidFill>
                  <a:schemeClr val="dk2"/>
                </a:solidFill>
                <a:latin typeface="Calibri"/>
                <a:ea typeface="Calibri"/>
                <a:cs typeface="Calibri"/>
                <a:sym typeface="Calibri"/>
              </a:rPr>
              <a:t>Algebraic Expressions</a:t>
            </a:r>
            <a:endParaRPr sz="900"/>
          </a:p>
        </p:txBody>
      </p:sp>
      <p:sp>
        <p:nvSpPr>
          <p:cNvPr id="2955" name="Google Shape;2955;p59"/>
          <p:cNvSpPr txBox="1"/>
          <p:nvPr/>
        </p:nvSpPr>
        <p:spPr>
          <a:xfrm>
            <a:off x="7057450" y="2626911"/>
            <a:ext cx="1132800" cy="793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lang="en-GB" sz="2300">
                <a:solidFill>
                  <a:schemeClr val="dk2"/>
                </a:solidFill>
                <a:latin typeface="Calibri"/>
                <a:ea typeface="Calibri"/>
                <a:cs typeface="Calibri"/>
                <a:sym typeface="Calibri"/>
              </a:rPr>
              <a:t>Graphs</a:t>
            </a:r>
            <a:endParaRPr sz="900"/>
          </a:p>
        </p:txBody>
      </p:sp>
      <p:sp>
        <p:nvSpPr>
          <p:cNvPr id="2956" name="Google Shape;2956;p59"/>
          <p:cNvSpPr/>
          <p:nvPr/>
        </p:nvSpPr>
        <p:spPr>
          <a:xfrm>
            <a:off x="4336025" y="3982075"/>
            <a:ext cx="1696200" cy="6636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57" name="Google Shape;2957;p59"/>
          <p:cNvPicPr preferRelativeResize="0"/>
          <p:nvPr/>
        </p:nvPicPr>
        <p:blipFill>
          <a:blip r:embed="rId7">
            <a:alphaModFix/>
          </a:blip>
          <a:stretch>
            <a:fillRect/>
          </a:stretch>
        </p:blipFill>
        <p:spPr>
          <a:xfrm>
            <a:off x="9909425" y="5551563"/>
            <a:ext cx="923574" cy="9235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1"/>
                                        </p:tgtEl>
                                        <p:attrNameLst>
                                          <p:attrName>style.visibility</p:attrName>
                                        </p:attrNameLst>
                                      </p:cBhvr>
                                      <p:to>
                                        <p:strVal val="visible"/>
                                      </p:to>
                                    </p:set>
                                    <p:animEffect filter="fade" transition="in">
                                      <p:cBhvr>
                                        <p:cTn dur="1000"/>
                                        <p:tgtEl>
                                          <p:spTgt spid="2951"/>
                                        </p:tgtEl>
                                      </p:cBhvr>
                                    </p:animEffect>
                                  </p:childTnLst>
                                </p:cTn>
                              </p:par>
                              <p:par>
                                <p:cTn fill="hold" nodeType="withEffect" presetClass="entr" presetID="10" presetSubtype="0">
                                  <p:stCondLst>
                                    <p:cond delay="0"/>
                                  </p:stCondLst>
                                  <p:childTnLst>
                                    <p:set>
                                      <p:cBhvr>
                                        <p:cTn dur="1" fill="hold">
                                          <p:stCondLst>
                                            <p:cond delay="0"/>
                                          </p:stCondLst>
                                        </p:cTn>
                                        <p:tgtEl>
                                          <p:spTgt spid="2954"/>
                                        </p:tgtEl>
                                        <p:attrNameLst>
                                          <p:attrName>style.visibility</p:attrName>
                                        </p:attrNameLst>
                                      </p:cBhvr>
                                      <p:to>
                                        <p:strVal val="visible"/>
                                      </p:to>
                                    </p:set>
                                    <p:animEffect filter="fade" transition="in">
                                      <p:cBhvr>
                                        <p:cTn dur="1000"/>
                                        <p:tgtEl>
                                          <p:spTgt spid="29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2"/>
                                        </p:tgtEl>
                                        <p:attrNameLst>
                                          <p:attrName>style.visibility</p:attrName>
                                        </p:attrNameLst>
                                      </p:cBhvr>
                                      <p:to>
                                        <p:strVal val="visible"/>
                                      </p:to>
                                    </p:set>
                                    <p:animEffect filter="fade" transition="in">
                                      <p:cBhvr>
                                        <p:cTn dur="1000"/>
                                        <p:tgtEl>
                                          <p:spTgt spid="2952"/>
                                        </p:tgtEl>
                                      </p:cBhvr>
                                    </p:animEffect>
                                  </p:childTnLst>
                                </p:cTn>
                              </p:par>
                              <p:par>
                                <p:cTn fill="hold" nodeType="withEffect" presetClass="entr" presetID="10" presetSubtype="0">
                                  <p:stCondLst>
                                    <p:cond delay="0"/>
                                  </p:stCondLst>
                                  <p:childTnLst>
                                    <p:set>
                                      <p:cBhvr>
                                        <p:cTn dur="1" fill="hold">
                                          <p:stCondLst>
                                            <p:cond delay="0"/>
                                          </p:stCondLst>
                                        </p:cTn>
                                        <p:tgtEl>
                                          <p:spTgt spid="2955"/>
                                        </p:tgtEl>
                                        <p:attrNameLst>
                                          <p:attrName>style.visibility</p:attrName>
                                        </p:attrNameLst>
                                      </p:cBhvr>
                                      <p:to>
                                        <p:strVal val="visible"/>
                                      </p:to>
                                    </p:set>
                                    <p:animEffect filter="fade" transition="in">
                                      <p:cBhvr>
                                        <p:cTn dur="1000"/>
                                        <p:tgtEl>
                                          <p:spTgt spid="29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6"/>
                                        </p:tgtEl>
                                        <p:attrNameLst>
                                          <p:attrName>style.visibility</p:attrName>
                                        </p:attrNameLst>
                                      </p:cBhvr>
                                      <p:to>
                                        <p:strVal val="visible"/>
                                      </p:to>
                                    </p:set>
                                    <p:animEffect filter="fade" transition="in">
                                      <p:cBhvr>
                                        <p:cTn dur="1000"/>
                                        <p:tgtEl>
                                          <p:spTgt spid="29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2" name="Shape 2962"/>
        <p:cNvGrpSpPr/>
        <p:nvPr/>
      </p:nvGrpSpPr>
      <p:grpSpPr>
        <a:xfrm>
          <a:off x="0" y="0"/>
          <a:ext cx="0" cy="0"/>
          <a:chOff x="0" y="0"/>
          <a:chExt cx="0" cy="0"/>
        </a:xfrm>
      </p:grpSpPr>
      <p:pic>
        <p:nvPicPr>
          <p:cNvPr id="2963" name="Google Shape;2963;p60"/>
          <p:cNvPicPr preferRelativeResize="0"/>
          <p:nvPr/>
        </p:nvPicPr>
        <p:blipFill>
          <a:blip r:embed="rId3">
            <a:alphaModFix/>
          </a:blip>
          <a:stretch>
            <a:fillRect/>
          </a:stretch>
        </p:blipFill>
        <p:spPr>
          <a:xfrm>
            <a:off x="666753" y="4344863"/>
            <a:ext cx="5813930" cy="959975"/>
          </a:xfrm>
          <a:prstGeom prst="rect">
            <a:avLst/>
          </a:prstGeom>
          <a:noFill/>
          <a:ln>
            <a:noFill/>
          </a:ln>
        </p:spPr>
      </p:pic>
      <p:sp>
        <p:nvSpPr>
          <p:cNvPr id="2964" name="Google Shape;2964;p60"/>
          <p:cNvSpPr txBox="1"/>
          <p:nvPr>
            <p:ph type="title"/>
          </p:nvPr>
        </p:nvSpPr>
        <p:spPr>
          <a:xfrm>
            <a:off x="514800" y="211825"/>
            <a:ext cx="79224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Matching Exercise: Breakout Session Directions</a:t>
            </a:r>
            <a:endParaRPr/>
          </a:p>
        </p:txBody>
      </p:sp>
      <p:sp>
        <p:nvSpPr>
          <p:cNvPr id="2965" name="Google Shape;2965;p60"/>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2966" name="Google Shape;2966;p60"/>
          <p:cNvPicPr preferRelativeResize="0"/>
          <p:nvPr/>
        </p:nvPicPr>
        <p:blipFill>
          <a:blip r:embed="rId4">
            <a:alphaModFix/>
          </a:blip>
          <a:stretch>
            <a:fillRect/>
          </a:stretch>
        </p:blipFill>
        <p:spPr>
          <a:xfrm>
            <a:off x="10677525" y="5367477"/>
            <a:ext cx="1291749" cy="1291749"/>
          </a:xfrm>
          <a:prstGeom prst="rect">
            <a:avLst/>
          </a:prstGeom>
          <a:noFill/>
          <a:ln>
            <a:noFill/>
          </a:ln>
        </p:spPr>
      </p:pic>
      <p:sp>
        <p:nvSpPr>
          <p:cNvPr id="2967" name="Google Shape;2967;p60"/>
          <p:cNvSpPr txBox="1"/>
          <p:nvPr/>
        </p:nvSpPr>
        <p:spPr>
          <a:xfrm>
            <a:off x="514801" y="1562925"/>
            <a:ext cx="5489400" cy="793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0"/>
              </a:spcAft>
              <a:buNone/>
            </a:pPr>
            <a:r>
              <a:rPr lang="en-GB" sz="2300">
                <a:solidFill>
                  <a:schemeClr val="dk2"/>
                </a:solidFill>
                <a:latin typeface="Calibri"/>
                <a:ea typeface="Calibri"/>
                <a:cs typeface="Calibri"/>
                <a:sym typeface="Calibri"/>
              </a:rPr>
              <a:t>Everyone opens the Google slides file but only 1 person does the dragging</a:t>
            </a:r>
            <a:endParaRPr sz="2300">
              <a:solidFill>
                <a:schemeClr val="dk2"/>
              </a:solidFill>
              <a:latin typeface="Calibri"/>
              <a:ea typeface="Calibri"/>
              <a:cs typeface="Calibri"/>
              <a:sym typeface="Calibri"/>
            </a:endParaRPr>
          </a:p>
          <a:p>
            <a:pPr indent="0" lvl="0" marL="0" rtl="0" algn="l">
              <a:lnSpc>
                <a:spcPct val="90000"/>
              </a:lnSpc>
              <a:spcBef>
                <a:spcPts val="400"/>
              </a:spcBef>
              <a:spcAft>
                <a:spcPts val="0"/>
              </a:spcAft>
              <a:buNone/>
            </a:pPr>
            <a:r>
              <a:t/>
            </a:r>
            <a:endParaRPr sz="2300">
              <a:solidFill>
                <a:schemeClr val="dk2"/>
              </a:solidFill>
              <a:latin typeface="Calibri"/>
              <a:ea typeface="Calibri"/>
              <a:cs typeface="Calibri"/>
              <a:sym typeface="Calibri"/>
            </a:endParaRPr>
          </a:p>
          <a:p>
            <a:pPr indent="0" lvl="0" marL="0" rtl="0" algn="l">
              <a:lnSpc>
                <a:spcPct val="90000"/>
              </a:lnSpc>
              <a:spcBef>
                <a:spcPts val="400"/>
              </a:spcBef>
              <a:spcAft>
                <a:spcPts val="400"/>
              </a:spcAft>
              <a:buNone/>
            </a:pPr>
            <a:r>
              <a:t/>
            </a:r>
            <a:endParaRPr sz="2300">
              <a:solidFill>
                <a:schemeClr val="dk2"/>
              </a:solidFill>
              <a:latin typeface="Calibri"/>
              <a:ea typeface="Calibri"/>
              <a:cs typeface="Calibri"/>
              <a:sym typeface="Calibri"/>
            </a:endParaRPr>
          </a:p>
        </p:txBody>
      </p:sp>
      <p:pic>
        <p:nvPicPr>
          <p:cNvPr id="2968" name="Google Shape;2968;p60"/>
          <p:cNvPicPr preferRelativeResize="0"/>
          <p:nvPr/>
        </p:nvPicPr>
        <p:blipFill>
          <a:blip r:embed="rId5">
            <a:alphaModFix/>
          </a:blip>
          <a:stretch>
            <a:fillRect/>
          </a:stretch>
        </p:blipFill>
        <p:spPr>
          <a:xfrm>
            <a:off x="8965650" y="1487540"/>
            <a:ext cx="3156024" cy="3156024"/>
          </a:xfrm>
          <a:prstGeom prst="rect">
            <a:avLst/>
          </a:prstGeom>
          <a:noFill/>
          <a:ln>
            <a:noFill/>
          </a:ln>
        </p:spPr>
      </p:pic>
      <p:cxnSp>
        <p:nvCxnSpPr>
          <p:cNvPr id="2969" name="Google Shape;2969;p60"/>
          <p:cNvCxnSpPr>
            <a:endCxn id="2970" idx="0"/>
          </p:cNvCxnSpPr>
          <p:nvPr/>
        </p:nvCxnSpPr>
        <p:spPr>
          <a:xfrm flipH="1">
            <a:off x="2600225" y="3557075"/>
            <a:ext cx="309900" cy="787800"/>
          </a:xfrm>
          <a:prstGeom prst="straightConnector1">
            <a:avLst/>
          </a:prstGeom>
          <a:noFill/>
          <a:ln cap="flat" cmpd="sng" w="38100">
            <a:solidFill>
              <a:srgbClr val="FF0000"/>
            </a:solidFill>
            <a:prstDash val="solid"/>
            <a:round/>
            <a:headEnd len="med" w="med" type="none"/>
            <a:tailEnd len="med" w="med" type="triangle"/>
          </a:ln>
        </p:spPr>
      </p:cxnSp>
      <p:sp>
        <p:nvSpPr>
          <p:cNvPr id="2971" name="Google Shape;2971;p60"/>
          <p:cNvSpPr txBox="1"/>
          <p:nvPr/>
        </p:nvSpPr>
        <p:spPr>
          <a:xfrm>
            <a:off x="2895175" y="2859425"/>
            <a:ext cx="4081800" cy="1291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0"/>
              </a:spcAft>
              <a:buNone/>
            </a:pPr>
            <a:r>
              <a:rPr lang="en-GB" sz="2300">
                <a:solidFill>
                  <a:schemeClr val="dk2"/>
                </a:solidFill>
                <a:latin typeface="Calibri"/>
                <a:ea typeface="Calibri"/>
                <a:cs typeface="Calibri"/>
                <a:sym typeface="Calibri"/>
              </a:rPr>
              <a:t>Click “View → Zoom → Fit” </a:t>
            </a:r>
            <a:br>
              <a:rPr lang="en-GB" sz="2300">
                <a:solidFill>
                  <a:schemeClr val="dk2"/>
                </a:solidFill>
                <a:latin typeface="Calibri"/>
                <a:ea typeface="Calibri"/>
                <a:cs typeface="Calibri"/>
                <a:sym typeface="Calibri"/>
              </a:rPr>
            </a:br>
            <a:r>
              <a:rPr lang="en-GB" sz="2300">
                <a:solidFill>
                  <a:schemeClr val="dk2"/>
                </a:solidFill>
                <a:latin typeface="Calibri"/>
                <a:ea typeface="Calibri"/>
                <a:cs typeface="Calibri"/>
                <a:sym typeface="Calibri"/>
              </a:rPr>
              <a:t>and then </a:t>
            </a:r>
            <a:endParaRPr sz="2300">
              <a:solidFill>
                <a:schemeClr val="dk2"/>
              </a:solidFill>
              <a:latin typeface="Calibri"/>
              <a:ea typeface="Calibri"/>
              <a:cs typeface="Calibri"/>
              <a:sym typeface="Calibri"/>
            </a:endParaRPr>
          </a:p>
          <a:p>
            <a:pPr indent="0" lvl="0" marL="0" rtl="0" algn="l">
              <a:lnSpc>
                <a:spcPct val="90000"/>
              </a:lnSpc>
              <a:spcBef>
                <a:spcPts val="400"/>
              </a:spcBef>
              <a:spcAft>
                <a:spcPts val="0"/>
              </a:spcAft>
              <a:buNone/>
            </a:pPr>
            <a:r>
              <a:rPr lang="en-GB" sz="2300">
                <a:solidFill>
                  <a:schemeClr val="dk2"/>
                </a:solidFill>
                <a:latin typeface="Calibri"/>
                <a:ea typeface="Calibri"/>
                <a:cs typeface="Calibri"/>
                <a:sym typeface="Calibri"/>
              </a:rPr>
              <a:t>“View → Full screen”</a:t>
            </a:r>
            <a:endParaRPr sz="2300">
              <a:solidFill>
                <a:schemeClr val="dk2"/>
              </a:solidFill>
              <a:latin typeface="Calibri"/>
              <a:ea typeface="Calibri"/>
              <a:cs typeface="Calibri"/>
              <a:sym typeface="Calibri"/>
            </a:endParaRPr>
          </a:p>
          <a:p>
            <a:pPr indent="0" lvl="0" marL="0" rtl="0" algn="l">
              <a:lnSpc>
                <a:spcPct val="90000"/>
              </a:lnSpc>
              <a:spcBef>
                <a:spcPts val="400"/>
              </a:spcBef>
              <a:spcAft>
                <a:spcPts val="400"/>
              </a:spcAft>
              <a:buNone/>
            </a:pPr>
            <a:r>
              <a:t/>
            </a:r>
            <a:endParaRPr sz="2300">
              <a:solidFill>
                <a:schemeClr val="dk2"/>
              </a:solidFill>
              <a:latin typeface="Calibri"/>
              <a:ea typeface="Calibri"/>
              <a:cs typeface="Calibri"/>
              <a:sym typeface="Calibri"/>
            </a:endParaRPr>
          </a:p>
        </p:txBody>
      </p:sp>
      <p:sp>
        <p:nvSpPr>
          <p:cNvPr id="2970" name="Google Shape;2970;p60"/>
          <p:cNvSpPr/>
          <p:nvPr/>
        </p:nvSpPr>
        <p:spPr>
          <a:xfrm>
            <a:off x="2291375" y="4344875"/>
            <a:ext cx="617700" cy="4446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72" name="Google Shape;2972;p60"/>
          <p:cNvPicPr preferRelativeResize="0"/>
          <p:nvPr/>
        </p:nvPicPr>
        <p:blipFill>
          <a:blip r:embed="rId6">
            <a:alphaModFix/>
          </a:blip>
          <a:stretch>
            <a:fillRect/>
          </a:stretch>
        </p:blipFill>
        <p:spPr>
          <a:xfrm>
            <a:off x="9857200" y="5551563"/>
            <a:ext cx="923574" cy="923574"/>
          </a:xfrm>
          <a:prstGeom prst="rect">
            <a:avLst/>
          </a:prstGeom>
          <a:noFill/>
          <a:ln>
            <a:noFill/>
          </a:ln>
        </p:spPr>
      </p:pic>
      <p:pic>
        <p:nvPicPr>
          <p:cNvPr id="2973" name="Google Shape;2973;p60"/>
          <p:cNvPicPr preferRelativeResize="0"/>
          <p:nvPr/>
        </p:nvPicPr>
        <p:blipFill>
          <a:blip r:embed="rId7">
            <a:alphaModFix/>
          </a:blip>
          <a:stretch>
            <a:fillRect/>
          </a:stretch>
        </p:blipFill>
        <p:spPr>
          <a:xfrm>
            <a:off x="810556" y="1081225"/>
            <a:ext cx="8386719" cy="56542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3"/>
                                        </p:tgtEl>
                                        <p:attrNameLst>
                                          <p:attrName>style.visibility</p:attrName>
                                        </p:attrNameLst>
                                      </p:cBhvr>
                                      <p:to>
                                        <p:strVal val="visible"/>
                                      </p:to>
                                    </p:set>
                                    <p:animEffect filter="fade" transition="in">
                                      <p:cBhvr>
                                        <p:cTn dur="1000"/>
                                        <p:tgtEl>
                                          <p:spTgt spid="29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297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967"/>
                                        </p:tgtEl>
                                        <p:attrNameLst>
                                          <p:attrName>style.visibility</p:attrName>
                                        </p:attrNameLst>
                                      </p:cBhvr>
                                      <p:to>
                                        <p:strVal val="visible"/>
                                      </p:to>
                                    </p:set>
                                    <p:animEffect filter="fade" transition="in">
                                      <p:cBhvr>
                                        <p:cTn dur="1000"/>
                                        <p:tgtEl>
                                          <p:spTgt spid="29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296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3"/>
                                        </p:tgtEl>
                                        <p:attrNameLst>
                                          <p:attrName>style.visibility</p:attrName>
                                        </p:attrNameLst>
                                      </p:cBhvr>
                                      <p:to>
                                        <p:strVal val="visible"/>
                                      </p:to>
                                    </p:set>
                                    <p:animEffect filter="fade" transition="in">
                                      <p:cBhvr>
                                        <p:cTn dur="1000"/>
                                        <p:tgtEl>
                                          <p:spTgt spid="2963"/>
                                        </p:tgtEl>
                                      </p:cBhvr>
                                    </p:animEffect>
                                  </p:childTnLst>
                                </p:cTn>
                              </p:par>
                              <p:par>
                                <p:cTn fill="hold" nodeType="withEffect" presetClass="entr" presetID="10" presetSubtype="0">
                                  <p:stCondLst>
                                    <p:cond delay="0"/>
                                  </p:stCondLst>
                                  <p:childTnLst>
                                    <p:set>
                                      <p:cBhvr>
                                        <p:cTn dur="1" fill="hold">
                                          <p:stCondLst>
                                            <p:cond delay="0"/>
                                          </p:stCondLst>
                                        </p:cTn>
                                        <p:tgtEl>
                                          <p:spTgt spid="2969"/>
                                        </p:tgtEl>
                                        <p:attrNameLst>
                                          <p:attrName>style.visibility</p:attrName>
                                        </p:attrNameLst>
                                      </p:cBhvr>
                                      <p:to>
                                        <p:strVal val="visible"/>
                                      </p:to>
                                    </p:set>
                                    <p:animEffect filter="fade" transition="in">
                                      <p:cBhvr>
                                        <p:cTn dur="1000"/>
                                        <p:tgtEl>
                                          <p:spTgt spid="2969"/>
                                        </p:tgtEl>
                                      </p:cBhvr>
                                    </p:animEffect>
                                  </p:childTnLst>
                                </p:cTn>
                              </p:par>
                              <p:par>
                                <p:cTn fill="hold" nodeType="withEffect" presetClass="entr" presetID="10" presetSubtype="0">
                                  <p:stCondLst>
                                    <p:cond delay="0"/>
                                  </p:stCondLst>
                                  <p:childTnLst>
                                    <p:set>
                                      <p:cBhvr>
                                        <p:cTn dur="1" fill="hold">
                                          <p:stCondLst>
                                            <p:cond delay="0"/>
                                          </p:stCondLst>
                                        </p:cTn>
                                        <p:tgtEl>
                                          <p:spTgt spid="2970"/>
                                        </p:tgtEl>
                                        <p:attrNameLst>
                                          <p:attrName>style.visibility</p:attrName>
                                        </p:attrNameLst>
                                      </p:cBhvr>
                                      <p:to>
                                        <p:strVal val="visible"/>
                                      </p:to>
                                    </p:set>
                                    <p:animEffect filter="fade" transition="in">
                                      <p:cBhvr>
                                        <p:cTn dur="1000"/>
                                        <p:tgtEl>
                                          <p:spTgt spid="2970"/>
                                        </p:tgtEl>
                                      </p:cBhvr>
                                    </p:animEffect>
                                  </p:childTnLst>
                                </p:cTn>
                              </p:par>
                              <p:par>
                                <p:cTn fill="hold" nodeType="withEffect" presetClass="entr" presetID="10" presetSubtype="0">
                                  <p:stCondLst>
                                    <p:cond delay="0"/>
                                  </p:stCondLst>
                                  <p:childTnLst>
                                    <p:set>
                                      <p:cBhvr>
                                        <p:cTn dur="1" fill="hold">
                                          <p:stCondLst>
                                            <p:cond delay="0"/>
                                          </p:stCondLst>
                                        </p:cTn>
                                        <p:tgtEl>
                                          <p:spTgt spid="2971"/>
                                        </p:tgtEl>
                                        <p:attrNameLst>
                                          <p:attrName>style.visibility</p:attrName>
                                        </p:attrNameLst>
                                      </p:cBhvr>
                                      <p:to>
                                        <p:strVal val="visible"/>
                                      </p:to>
                                    </p:set>
                                    <p:animEffect filter="fade" transition="in">
                                      <p:cBhvr>
                                        <p:cTn dur="1000"/>
                                        <p:tgtEl>
                                          <p:spTgt spid="29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8" name="Shape 2978"/>
        <p:cNvGrpSpPr/>
        <p:nvPr/>
      </p:nvGrpSpPr>
      <p:grpSpPr>
        <a:xfrm>
          <a:off x="0" y="0"/>
          <a:ext cx="0" cy="0"/>
          <a:chOff x="0" y="0"/>
          <a:chExt cx="0" cy="0"/>
        </a:xfrm>
      </p:grpSpPr>
      <p:sp>
        <p:nvSpPr>
          <p:cNvPr id="2979" name="Google Shape;2979;p61"/>
          <p:cNvSpPr txBox="1"/>
          <p:nvPr>
            <p:ph type="title"/>
          </p:nvPr>
        </p:nvSpPr>
        <p:spPr>
          <a:xfrm>
            <a:off x="514800" y="364225"/>
            <a:ext cx="79224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Matching Exercise Solutions</a:t>
            </a:r>
            <a:endParaRPr/>
          </a:p>
        </p:txBody>
      </p:sp>
      <p:sp>
        <p:nvSpPr>
          <p:cNvPr id="2980" name="Google Shape;2980;p61"/>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2981" name="Google Shape;2981;p61"/>
          <p:cNvPicPr preferRelativeResize="0"/>
          <p:nvPr/>
        </p:nvPicPr>
        <p:blipFill rotWithShape="1">
          <a:blip r:embed="rId3">
            <a:alphaModFix/>
          </a:blip>
          <a:srcRect b="1992" l="0" r="0" t="2222"/>
          <a:stretch/>
        </p:blipFill>
        <p:spPr>
          <a:xfrm>
            <a:off x="181280" y="13927"/>
            <a:ext cx="3974220" cy="6826600"/>
          </a:xfrm>
          <a:prstGeom prst="rect">
            <a:avLst/>
          </a:prstGeom>
          <a:noFill/>
          <a:ln>
            <a:noFill/>
          </a:ln>
        </p:spPr>
      </p:pic>
      <p:pic>
        <p:nvPicPr>
          <p:cNvPr id="2982" name="Google Shape;2982;p61"/>
          <p:cNvPicPr preferRelativeResize="0"/>
          <p:nvPr/>
        </p:nvPicPr>
        <p:blipFill>
          <a:blip r:embed="rId4">
            <a:alphaModFix/>
          </a:blip>
          <a:stretch>
            <a:fillRect/>
          </a:stretch>
        </p:blipFill>
        <p:spPr>
          <a:xfrm>
            <a:off x="4307900" y="15712"/>
            <a:ext cx="3992500" cy="6826578"/>
          </a:xfrm>
          <a:prstGeom prst="rect">
            <a:avLst/>
          </a:prstGeom>
          <a:noFill/>
          <a:ln>
            <a:noFill/>
          </a:ln>
        </p:spPr>
      </p:pic>
      <p:pic>
        <p:nvPicPr>
          <p:cNvPr id="2983" name="Google Shape;2983;p61"/>
          <p:cNvPicPr preferRelativeResize="0"/>
          <p:nvPr/>
        </p:nvPicPr>
        <p:blipFill>
          <a:blip r:embed="rId5">
            <a:alphaModFix/>
          </a:blip>
          <a:stretch>
            <a:fillRect/>
          </a:stretch>
        </p:blipFill>
        <p:spPr>
          <a:xfrm>
            <a:off x="8387623" y="15700"/>
            <a:ext cx="3728177" cy="6826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297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8" name="Shape 2988"/>
        <p:cNvGrpSpPr/>
        <p:nvPr/>
      </p:nvGrpSpPr>
      <p:grpSpPr>
        <a:xfrm>
          <a:off x="0" y="0"/>
          <a:ext cx="0" cy="0"/>
          <a:chOff x="0" y="0"/>
          <a:chExt cx="0" cy="0"/>
        </a:xfrm>
      </p:grpSpPr>
      <p:sp>
        <p:nvSpPr>
          <p:cNvPr id="2989" name="Google Shape;2989;p62"/>
          <p:cNvSpPr txBox="1"/>
          <p:nvPr>
            <p:ph type="title"/>
          </p:nvPr>
        </p:nvSpPr>
        <p:spPr>
          <a:xfrm>
            <a:off x="514800" y="592825"/>
            <a:ext cx="61308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Function - Derivative Matching Exercise</a:t>
            </a:r>
            <a:endParaRPr/>
          </a:p>
        </p:txBody>
      </p:sp>
      <p:sp>
        <p:nvSpPr>
          <p:cNvPr id="2990" name="Google Shape;2990;p62"/>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2991" name="Google Shape;2991;p62"/>
          <p:cNvSpPr txBox="1"/>
          <p:nvPr/>
        </p:nvSpPr>
        <p:spPr>
          <a:xfrm>
            <a:off x="871550" y="2990075"/>
            <a:ext cx="1350300" cy="677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2300">
              <a:latin typeface="Calibri"/>
              <a:ea typeface="Calibri"/>
              <a:cs typeface="Calibri"/>
              <a:sym typeface="Calibri"/>
            </a:endParaRPr>
          </a:p>
        </p:txBody>
      </p:sp>
      <p:sp>
        <p:nvSpPr>
          <p:cNvPr id="2992" name="Google Shape;2992;p62"/>
          <p:cNvSpPr txBox="1"/>
          <p:nvPr/>
        </p:nvSpPr>
        <p:spPr>
          <a:xfrm>
            <a:off x="871550" y="3758900"/>
            <a:ext cx="1350300" cy="711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2300">
              <a:latin typeface="Calibri"/>
              <a:ea typeface="Calibri"/>
              <a:cs typeface="Calibri"/>
              <a:sym typeface="Calibri"/>
            </a:endParaRPr>
          </a:p>
        </p:txBody>
      </p:sp>
      <p:sp>
        <p:nvSpPr>
          <p:cNvPr id="2993" name="Google Shape;2993;p62"/>
          <p:cNvSpPr txBox="1"/>
          <p:nvPr/>
        </p:nvSpPr>
        <p:spPr>
          <a:xfrm>
            <a:off x="871550" y="4552926"/>
            <a:ext cx="1350300" cy="711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2300">
              <a:latin typeface="Calibri"/>
              <a:ea typeface="Calibri"/>
              <a:cs typeface="Calibri"/>
              <a:sym typeface="Calibri"/>
            </a:endParaRPr>
          </a:p>
        </p:txBody>
      </p:sp>
      <p:sp>
        <p:nvSpPr>
          <p:cNvPr id="2994" name="Google Shape;2994;p62"/>
          <p:cNvSpPr txBox="1"/>
          <p:nvPr/>
        </p:nvSpPr>
        <p:spPr>
          <a:xfrm>
            <a:off x="2952775" y="3654550"/>
            <a:ext cx="893700" cy="793200"/>
          </a:xfrm>
          <a:prstGeom prst="rect">
            <a:avLst/>
          </a:prstGeom>
          <a:no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2"/>
              </a:solidFill>
              <a:latin typeface="Calibri"/>
              <a:ea typeface="Calibri"/>
              <a:cs typeface="Calibri"/>
              <a:sym typeface="Calibri"/>
            </a:endParaRPr>
          </a:p>
        </p:txBody>
      </p:sp>
      <p:pic>
        <p:nvPicPr>
          <p:cNvPr id="2995" name="Google Shape;2995;p62"/>
          <p:cNvPicPr preferRelativeResize="0"/>
          <p:nvPr/>
        </p:nvPicPr>
        <p:blipFill>
          <a:blip r:embed="rId3">
            <a:alphaModFix/>
          </a:blip>
          <a:stretch>
            <a:fillRect/>
          </a:stretch>
        </p:blipFill>
        <p:spPr>
          <a:xfrm>
            <a:off x="4516575" y="2486826"/>
            <a:ext cx="793200" cy="1426163"/>
          </a:xfrm>
          <a:prstGeom prst="rect">
            <a:avLst/>
          </a:prstGeom>
          <a:noFill/>
          <a:ln>
            <a:noFill/>
          </a:ln>
        </p:spPr>
      </p:pic>
      <p:pic>
        <p:nvPicPr>
          <p:cNvPr id="2996" name="Google Shape;2996;p62"/>
          <p:cNvPicPr preferRelativeResize="0"/>
          <p:nvPr/>
        </p:nvPicPr>
        <p:blipFill>
          <a:blip r:embed="rId4">
            <a:alphaModFix/>
          </a:blip>
          <a:stretch>
            <a:fillRect/>
          </a:stretch>
        </p:blipFill>
        <p:spPr>
          <a:xfrm>
            <a:off x="4356275" y="3977325"/>
            <a:ext cx="937225" cy="1238901"/>
          </a:xfrm>
          <a:prstGeom prst="rect">
            <a:avLst/>
          </a:prstGeom>
          <a:noFill/>
          <a:ln>
            <a:noFill/>
          </a:ln>
        </p:spPr>
      </p:pic>
      <p:pic>
        <p:nvPicPr>
          <p:cNvPr id="2997" name="Google Shape;2997;p62"/>
          <p:cNvPicPr preferRelativeResize="0"/>
          <p:nvPr/>
        </p:nvPicPr>
        <p:blipFill>
          <a:blip r:embed="rId5">
            <a:alphaModFix/>
          </a:blip>
          <a:stretch>
            <a:fillRect/>
          </a:stretch>
        </p:blipFill>
        <p:spPr>
          <a:xfrm>
            <a:off x="6117751" y="3479050"/>
            <a:ext cx="1565138" cy="1998850"/>
          </a:xfrm>
          <a:prstGeom prst="rect">
            <a:avLst/>
          </a:prstGeom>
          <a:noFill/>
          <a:ln>
            <a:noFill/>
          </a:ln>
        </p:spPr>
      </p:pic>
      <p:cxnSp>
        <p:nvCxnSpPr>
          <p:cNvPr id="2998" name="Google Shape;2998;p62"/>
          <p:cNvCxnSpPr/>
          <p:nvPr/>
        </p:nvCxnSpPr>
        <p:spPr>
          <a:xfrm flipH="1" rot="10800000">
            <a:off x="2289464" y="4327200"/>
            <a:ext cx="560100" cy="517200"/>
          </a:xfrm>
          <a:prstGeom prst="straightConnector1">
            <a:avLst/>
          </a:prstGeom>
          <a:noFill/>
          <a:ln cap="flat" cmpd="sng" w="28575">
            <a:solidFill>
              <a:schemeClr val="dk2"/>
            </a:solidFill>
            <a:prstDash val="solid"/>
            <a:round/>
            <a:headEnd len="med" w="med" type="none"/>
            <a:tailEnd len="med" w="med" type="triangle"/>
          </a:ln>
        </p:spPr>
      </p:cxnSp>
      <p:cxnSp>
        <p:nvCxnSpPr>
          <p:cNvPr id="2999" name="Google Shape;2999;p62"/>
          <p:cNvCxnSpPr/>
          <p:nvPr/>
        </p:nvCxnSpPr>
        <p:spPr>
          <a:xfrm>
            <a:off x="2298050" y="4118425"/>
            <a:ext cx="549000" cy="3300"/>
          </a:xfrm>
          <a:prstGeom prst="straightConnector1">
            <a:avLst/>
          </a:prstGeom>
          <a:noFill/>
          <a:ln cap="flat" cmpd="sng" w="28575">
            <a:solidFill>
              <a:schemeClr val="dk2"/>
            </a:solidFill>
            <a:prstDash val="solid"/>
            <a:round/>
            <a:headEnd len="med" w="med" type="none"/>
            <a:tailEnd len="med" w="med" type="triangle"/>
          </a:ln>
        </p:spPr>
      </p:cxnSp>
      <p:cxnSp>
        <p:nvCxnSpPr>
          <p:cNvPr id="3000" name="Google Shape;3000;p62"/>
          <p:cNvCxnSpPr/>
          <p:nvPr/>
        </p:nvCxnSpPr>
        <p:spPr>
          <a:xfrm>
            <a:off x="2306875" y="3356357"/>
            <a:ext cx="492900" cy="536700"/>
          </a:xfrm>
          <a:prstGeom prst="straightConnector1">
            <a:avLst/>
          </a:prstGeom>
          <a:noFill/>
          <a:ln cap="flat" cmpd="sng" w="28575">
            <a:solidFill>
              <a:schemeClr val="dk2"/>
            </a:solidFill>
            <a:prstDash val="solid"/>
            <a:round/>
            <a:headEnd len="med" w="med" type="none"/>
            <a:tailEnd len="med" w="med" type="triangle"/>
          </a:ln>
        </p:spPr>
      </p:cxnSp>
      <p:cxnSp>
        <p:nvCxnSpPr>
          <p:cNvPr id="3001" name="Google Shape;3001;p62"/>
          <p:cNvCxnSpPr/>
          <p:nvPr/>
        </p:nvCxnSpPr>
        <p:spPr>
          <a:xfrm flipH="1" rot="10800000">
            <a:off x="5432476" y="4927025"/>
            <a:ext cx="582900" cy="600300"/>
          </a:xfrm>
          <a:prstGeom prst="straightConnector1">
            <a:avLst/>
          </a:prstGeom>
          <a:noFill/>
          <a:ln cap="flat" cmpd="sng" w="28575">
            <a:solidFill>
              <a:schemeClr val="dk2"/>
            </a:solidFill>
            <a:prstDash val="solid"/>
            <a:round/>
            <a:headEnd len="med" w="med" type="none"/>
            <a:tailEnd len="med" w="med" type="triangle"/>
          </a:ln>
        </p:spPr>
      </p:cxnSp>
      <p:cxnSp>
        <p:nvCxnSpPr>
          <p:cNvPr id="3002" name="Google Shape;3002;p62"/>
          <p:cNvCxnSpPr/>
          <p:nvPr/>
        </p:nvCxnSpPr>
        <p:spPr>
          <a:xfrm flipH="1" rot="10800000">
            <a:off x="5378325" y="4474575"/>
            <a:ext cx="654600" cy="7800"/>
          </a:xfrm>
          <a:prstGeom prst="straightConnector1">
            <a:avLst/>
          </a:prstGeom>
          <a:noFill/>
          <a:ln cap="flat" cmpd="sng" w="28575">
            <a:solidFill>
              <a:schemeClr val="dk2"/>
            </a:solidFill>
            <a:prstDash val="solid"/>
            <a:round/>
            <a:headEnd len="med" w="med" type="none"/>
            <a:tailEnd len="med" w="med" type="triangle"/>
          </a:ln>
        </p:spPr>
      </p:cxnSp>
      <p:cxnSp>
        <p:nvCxnSpPr>
          <p:cNvPr id="3003" name="Google Shape;3003;p62"/>
          <p:cNvCxnSpPr>
            <a:stCxn id="2995" idx="3"/>
          </p:cNvCxnSpPr>
          <p:nvPr/>
        </p:nvCxnSpPr>
        <p:spPr>
          <a:xfrm>
            <a:off x="5309775" y="3199907"/>
            <a:ext cx="647100" cy="810300"/>
          </a:xfrm>
          <a:prstGeom prst="straightConnector1">
            <a:avLst/>
          </a:prstGeom>
          <a:noFill/>
          <a:ln cap="flat" cmpd="sng" w="28575">
            <a:solidFill>
              <a:schemeClr val="dk2"/>
            </a:solidFill>
            <a:prstDash val="solid"/>
            <a:round/>
            <a:headEnd len="med" w="med" type="none"/>
            <a:tailEnd len="med" w="med" type="triangle"/>
          </a:ln>
        </p:spPr>
      </p:cxnSp>
      <p:sp>
        <p:nvSpPr>
          <p:cNvPr id="3004" name="Google Shape;3004;p62"/>
          <p:cNvSpPr txBox="1"/>
          <p:nvPr/>
        </p:nvSpPr>
        <p:spPr>
          <a:xfrm>
            <a:off x="8429175" y="3429000"/>
            <a:ext cx="1565100" cy="1000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2300">
              <a:latin typeface="Calibri"/>
              <a:ea typeface="Calibri"/>
              <a:cs typeface="Calibri"/>
              <a:sym typeface="Calibri"/>
            </a:endParaRPr>
          </a:p>
        </p:txBody>
      </p:sp>
      <p:sp>
        <p:nvSpPr>
          <p:cNvPr id="3005" name="Google Shape;3005;p62"/>
          <p:cNvSpPr txBox="1"/>
          <p:nvPr/>
        </p:nvSpPr>
        <p:spPr>
          <a:xfrm>
            <a:off x="10725175" y="3675750"/>
            <a:ext cx="849600" cy="793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latin typeface="Calibri"/>
              <a:ea typeface="Calibri"/>
              <a:cs typeface="Calibri"/>
              <a:sym typeface="Calibri"/>
            </a:endParaRPr>
          </a:p>
        </p:txBody>
      </p:sp>
      <p:cxnSp>
        <p:nvCxnSpPr>
          <p:cNvPr id="3006" name="Google Shape;3006;p62"/>
          <p:cNvCxnSpPr/>
          <p:nvPr/>
        </p:nvCxnSpPr>
        <p:spPr>
          <a:xfrm>
            <a:off x="10070450" y="4042225"/>
            <a:ext cx="549000" cy="3300"/>
          </a:xfrm>
          <a:prstGeom prst="straightConnector1">
            <a:avLst/>
          </a:prstGeom>
          <a:noFill/>
          <a:ln cap="flat" cmpd="sng" w="28575">
            <a:solidFill>
              <a:schemeClr val="dk2"/>
            </a:solidFill>
            <a:prstDash val="solid"/>
            <a:round/>
            <a:headEnd len="med" w="med" type="none"/>
            <a:tailEnd len="med" w="med" type="triangle"/>
          </a:ln>
        </p:spPr>
      </p:cxnSp>
      <p:sp>
        <p:nvSpPr>
          <p:cNvPr id="3007" name="Google Shape;3007;p62"/>
          <p:cNvSpPr/>
          <p:nvPr/>
        </p:nvSpPr>
        <p:spPr>
          <a:xfrm>
            <a:off x="1330025" y="5382500"/>
            <a:ext cx="124800" cy="183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8" name="Google Shape;3008;p62"/>
          <p:cNvSpPr/>
          <p:nvPr/>
        </p:nvSpPr>
        <p:spPr>
          <a:xfrm>
            <a:off x="1330025" y="5687577"/>
            <a:ext cx="124800" cy="183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62"/>
          <p:cNvSpPr/>
          <p:nvPr/>
        </p:nvSpPr>
        <p:spPr>
          <a:xfrm>
            <a:off x="1330025" y="5992654"/>
            <a:ext cx="124800" cy="183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62"/>
          <p:cNvSpPr txBox="1"/>
          <p:nvPr/>
        </p:nvSpPr>
        <p:spPr>
          <a:xfrm>
            <a:off x="1276800" y="1578625"/>
            <a:ext cx="2511000" cy="526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b="1" lang="en-GB" sz="2300">
                <a:solidFill>
                  <a:schemeClr val="dk2"/>
                </a:solidFill>
                <a:latin typeface="Calibri"/>
                <a:ea typeface="Calibri"/>
                <a:cs typeface="Calibri"/>
                <a:sym typeface="Calibri"/>
              </a:rPr>
              <a:t>f(x)        →       f’(x)</a:t>
            </a:r>
            <a:endParaRPr b="1" sz="900"/>
          </a:p>
        </p:txBody>
      </p:sp>
      <p:sp>
        <p:nvSpPr>
          <p:cNvPr id="3011" name="Google Shape;3011;p62"/>
          <p:cNvSpPr txBox="1"/>
          <p:nvPr/>
        </p:nvSpPr>
        <p:spPr>
          <a:xfrm>
            <a:off x="4782000" y="1883425"/>
            <a:ext cx="2602500" cy="526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b="1" lang="en-GB" sz="2400">
                <a:solidFill>
                  <a:schemeClr val="dk2"/>
                </a:solidFill>
                <a:latin typeface="Calibri"/>
                <a:ea typeface="Calibri"/>
                <a:cs typeface="Calibri"/>
                <a:sym typeface="Calibri"/>
              </a:rPr>
              <a:t>f(x)       →        f’(x)</a:t>
            </a:r>
            <a:endParaRPr b="1" sz="1000"/>
          </a:p>
        </p:txBody>
      </p:sp>
      <p:sp>
        <p:nvSpPr>
          <p:cNvPr id="3012" name="Google Shape;3012;p62"/>
          <p:cNvSpPr txBox="1"/>
          <p:nvPr/>
        </p:nvSpPr>
        <p:spPr>
          <a:xfrm>
            <a:off x="8973000" y="1861725"/>
            <a:ext cx="2602500" cy="526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b="1" lang="en-GB" sz="2400">
                <a:solidFill>
                  <a:schemeClr val="dk2"/>
                </a:solidFill>
                <a:latin typeface="Calibri"/>
                <a:ea typeface="Calibri"/>
                <a:cs typeface="Calibri"/>
                <a:sym typeface="Calibri"/>
              </a:rPr>
              <a:t>f(x)          →      f’(x)</a:t>
            </a:r>
            <a:endParaRPr b="1" sz="1000"/>
          </a:p>
        </p:txBody>
      </p:sp>
      <p:sp>
        <p:nvSpPr>
          <p:cNvPr id="3013" name="Google Shape;3013;p62"/>
          <p:cNvSpPr txBox="1"/>
          <p:nvPr/>
        </p:nvSpPr>
        <p:spPr>
          <a:xfrm>
            <a:off x="1372326" y="1912400"/>
            <a:ext cx="2602500" cy="526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b="1" lang="en-GB" sz="2400">
                <a:solidFill>
                  <a:schemeClr val="dk2"/>
                </a:solidFill>
                <a:latin typeface="Calibri"/>
                <a:ea typeface="Calibri"/>
                <a:cs typeface="Calibri"/>
                <a:sym typeface="Calibri"/>
              </a:rPr>
              <a:t>y          →      dy/dx</a:t>
            </a:r>
            <a:endParaRPr b="1" sz="1000"/>
          </a:p>
        </p:txBody>
      </p:sp>
      <p:pic>
        <p:nvPicPr>
          <p:cNvPr id="3014" name="Google Shape;3014;p62"/>
          <p:cNvPicPr preferRelativeResize="0"/>
          <p:nvPr/>
        </p:nvPicPr>
        <p:blipFill>
          <a:blip r:embed="rId6">
            <a:alphaModFix/>
          </a:blip>
          <a:stretch>
            <a:fillRect/>
          </a:stretch>
        </p:blipFill>
        <p:spPr>
          <a:xfrm>
            <a:off x="996725" y="3036400"/>
            <a:ext cx="1127881" cy="600300"/>
          </a:xfrm>
          <a:prstGeom prst="rect">
            <a:avLst/>
          </a:prstGeom>
          <a:noFill/>
          <a:ln>
            <a:noFill/>
          </a:ln>
        </p:spPr>
      </p:pic>
      <p:pic>
        <p:nvPicPr>
          <p:cNvPr id="3015" name="Google Shape;3015;p62"/>
          <p:cNvPicPr preferRelativeResize="0"/>
          <p:nvPr/>
        </p:nvPicPr>
        <p:blipFill>
          <a:blip r:embed="rId7">
            <a:alphaModFix/>
          </a:blip>
          <a:stretch>
            <a:fillRect/>
          </a:stretch>
        </p:blipFill>
        <p:spPr>
          <a:xfrm>
            <a:off x="1014532" y="3802987"/>
            <a:ext cx="1071750" cy="614981"/>
          </a:xfrm>
          <a:prstGeom prst="rect">
            <a:avLst/>
          </a:prstGeom>
          <a:noFill/>
          <a:ln>
            <a:noFill/>
          </a:ln>
        </p:spPr>
      </p:pic>
      <p:pic>
        <p:nvPicPr>
          <p:cNvPr id="3016" name="Google Shape;3016;p62"/>
          <p:cNvPicPr preferRelativeResize="0"/>
          <p:nvPr/>
        </p:nvPicPr>
        <p:blipFill>
          <a:blip r:embed="rId8">
            <a:alphaModFix/>
          </a:blip>
          <a:stretch>
            <a:fillRect/>
          </a:stretch>
        </p:blipFill>
        <p:spPr>
          <a:xfrm>
            <a:off x="1062511" y="4598602"/>
            <a:ext cx="963510" cy="615000"/>
          </a:xfrm>
          <a:prstGeom prst="rect">
            <a:avLst/>
          </a:prstGeom>
          <a:noFill/>
          <a:ln>
            <a:noFill/>
          </a:ln>
        </p:spPr>
      </p:pic>
      <p:pic>
        <p:nvPicPr>
          <p:cNvPr id="3017" name="Google Shape;3017;p62"/>
          <p:cNvPicPr preferRelativeResize="0"/>
          <p:nvPr/>
        </p:nvPicPr>
        <p:blipFill>
          <a:blip r:embed="rId9">
            <a:alphaModFix/>
          </a:blip>
          <a:stretch>
            <a:fillRect/>
          </a:stretch>
        </p:blipFill>
        <p:spPr>
          <a:xfrm>
            <a:off x="8486600" y="3496622"/>
            <a:ext cx="1462250" cy="874075"/>
          </a:xfrm>
          <a:prstGeom prst="rect">
            <a:avLst/>
          </a:prstGeom>
          <a:noFill/>
          <a:ln>
            <a:noFill/>
          </a:ln>
        </p:spPr>
      </p:pic>
      <p:pic>
        <p:nvPicPr>
          <p:cNvPr id="3018" name="Google Shape;3018;p62"/>
          <p:cNvPicPr preferRelativeResize="0"/>
          <p:nvPr/>
        </p:nvPicPr>
        <p:blipFill>
          <a:blip r:embed="rId10">
            <a:alphaModFix/>
          </a:blip>
          <a:stretch>
            <a:fillRect/>
          </a:stretch>
        </p:blipFill>
        <p:spPr>
          <a:xfrm>
            <a:off x="10751502" y="3717895"/>
            <a:ext cx="793200" cy="711707"/>
          </a:xfrm>
          <a:prstGeom prst="rect">
            <a:avLst/>
          </a:prstGeom>
          <a:noFill/>
          <a:ln>
            <a:noFill/>
          </a:ln>
        </p:spPr>
      </p:pic>
      <p:pic>
        <p:nvPicPr>
          <p:cNvPr id="3019" name="Google Shape;3019;p62"/>
          <p:cNvPicPr preferRelativeResize="0"/>
          <p:nvPr/>
        </p:nvPicPr>
        <p:blipFill>
          <a:blip r:embed="rId10">
            <a:alphaModFix/>
          </a:blip>
          <a:stretch>
            <a:fillRect/>
          </a:stretch>
        </p:blipFill>
        <p:spPr>
          <a:xfrm>
            <a:off x="2994476" y="3702915"/>
            <a:ext cx="793200" cy="711707"/>
          </a:xfrm>
          <a:prstGeom prst="rect">
            <a:avLst/>
          </a:prstGeom>
          <a:noFill/>
          <a:ln>
            <a:noFill/>
          </a:ln>
        </p:spPr>
      </p:pic>
      <p:pic>
        <p:nvPicPr>
          <p:cNvPr id="3020" name="Google Shape;3020;p62"/>
          <p:cNvPicPr preferRelativeResize="0"/>
          <p:nvPr/>
        </p:nvPicPr>
        <p:blipFill>
          <a:blip r:embed="rId11">
            <a:alphaModFix/>
          </a:blip>
          <a:stretch>
            <a:fillRect/>
          </a:stretch>
        </p:blipFill>
        <p:spPr>
          <a:xfrm>
            <a:off x="10677525" y="5367477"/>
            <a:ext cx="1291749" cy="1291749"/>
          </a:xfrm>
          <a:prstGeom prst="rect">
            <a:avLst/>
          </a:prstGeom>
          <a:noFill/>
          <a:ln>
            <a:noFill/>
          </a:ln>
        </p:spPr>
      </p:pic>
      <p:pic>
        <p:nvPicPr>
          <p:cNvPr id="3021" name="Google Shape;3021;p62"/>
          <p:cNvPicPr preferRelativeResize="0"/>
          <p:nvPr/>
        </p:nvPicPr>
        <p:blipFill>
          <a:blip r:embed="rId12">
            <a:alphaModFix/>
          </a:blip>
          <a:stretch>
            <a:fillRect/>
          </a:stretch>
        </p:blipFill>
        <p:spPr>
          <a:xfrm>
            <a:off x="4436400" y="5308075"/>
            <a:ext cx="893700" cy="13033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5"/>
                                        </p:tgtEl>
                                        <p:attrNameLst>
                                          <p:attrName>style.visibility</p:attrName>
                                        </p:attrNameLst>
                                      </p:cBhvr>
                                      <p:to>
                                        <p:strVal val="visible"/>
                                      </p:to>
                                    </p:set>
                                    <p:animEffect filter="fade" transition="in">
                                      <p:cBhvr>
                                        <p:cTn dur="1000"/>
                                        <p:tgtEl>
                                          <p:spTgt spid="2995"/>
                                        </p:tgtEl>
                                      </p:cBhvr>
                                    </p:animEffect>
                                  </p:childTnLst>
                                </p:cTn>
                              </p:par>
                              <p:par>
                                <p:cTn fill="hold" nodeType="withEffect" presetClass="entr" presetID="10" presetSubtype="0">
                                  <p:stCondLst>
                                    <p:cond delay="0"/>
                                  </p:stCondLst>
                                  <p:childTnLst>
                                    <p:set>
                                      <p:cBhvr>
                                        <p:cTn dur="1" fill="hold">
                                          <p:stCondLst>
                                            <p:cond delay="0"/>
                                          </p:stCondLst>
                                        </p:cTn>
                                        <p:tgtEl>
                                          <p:spTgt spid="2996"/>
                                        </p:tgtEl>
                                        <p:attrNameLst>
                                          <p:attrName>style.visibility</p:attrName>
                                        </p:attrNameLst>
                                      </p:cBhvr>
                                      <p:to>
                                        <p:strVal val="visible"/>
                                      </p:to>
                                    </p:set>
                                    <p:animEffect filter="fade" transition="in">
                                      <p:cBhvr>
                                        <p:cTn dur="1000"/>
                                        <p:tgtEl>
                                          <p:spTgt spid="2996"/>
                                        </p:tgtEl>
                                      </p:cBhvr>
                                    </p:animEffect>
                                  </p:childTnLst>
                                </p:cTn>
                              </p:par>
                              <p:par>
                                <p:cTn fill="hold" nodeType="withEffect" presetClass="entr" presetID="10" presetSubtype="0">
                                  <p:stCondLst>
                                    <p:cond delay="0"/>
                                  </p:stCondLst>
                                  <p:childTnLst>
                                    <p:set>
                                      <p:cBhvr>
                                        <p:cTn dur="1" fill="hold">
                                          <p:stCondLst>
                                            <p:cond delay="0"/>
                                          </p:stCondLst>
                                        </p:cTn>
                                        <p:tgtEl>
                                          <p:spTgt spid="3021"/>
                                        </p:tgtEl>
                                        <p:attrNameLst>
                                          <p:attrName>style.visibility</p:attrName>
                                        </p:attrNameLst>
                                      </p:cBhvr>
                                      <p:to>
                                        <p:strVal val="visible"/>
                                      </p:to>
                                    </p:set>
                                    <p:animEffect filter="fade" transition="in">
                                      <p:cBhvr>
                                        <p:cTn dur="1000"/>
                                        <p:tgtEl>
                                          <p:spTgt spid="3021"/>
                                        </p:tgtEl>
                                      </p:cBhvr>
                                    </p:animEffect>
                                  </p:childTnLst>
                                </p:cTn>
                              </p:par>
                              <p:par>
                                <p:cTn fill="hold" nodeType="withEffect" presetClass="entr" presetID="10" presetSubtype="0">
                                  <p:stCondLst>
                                    <p:cond delay="0"/>
                                  </p:stCondLst>
                                  <p:childTnLst>
                                    <p:set>
                                      <p:cBhvr>
                                        <p:cTn dur="1" fill="hold">
                                          <p:stCondLst>
                                            <p:cond delay="0"/>
                                          </p:stCondLst>
                                        </p:cTn>
                                        <p:tgtEl>
                                          <p:spTgt spid="2997"/>
                                        </p:tgtEl>
                                        <p:attrNameLst>
                                          <p:attrName>style.visibility</p:attrName>
                                        </p:attrNameLst>
                                      </p:cBhvr>
                                      <p:to>
                                        <p:strVal val="visible"/>
                                      </p:to>
                                    </p:set>
                                    <p:animEffect filter="fade" transition="in">
                                      <p:cBhvr>
                                        <p:cTn dur="1000"/>
                                        <p:tgtEl>
                                          <p:spTgt spid="2997"/>
                                        </p:tgtEl>
                                      </p:cBhvr>
                                    </p:animEffect>
                                  </p:childTnLst>
                                </p:cTn>
                              </p:par>
                              <p:par>
                                <p:cTn fill="hold" nodeType="withEffect" presetClass="entr" presetID="10" presetSubtype="0">
                                  <p:stCondLst>
                                    <p:cond delay="0"/>
                                  </p:stCondLst>
                                  <p:childTnLst>
                                    <p:set>
                                      <p:cBhvr>
                                        <p:cTn dur="1" fill="hold">
                                          <p:stCondLst>
                                            <p:cond delay="0"/>
                                          </p:stCondLst>
                                        </p:cTn>
                                        <p:tgtEl>
                                          <p:spTgt spid="3001"/>
                                        </p:tgtEl>
                                        <p:attrNameLst>
                                          <p:attrName>style.visibility</p:attrName>
                                        </p:attrNameLst>
                                      </p:cBhvr>
                                      <p:to>
                                        <p:strVal val="visible"/>
                                      </p:to>
                                    </p:set>
                                    <p:animEffect filter="fade" transition="in">
                                      <p:cBhvr>
                                        <p:cTn dur="1000"/>
                                        <p:tgtEl>
                                          <p:spTgt spid="3001"/>
                                        </p:tgtEl>
                                      </p:cBhvr>
                                    </p:animEffect>
                                  </p:childTnLst>
                                </p:cTn>
                              </p:par>
                              <p:par>
                                <p:cTn fill="hold" nodeType="withEffect" presetClass="entr" presetID="10" presetSubtype="0">
                                  <p:stCondLst>
                                    <p:cond delay="0"/>
                                  </p:stCondLst>
                                  <p:childTnLst>
                                    <p:set>
                                      <p:cBhvr>
                                        <p:cTn dur="1" fill="hold">
                                          <p:stCondLst>
                                            <p:cond delay="0"/>
                                          </p:stCondLst>
                                        </p:cTn>
                                        <p:tgtEl>
                                          <p:spTgt spid="3002"/>
                                        </p:tgtEl>
                                        <p:attrNameLst>
                                          <p:attrName>style.visibility</p:attrName>
                                        </p:attrNameLst>
                                      </p:cBhvr>
                                      <p:to>
                                        <p:strVal val="visible"/>
                                      </p:to>
                                    </p:set>
                                    <p:animEffect filter="fade" transition="in">
                                      <p:cBhvr>
                                        <p:cTn dur="1000"/>
                                        <p:tgtEl>
                                          <p:spTgt spid="3002"/>
                                        </p:tgtEl>
                                      </p:cBhvr>
                                    </p:animEffect>
                                  </p:childTnLst>
                                </p:cTn>
                              </p:par>
                              <p:par>
                                <p:cTn fill="hold" nodeType="withEffect" presetClass="entr" presetID="10" presetSubtype="0">
                                  <p:stCondLst>
                                    <p:cond delay="0"/>
                                  </p:stCondLst>
                                  <p:childTnLst>
                                    <p:set>
                                      <p:cBhvr>
                                        <p:cTn dur="1" fill="hold">
                                          <p:stCondLst>
                                            <p:cond delay="0"/>
                                          </p:stCondLst>
                                        </p:cTn>
                                        <p:tgtEl>
                                          <p:spTgt spid="3003"/>
                                        </p:tgtEl>
                                        <p:attrNameLst>
                                          <p:attrName>style.visibility</p:attrName>
                                        </p:attrNameLst>
                                      </p:cBhvr>
                                      <p:to>
                                        <p:strVal val="visible"/>
                                      </p:to>
                                    </p:set>
                                    <p:animEffect filter="fade" transition="in">
                                      <p:cBhvr>
                                        <p:cTn dur="1000"/>
                                        <p:tgtEl>
                                          <p:spTgt spid="3003"/>
                                        </p:tgtEl>
                                      </p:cBhvr>
                                    </p:animEffect>
                                  </p:childTnLst>
                                </p:cTn>
                              </p:par>
                              <p:par>
                                <p:cTn fill="hold" nodeType="withEffect" presetClass="entr" presetID="10" presetSubtype="0">
                                  <p:stCondLst>
                                    <p:cond delay="0"/>
                                  </p:stCondLst>
                                  <p:childTnLst>
                                    <p:set>
                                      <p:cBhvr>
                                        <p:cTn dur="1" fill="hold">
                                          <p:stCondLst>
                                            <p:cond delay="0"/>
                                          </p:stCondLst>
                                        </p:cTn>
                                        <p:tgtEl>
                                          <p:spTgt spid="3011"/>
                                        </p:tgtEl>
                                        <p:attrNameLst>
                                          <p:attrName>style.visibility</p:attrName>
                                        </p:attrNameLst>
                                      </p:cBhvr>
                                      <p:to>
                                        <p:strVal val="visible"/>
                                      </p:to>
                                    </p:set>
                                    <p:animEffect filter="fade" transition="in">
                                      <p:cBhvr>
                                        <p:cTn dur="1000"/>
                                        <p:tgtEl>
                                          <p:spTgt spid="30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4"/>
                                        </p:tgtEl>
                                        <p:attrNameLst>
                                          <p:attrName>style.visibility</p:attrName>
                                        </p:attrNameLst>
                                      </p:cBhvr>
                                      <p:to>
                                        <p:strVal val="visible"/>
                                      </p:to>
                                    </p:set>
                                    <p:animEffect filter="fade" transition="in">
                                      <p:cBhvr>
                                        <p:cTn dur="1000"/>
                                        <p:tgtEl>
                                          <p:spTgt spid="3004"/>
                                        </p:tgtEl>
                                      </p:cBhvr>
                                    </p:animEffect>
                                  </p:childTnLst>
                                </p:cTn>
                              </p:par>
                              <p:par>
                                <p:cTn fill="hold" nodeType="withEffect" presetClass="entr" presetID="10" presetSubtype="0">
                                  <p:stCondLst>
                                    <p:cond delay="0"/>
                                  </p:stCondLst>
                                  <p:childTnLst>
                                    <p:set>
                                      <p:cBhvr>
                                        <p:cTn dur="1" fill="hold">
                                          <p:stCondLst>
                                            <p:cond delay="0"/>
                                          </p:stCondLst>
                                        </p:cTn>
                                        <p:tgtEl>
                                          <p:spTgt spid="3005"/>
                                        </p:tgtEl>
                                        <p:attrNameLst>
                                          <p:attrName>style.visibility</p:attrName>
                                        </p:attrNameLst>
                                      </p:cBhvr>
                                      <p:to>
                                        <p:strVal val="visible"/>
                                      </p:to>
                                    </p:set>
                                    <p:animEffect filter="fade" transition="in">
                                      <p:cBhvr>
                                        <p:cTn dur="1000"/>
                                        <p:tgtEl>
                                          <p:spTgt spid="3005"/>
                                        </p:tgtEl>
                                      </p:cBhvr>
                                    </p:animEffect>
                                  </p:childTnLst>
                                </p:cTn>
                              </p:par>
                              <p:par>
                                <p:cTn fill="hold" nodeType="withEffect" presetClass="entr" presetID="10" presetSubtype="0">
                                  <p:stCondLst>
                                    <p:cond delay="0"/>
                                  </p:stCondLst>
                                  <p:childTnLst>
                                    <p:set>
                                      <p:cBhvr>
                                        <p:cTn dur="1" fill="hold">
                                          <p:stCondLst>
                                            <p:cond delay="0"/>
                                          </p:stCondLst>
                                        </p:cTn>
                                        <p:tgtEl>
                                          <p:spTgt spid="3006"/>
                                        </p:tgtEl>
                                        <p:attrNameLst>
                                          <p:attrName>style.visibility</p:attrName>
                                        </p:attrNameLst>
                                      </p:cBhvr>
                                      <p:to>
                                        <p:strVal val="visible"/>
                                      </p:to>
                                    </p:set>
                                    <p:animEffect filter="fade" transition="in">
                                      <p:cBhvr>
                                        <p:cTn dur="1000"/>
                                        <p:tgtEl>
                                          <p:spTgt spid="3006"/>
                                        </p:tgtEl>
                                      </p:cBhvr>
                                    </p:animEffect>
                                  </p:childTnLst>
                                </p:cTn>
                              </p:par>
                              <p:par>
                                <p:cTn fill="hold" nodeType="withEffect" presetClass="entr" presetID="10" presetSubtype="0">
                                  <p:stCondLst>
                                    <p:cond delay="0"/>
                                  </p:stCondLst>
                                  <p:childTnLst>
                                    <p:set>
                                      <p:cBhvr>
                                        <p:cTn dur="1" fill="hold">
                                          <p:stCondLst>
                                            <p:cond delay="0"/>
                                          </p:stCondLst>
                                        </p:cTn>
                                        <p:tgtEl>
                                          <p:spTgt spid="3012"/>
                                        </p:tgtEl>
                                        <p:attrNameLst>
                                          <p:attrName>style.visibility</p:attrName>
                                        </p:attrNameLst>
                                      </p:cBhvr>
                                      <p:to>
                                        <p:strVal val="visible"/>
                                      </p:to>
                                    </p:set>
                                    <p:animEffect filter="fade" transition="in">
                                      <p:cBhvr>
                                        <p:cTn dur="1000"/>
                                        <p:tgtEl>
                                          <p:spTgt spid="3012"/>
                                        </p:tgtEl>
                                      </p:cBhvr>
                                    </p:animEffect>
                                  </p:childTnLst>
                                </p:cTn>
                              </p:par>
                              <p:par>
                                <p:cTn fill="hold" nodeType="withEffect" presetClass="entr" presetID="10" presetSubtype="0">
                                  <p:stCondLst>
                                    <p:cond delay="0"/>
                                  </p:stCondLst>
                                  <p:childTnLst>
                                    <p:set>
                                      <p:cBhvr>
                                        <p:cTn dur="1" fill="hold">
                                          <p:stCondLst>
                                            <p:cond delay="0"/>
                                          </p:stCondLst>
                                        </p:cTn>
                                        <p:tgtEl>
                                          <p:spTgt spid="3017"/>
                                        </p:tgtEl>
                                        <p:attrNameLst>
                                          <p:attrName>style.visibility</p:attrName>
                                        </p:attrNameLst>
                                      </p:cBhvr>
                                      <p:to>
                                        <p:strVal val="visible"/>
                                      </p:to>
                                    </p:set>
                                    <p:animEffect filter="fade" transition="in">
                                      <p:cBhvr>
                                        <p:cTn dur="1000"/>
                                        <p:tgtEl>
                                          <p:spTgt spid="3017"/>
                                        </p:tgtEl>
                                      </p:cBhvr>
                                    </p:animEffect>
                                  </p:childTnLst>
                                </p:cTn>
                              </p:par>
                              <p:par>
                                <p:cTn fill="hold" nodeType="withEffect" presetClass="entr" presetID="10" presetSubtype="0">
                                  <p:stCondLst>
                                    <p:cond delay="0"/>
                                  </p:stCondLst>
                                  <p:childTnLst>
                                    <p:set>
                                      <p:cBhvr>
                                        <p:cTn dur="1" fill="hold">
                                          <p:stCondLst>
                                            <p:cond delay="0"/>
                                          </p:stCondLst>
                                        </p:cTn>
                                        <p:tgtEl>
                                          <p:spTgt spid="3018"/>
                                        </p:tgtEl>
                                        <p:attrNameLst>
                                          <p:attrName>style.visibility</p:attrName>
                                        </p:attrNameLst>
                                      </p:cBhvr>
                                      <p:to>
                                        <p:strVal val="visible"/>
                                      </p:to>
                                    </p:set>
                                    <p:animEffect filter="fade" transition="in">
                                      <p:cBhvr>
                                        <p:cTn dur="1000"/>
                                        <p:tgtEl>
                                          <p:spTgt spid="30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6" name="Shape 3026"/>
        <p:cNvGrpSpPr/>
        <p:nvPr/>
      </p:nvGrpSpPr>
      <p:grpSpPr>
        <a:xfrm>
          <a:off x="0" y="0"/>
          <a:ext cx="0" cy="0"/>
          <a:chOff x="0" y="0"/>
          <a:chExt cx="0" cy="0"/>
        </a:xfrm>
      </p:grpSpPr>
      <p:sp>
        <p:nvSpPr>
          <p:cNvPr id="3027" name="Google Shape;3027;p63"/>
          <p:cNvSpPr txBox="1"/>
          <p:nvPr>
            <p:ph type="title"/>
          </p:nvPr>
        </p:nvSpPr>
        <p:spPr>
          <a:xfrm>
            <a:off x="514800" y="592825"/>
            <a:ext cx="39534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The Antiderivative </a:t>
            </a:r>
            <a:endParaRPr/>
          </a:p>
        </p:txBody>
      </p:sp>
      <p:sp>
        <p:nvSpPr>
          <p:cNvPr id="3028" name="Google Shape;3028;p63"/>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029" name="Google Shape;3029;p63"/>
          <p:cNvSpPr txBox="1"/>
          <p:nvPr/>
        </p:nvSpPr>
        <p:spPr>
          <a:xfrm>
            <a:off x="1176350" y="4034297"/>
            <a:ext cx="1941000" cy="1094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latin typeface="Calibri"/>
              <a:ea typeface="Calibri"/>
              <a:cs typeface="Calibri"/>
              <a:sym typeface="Calibri"/>
            </a:endParaRPr>
          </a:p>
        </p:txBody>
      </p:sp>
      <p:sp>
        <p:nvSpPr>
          <p:cNvPr id="3030" name="Google Shape;3030;p63"/>
          <p:cNvSpPr txBox="1"/>
          <p:nvPr/>
        </p:nvSpPr>
        <p:spPr>
          <a:xfrm>
            <a:off x="9244875" y="4186886"/>
            <a:ext cx="903600" cy="793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latin typeface="Calibri"/>
              <a:ea typeface="Calibri"/>
              <a:cs typeface="Calibri"/>
              <a:sym typeface="Calibri"/>
            </a:endParaRPr>
          </a:p>
        </p:txBody>
      </p:sp>
      <p:sp>
        <p:nvSpPr>
          <p:cNvPr id="3031" name="Google Shape;3031;p63"/>
          <p:cNvSpPr txBox="1"/>
          <p:nvPr/>
        </p:nvSpPr>
        <p:spPr>
          <a:xfrm>
            <a:off x="5631875" y="2035825"/>
            <a:ext cx="5670300" cy="793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lang="en-GB" sz="5000">
                <a:solidFill>
                  <a:schemeClr val="dk2"/>
                </a:solidFill>
                <a:latin typeface="Calibri"/>
                <a:ea typeface="Calibri"/>
                <a:cs typeface="Calibri"/>
                <a:sym typeface="Calibri"/>
              </a:rPr>
              <a:t>← </a:t>
            </a:r>
            <a:r>
              <a:rPr lang="en-GB" sz="3600">
                <a:solidFill>
                  <a:schemeClr val="dk2"/>
                </a:solidFill>
                <a:latin typeface="Calibri"/>
                <a:ea typeface="Calibri"/>
                <a:cs typeface="Calibri"/>
                <a:sym typeface="Calibri"/>
              </a:rPr>
              <a:t>                     Function: g(x)</a:t>
            </a:r>
            <a:endParaRPr sz="2200"/>
          </a:p>
        </p:txBody>
      </p:sp>
      <p:cxnSp>
        <p:nvCxnSpPr>
          <p:cNvPr id="3032" name="Google Shape;3032;p63"/>
          <p:cNvCxnSpPr>
            <a:stCxn id="3030" idx="1"/>
            <a:endCxn id="3029" idx="3"/>
          </p:cNvCxnSpPr>
          <p:nvPr/>
        </p:nvCxnSpPr>
        <p:spPr>
          <a:xfrm rot="10800000">
            <a:off x="3117375" y="4581686"/>
            <a:ext cx="6127500" cy="1800"/>
          </a:xfrm>
          <a:prstGeom prst="straightConnector1">
            <a:avLst/>
          </a:prstGeom>
          <a:noFill/>
          <a:ln cap="flat" cmpd="sng" w="76200">
            <a:solidFill>
              <a:schemeClr val="dk2"/>
            </a:solidFill>
            <a:prstDash val="solid"/>
            <a:round/>
            <a:headEnd len="med" w="med" type="none"/>
            <a:tailEnd len="med" w="med" type="triangle"/>
          </a:ln>
        </p:spPr>
      </p:cxnSp>
      <p:sp>
        <p:nvSpPr>
          <p:cNvPr id="3033" name="Google Shape;3033;p63"/>
          <p:cNvSpPr txBox="1"/>
          <p:nvPr/>
        </p:nvSpPr>
        <p:spPr>
          <a:xfrm>
            <a:off x="4315700" y="3635700"/>
            <a:ext cx="4385100" cy="793200"/>
          </a:xfrm>
          <a:prstGeom prst="rect">
            <a:avLst/>
          </a:prstGeom>
          <a:noFill/>
          <a:ln cap="flat" cmpd="sng" w="762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b="1" lang="en-GB" sz="4000">
                <a:solidFill>
                  <a:srgbClr val="FF0000"/>
                </a:solidFill>
                <a:latin typeface="Calibri"/>
                <a:ea typeface="Calibri"/>
                <a:cs typeface="Calibri"/>
                <a:sym typeface="Calibri"/>
              </a:rPr>
              <a:t>Anti-differentiating</a:t>
            </a:r>
            <a:endParaRPr b="1" sz="4000">
              <a:solidFill>
                <a:srgbClr val="FF0000"/>
              </a:solidFill>
            </a:endParaRPr>
          </a:p>
        </p:txBody>
      </p:sp>
      <p:sp>
        <p:nvSpPr>
          <p:cNvPr id="3034" name="Google Shape;3034;p63"/>
          <p:cNvSpPr txBox="1"/>
          <p:nvPr/>
        </p:nvSpPr>
        <p:spPr>
          <a:xfrm>
            <a:off x="568025" y="2112025"/>
            <a:ext cx="3953400" cy="793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lang="en-GB" sz="3600">
                <a:solidFill>
                  <a:schemeClr val="dk2"/>
                </a:solidFill>
                <a:latin typeface="Calibri"/>
                <a:ea typeface="Calibri"/>
                <a:cs typeface="Calibri"/>
                <a:sym typeface="Calibri"/>
              </a:rPr>
              <a:t>Antiderivative: G(x)            </a:t>
            </a:r>
            <a:endParaRPr sz="2200"/>
          </a:p>
        </p:txBody>
      </p:sp>
      <p:pic>
        <p:nvPicPr>
          <p:cNvPr id="3035" name="Google Shape;3035;p63"/>
          <p:cNvPicPr preferRelativeResize="0"/>
          <p:nvPr/>
        </p:nvPicPr>
        <p:blipFill>
          <a:blip r:embed="rId3">
            <a:alphaModFix/>
          </a:blip>
          <a:stretch>
            <a:fillRect/>
          </a:stretch>
        </p:blipFill>
        <p:spPr>
          <a:xfrm>
            <a:off x="1437563" y="4143785"/>
            <a:ext cx="1462250" cy="874075"/>
          </a:xfrm>
          <a:prstGeom prst="rect">
            <a:avLst/>
          </a:prstGeom>
          <a:noFill/>
          <a:ln>
            <a:noFill/>
          </a:ln>
        </p:spPr>
      </p:pic>
      <p:pic>
        <p:nvPicPr>
          <p:cNvPr id="3036" name="Google Shape;3036;p63"/>
          <p:cNvPicPr preferRelativeResize="0"/>
          <p:nvPr/>
        </p:nvPicPr>
        <p:blipFill>
          <a:blip r:embed="rId4">
            <a:alphaModFix/>
          </a:blip>
          <a:stretch>
            <a:fillRect/>
          </a:stretch>
        </p:blipFill>
        <p:spPr>
          <a:xfrm>
            <a:off x="9303702" y="4213732"/>
            <a:ext cx="793200" cy="71170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3"/>
                                        </p:tgtEl>
                                        <p:attrNameLst>
                                          <p:attrName>style.visibility</p:attrName>
                                        </p:attrNameLst>
                                      </p:cBhvr>
                                      <p:to>
                                        <p:strVal val="visible"/>
                                      </p:to>
                                    </p:set>
                                    <p:animEffect filter="fade" transition="in">
                                      <p:cBhvr>
                                        <p:cTn dur="1000"/>
                                        <p:tgtEl>
                                          <p:spTgt spid="30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1" name="Shape 3041"/>
        <p:cNvGrpSpPr/>
        <p:nvPr/>
      </p:nvGrpSpPr>
      <p:grpSpPr>
        <a:xfrm>
          <a:off x="0" y="0"/>
          <a:ext cx="0" cy="0"/>
          <a:chOff x="0" y="0"/>
          <a:chExt cx="0" cy="0"/>
        </a:xfrm>
      </p:grpSpPr>
      <p:sp>
        <p:nvSpPr>
          <p:cNvPr id="3042" name="Google Shape;3042;p64"/>
          <p:cNvSpPr txBox="1"/>
          <p:nvPr>
            <p:ph type="title"/>
          </p:nvPr>
        </p:nvSpPr>
        <p:spPr>
          <a:xfrm>
            <a:off x="514800" y="669025"/>
            <a:ext cx="79224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Constructing and Understanding The Formula</a:t>
            </a:r>
            <a:endParaRPr/>
          </a:p>
        </p:txBody>
      </p:sp>
      <p:sp>
        <p:nvSpPr>
          <p:cNvPr id="3043" name="Google Shape;3043;p64"/>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044" name="Google Shape;3044;p64"/>
          <p:cNvSpPr txBox="1"/>
          <p:nvPr>
            <p:ph idx="1" type="body"/>
          </p:nvPr>
        </p:nvSpPr>
        <p:spPr>
          <a:xfrm>
            <a:off x="514800" y="2035350"/>
            <a:ext cx="10774200" cy="898500"/>
          </a:xfrm>
          <a:prstGeom prst="rect">
            <a:avLst/>
          </a:prstGeom>
        </p:spPr>
        <p:txBody>
          <a:bodyPr anchorCtr="0" anchor="t" bIns="0" lIns="0" spcFirstLastPara="1" rIns="0" wrap="square" tIns="0">
            <a:noAutofit/>
          </a:bodyPr>
          <a:lstStyle/>
          <a:p>
            <a:pPr indent="0" lvl="0" marL="0" rtl="0" algn="l">
              <a:spcBef>
                <a:spcPts val="400"/>
              </a:spcBef>
              <a:spcAft>
                <a:spcPts val="400"/>
              </a:spcAft>
              <a:buNone/>
            </a:pPr>
            <a:r>
              <a:rPr lang="en-GB" sz="2200"/>
              <a:t>At this stage how would your students do if asked to find the antiderivative of e.g. x</a:t>
            </a:r>
            <a:r>
              <a:rPr baseline="30000" lang="en-GB" sz="2200"/>
              <a:t>2 </a:t>
            </a:r>
            <a:r>
              <a:rPr lang="en-GB" sz="2200"/>
              <a:t>?</a:t>
            </a:r>
            <a:br>
              <a:rPr baseline="30000" lang="en-GB" sz="2200"/>
            </a:br>
            <a:endParaRPr baseline="30000" sz="2200"/>
          </a:p>
        </p:txBody>
      </p:sp>
      <p:pic>
        <p:nvPicPr>
          <p:cNvPr id="3045" name="Google Shape;3045;p64"/>
          <p:cNvPicPr preferRelativeResize="0"/>
          <p:nvPr/>
        </p:nvPicPr>
        <p:blipFill>
          <a:blip r:embed="rId3">
            <a:alphaModFix/>
          </a:blip>
          <a:stretch>
            <a:fillRect/>
          </a:stretch>
        </p:blipFill>
        <p:spPr>
          <a:xfrm>
            <a:off x="4292549" y="4317225"/>
            <a:ext cx="3183676" cy="2039126"/>
          </a:xfrm>
          <a:prstGeom prst="rect">
            <a:avLst/>
          </a:prstGeom>
          <a:noFill/>
          <a:ln>
            <a:noFill/>
          </a:ln>
        </p:spPr>
      </p:pic>
      <p:pic>
        <p:nvPicPr>
          <p:cNvPr id="3046" name="Google Shape;3046;p64"/>
          <p:cNvPicPr preferRelativeResize="0"/>
          <p:nvPr/>
        </p:nvPicPr>
        <p:blipFill>
          <a:blip r:embed="rId4">
            <a:alphaModFix/>
          </a:blip>
          <a:stretch>
            <a:fillRect/>
          </a:stretch>
        </p:blipFill>
        <p:spPr>
          <a:xfrm>
            <a:off x="7744000" y="4481482"/>
            <a:ext cx="4068225" cy="1749716"/>
          </a:xfrm>
          <a:prstGeom prst="rect">
            <a:avLst/>
          </a:prstGeom>
          <a:noFill/>
          <a:ln>
            <a:noFill/>
          </a:ln>
        </p:spPr>
      </p:pic>
      <p:sp>
        <p:nvSpPr>
          <p:cNvPr id="3047" name="Google Shape;3047;p64"/>
          <p:cNvSpPr txBox="1"/>
          <p:nvPr/>
        </p:nvSpPr>
        <p:spPr>
          <a:xfrm>
            <a:off x="457200" y="2731975"/>
            <a:ext cx="6563700" cy="1106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0"/>
              </a:spcAft>
              <a:buNone/>
            </a:pPr>
            <a:r>
              <a:rPr lang="en-GB" sz="2200">
                <a:solidFill>
                  <a:schemeClr val="dk2"/>
                </a:solidFill>
                <a:latin typeface="Calibri"/>
                <a:ea typeface="Calibri"/>
                <a:cs typeface="Calibri"/>
                <a:sym typeface="Calibri"/>
              </a:rPr>
              <a:t>Where might they go wrong? E.g. if they wrote 2x</a:t>
            </a:r>
            <a:endParaRPr baseline="30000" sz="2200">
              <a:solidFill>
                <a:schemeClr val="dk2"/>
              </a:solidFill>
              <a:latin typeface="Calibri"/>
              <a:ea typeface="Calibri"/>
              <a:cs typeface="Calibri"/>
              <a:sym typeface="Calibri"/>
            </a:endParaRPr>
          </a:p>
          <a:p>
            <a:pPr indent="0" lvl="0" marL="0" rtl="0" algn="l">
              <a:lnSpc>
                <a:spcPct val="90000"/>
              </a:lnSpc>
              <a:spcBef>
                <a:spcPts val="400"/>
              </a:spcBef>
              <a:spcAft>
                <a:spcPts val="400"/>
              </a:spcAft>
              <a:buNone/>
            </a:pPr>
            <a:r>
              <a:rPr lang="en-GB" sz="2200">
                <a:solidFill>
                  <a:schemeClr val="dk2"/>
                </a:solidFill>
                <a:latin typeface="Calibri"/>
                <a:ea typeface="Calibri"/>
                <a:cs typeface="Calibri"/>
                <a:sym typeface="Calibri"/>
              </a:rPr>
              <a:t>How can we get them to check their answer?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4"/>
                                        </p:tgtEl>
                                        <p:attrNameLst>
                                          <p:attrName>style.visibility</p:attrName>
                                        </p:attrNameLst>
                                      </p:cBhvr>
                                      <p:to>
                                        <p:strVal val="visible"/>
                                      </p:to>
                                    </p:set>
                                    <p:animEffect filter="fade" transition="in">
                                      <p:cBhvr>
                                        <p:cTn dur="1000"/>
                                        <p:tgtEl>
                                          <p:spTgt spid="30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7"/>
                                        </p:tgtEl>
                                        <p:attrNameLst>
                                          <p:attrName>style.visibility</p:attrName>
                                        </p:attrNameLst>
                                      </p:cBhvr>
                                      <p:to>
                                        <p:strVal val="visible"/>
                                      </p:to>
                                    </p:set>
                                    <p:animEffect filter="fade" transition="in">
                                      <p:cBhvr>
                                        <p:cTn dur="1000"/>
                                        <p:tgtEl>
                                          <p:spTgt spid="30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5"/>
                                        </p:tgtEl>
                                        <p:attrNameLst>
                                          <p:attrName>style.visibility</p:attrName>
                                        </p:attrNameLst>
                                      </p:cBhvr>
                                      <p:to>
                                        <p:strVal val="visible"/>
                                      </p:to>
                                    </p:set>
                                    <p:animEffect filter="fade" transition="in">
                                      <p:cBhvr>
                                        <p:cTn dur="1000"/>
                                        <p:tgtEl>
                                          <p:spTgt spid="3045"/>
                                        </p:tgtEl>
                                      </p:cBhvr>
                                    </p:animEffect>
                                  </p:childTnLst>
                                </p:cTn>
                              </p:par>
                              <p:par>
                                <p:cTn fill="hold" nodeType="withEffect" presetClass="entr" presetID="10" presetSubtype="0">
                                  <p:stCondLst>
                                    <p:cond delay="0"/>
                                  </p:stCondLst>
                                  <p:childTnLst>
                                    <p:set>
                                      <p:cBhvr>
                                        <p:cTn dur="1" fill="hold">
                                          <p:stCondLst>
                                            <p:cond delay="0"/>
                                          </p:stCondLst>
                                        </p:cTn>
                                        <p:tgtEl>
                                          <p:spTgt spid="3046"/>
                                        </p:tgtEl>
                                        <p:attrNameLst>
                                          <p:attrName>style.visibility</p:attrName>
                                        </p:attrNameLst>
                                      </p:cBhvr>
                                      <p:to>
                                        <p:strVal val="visible"/>
                                      </p:to>
                                    </p:set>
                                    <p:animEffect filter="fade" transition="in">
                                      <p:cBhvr>
                                        <p:cTn dur="1000"/>
                                        <p:tgtEl>
                                          <p:spTgt spid="30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5" name="Shape 2635"/>
        <p:cNvGrpSpPr/>
        <p:nvPr/>
      </p:nvGrpSpPr>
      <p:grpSpPr>
        <a:xfrm>
          <a:off x="0" y="0"/>
          <a:ext cx="0" cy="0"/>
          <a:chOff x="0" y="0"/>
          <a:chExt cx="0" cy="0"/>
        </a:xfrm>
      </p:grpSpPr>
      <p:sp>
        <p:nvSpPr>
          <p:cNvPr id="2636" name="Google Shape;2636;p29"/>
          <p:cNvSpPr txBox="1"/>
          <p:nvPr>
            <p:ph type="title"/>
          </p:nvPr>
        </p:nvSpPr>
        <p:spPr>
          <a:xfrm>
            <a:off x="898464" y="1062906"/>
            <a:ext cx="10010400" cy="793200"/>
          </a:xfrm>
          <a:prstGeom prst="rect">
            <a:avLst/>
          </a:prstGeom>
          <a:noFill/>
          <a:ln>
            <a:noFill/>
          </a:ln>
        </p:spPr>
        <p:txBody>
          <a:bodyPr anchorCtr="0" anchor="b" bIns="0" lIns="0" spcFirstLastPara="1" rIns="0" wrap="square" tIns="0">
            <a:noAutofit/>
          </a:bodyPr>
          <a:lstStyle/>
          <a:p>
            <a:pPr indent="0" lvl="0" marL="0" rtl="0" algn="ctr">
              <a:lnSpc>
                <a:spcPct val="90000"/>
              </a:lnSpc>
              <a:spcBef>
                <a:spcPts val="0"/>
              </a:spcBef>
              <a:spcAft>
                <a:spcPts val="0"/>
              </a:spcAft>
              <a:buSzPts val="2800"/>
              <a:buNone/>
            </a:pPr>
            <a:r>
              <a:rPr lang="en-GB" sz="4000"/>
              <a:t>Event Protocols</a:t>
            </a:r>
            <a:endParaRPr sz="4000"/>
          </a:p>
        </p:txBody>
      </p:sp>
      <p:pic>
        <p:nvPicPr>
          <p:cNvPr id="2637" name="Google Shape;2637;p29"/>
          <p:cNvPicPr preferRelativeResize="0"/>
          <p:nvPr/>
        </p:nvPicPr>
        <p:blipFill>
          <a:blip r:embed="rId3">
            <a:alphaModFix/>
          </a:blip>
          <a:stretch>
            <a:fillRect/>
          </a:stretch>
        </p:blipFill>
        <p:spPr>
          <a:xfrm>
            <a:off x="1070725" y="2689025"/>
            <a:ext cx="2681051" cy="2681051"/>
          </a:xfrm>
          <a:prstGeom prst="rect">
            <a:avLst/>
          </a:prstGeom>
          <a:noFill/>
          <a:ln>
            <a:noFill/>
          </a:ln>
        </p:spPr>
      </p:pic>
      <p:pic>
        <p:nvPicPr>
          <p:cNvPr id="2638" name="Google Shape;2638;p29"/>
          <p:cNvPicPr preferRelativeResize="0"/>
          <p:nvPr/>
        </p:nvPicPr>
        <p:blipFill>
          <a:blip r:embed="rId4">
            <a:alphaModFix/>
          </a:blip>
          <a:stretch>
            <a:fillRect/>
          </a:stretch>
        </p:blipFill>
        <p:spPr>
          <a:xfrm>
            <a:off x="8609050" y="2967100"/>
            <a:ext cx="2681050" cy="2277650"/>
          </a:xfrm>
          <a:prstGeom prst="rect">
            <a:avLst/>
          </a:prstGeom>
          <a:noFill/>
          <a:ln>
            <a:noFill/>
          </a:ln>
        </p:spPr>
      </p:pic>
      <p:pic>
        <p:nvPicPr>
          <p:cNvPr id="2639" name="Google Shape;2639;p29"/>
          <p:cNvPicPr preferRelativeResize="0"/>
          <p:nvPr/>
        </p:nvPicPr>
        <p:blipFill>
          <a:blip r:embed="rId5">
            <a:alphaModFix/>
          </a:blip>
          <a:stretch>
            <a:fillRect/>
          </a:stretch>
        </p:blipFill>
        <p:spPr>
          <a:xfrm>
            <a:off x="4395975" y="2268538"/>
            <a:ext cx="3674775" cy="36747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2" name="Shape 3052"/>
        <p:cNvGrpSpPr/>
        <p:nvPr/>
      </p:nvGrpSpPr>
      <p:grpSpPr>
        <a:xfrm>
          <a:off x="0" y="0"/>
          <a:ext cx="0" cy="0"/>
          <a:chOff x="0" y="0"/>
          <a:chExt cx="0" cy="0"/>
        </a:xfrm>
      </p:grpSpPr>
      <p:sp>
        <p:nvSpPr>
          <p:cNvPr id="3053" name="Google Shape;3053;p65"/>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054" name="Google Shape;3054;p65" title="integration formula.mp4">
            <a:hlinkClick r:id="rId3"/>
          </p:cNvPr>
          <p:cNvPicPr preferRelativeResize="0"/>
          <p:nvPr/>
        </p:nvPicPr>
        <p:blipFill>
          <a:blip r:embed="rId4">
            <a:alphaModFix/>
          </a:blip>
          <a:stretch>
            <a:fillRect/>
          </a:stretch>
        </p:blipFill>
        <p:spPr>
          <a:xfrm>
            <a:off x="932905" y="216774"/>
            <a:ext cx="8651776" cy="6488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4"/>
                                        </p:tgtEl>
                                        <p:attrNameLst>
                                          <p:attrName>style.visibility</p:attrName>
                                        </p:attrNameLst>
                                      </p:cBhvr>
                                      <p:to>
                                        <p:strVal val="visible"/>
                                      </p:to>
                                    </p:set>
                                    <p:animEffect filter="fade" transition="in">
                                      <p:cBhvr>
                                        <p:cTn dur="1000"/>
                                        <p:tgtEl>
                                          <p:spTgt spid="30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9" name="Shape 3059"/>
        <p:cNvGrpSpPr/>
        <p:nvPr/>
      </p:nvGrpSpPr>
      <p:grpSpPr>
        <a:xfrm>
          <a:off x="0" y="0"/>
          <a:ext cx="0" cy="0"/>
          <a:chOff x="0" y="0"/>
          <a:chExt cx="0" cy="0"/>
        </a:xfrm>
      </p:grpSpPr>
      <p:sp>
        <p:nvSpPr>
          <p:cNvPr id="3060" name="Google Shape;3060;p66"/>
          <p:cNvSpPr txBox="1"/>
          <p:nvPr>
            <p:ph type="title"/>
          </p:nvPr>
        </p:nvSpPr>
        <p:spPr>
          <a:xfrm>
            <a:off x="514800" y="288025"/>
            <a:ext cx="79224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We’ve looked at Lots of Distance - Time Graphs</a:t>
            </a:r>
            <a:endParaRPr/>
          </a:p>
        </p:txBody>
      </p:sp>
      <p:sp>
        <p:nvSpPr>
          <p:cNvPr id="3061" name="Google Shape;3061;p66"/>
          <p:cNvSpPr txBox="1"/>
          <p:nvPr>
            <p:ph idx="12" type="sldNum"/>
          </p:nvPr>
        </p:nvSpPr>
        <p:spPr>
          <a:xfrm>
            <a:off x="-12703" y="61277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062" name="Google Shape;3062;p66"/>
          <p:cNvPicPr preferRelativeResize="0"/>
          <p:nvPr/>
        </p:nvPicPr>
        <p:blipFill>
          <a:blip r:embed="rId3">
            <a:alphaModFix/>
          </a:blip>
          <a:stretch>
            <a:fillRect/>
          </a:stretch>
        </p:blipFill>
        <p:spPr>
          <a:xfrm>
            <a:off x="704300" y="2376625"/>
            <a:ext cx="4484326" cy="3619826"/>
          </a:xfrm>
          <a:prstGeom prst="rect">
            <a:avLst/>
          </a:prstGeom>
          <a:noFill/>
          <a:ln>
            <a:noFill/>
          </a:ln>
        </p:spPr>
      </p:pic>
      <p:sp>
        <p:nvSpPr>
          <p:cNvPr id="3063" name="Google Shape;3063;p66"/>
          <p:cNvSpPr txBox="1"/>
          <p:nvPr>
            <p:ph type="title"/>
          </p:nvPr>
        </p:nvSpPr>
        <p:spPr>
          <a:xfrm>
            <a:off x="1429200" y="1126225"/>
            <a:ext cx="44844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JC: Rate of Change		     		  </a:t>
            </a:r>
            <a:endParaRPr/>
          </a:p>
        </p:txBody>
      </p:sp>
      <p:sp>
        <p:nvSpPr>
          <p:cNvPr id="3064" name="Google Shape;3064;p66"/>
          <p:cNvSpPr txBox="1"/>
          <p:nvPr>
            <p:ph type="title"/>
          </p:nvPr>
        </p:nvSpPr>
        <p:spPr>
          <a:xfrm>
            <a:off x="6687000" y="1126225"/>
            <a:ext cx="38811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LC: Differential Calculus</a:t>
            </a:r>
            <a:endParaRPr/>
          </a:p>
        </p:txBody>
      </p:sp>
      <p:pic>
        <p:nvPicPr>
          <p:cNvPr id="3065" name="Google Shape;3065;p66"/>
          <p:cNvPicPr preferRelativeResize="0"/>
          <p:nvPr/>
        </p:nvPicPr>
        <p:blipFill>
          <a:blip r:embed="rId4">
            <a:alphaModFix/>
          </a:blip>
          <a:stretch>
            <a:fillRect/>
          </a:stretch>
        </p:blipFill>
        <p:spPr>
          <a:xfrm>
            <a:off x="6366162" y="2344850"/>
            <a:ext cx="5090860" cy="3619825"/>
          </a:xfrm>
          <a:prstGeom prst="rect">
            <a:avLst/>
          </a:prstGeom>
          <a:noFill/>
          <a:ln>
            <a:noFill/>
          </a:ln>
        </p:spPr>
      </p:pic>
      <p:pic>
        <p:nvPicPr>
          <p:cNvPr id="3066" name="Google Shape;3066;p66"/>
          <p:cNvPicPr preferRelativeResize="0"/>
          <p:nvPr/>
        </p:nvPicPr>
        <p:blipFill>
          <a:blip r:embed="rId5">
            <a:alphaModFix/>
          </a:blip>
          <a:stretch>
            <a:fillRect/>
          </a:stretch>
        </p:blipFill>
        <p:spPr>
          <a:xfrm>
            <a:off x="7150000" y="2027500"/>
            <a:ext cx="2385175" cy="1667675"/>
          </a:xfrm>
          <a:prstGeom prst="rect">
            <a:avLst/>
          </a:prstGeom>
          <a:noFill/>
          <a:ln>
            <a:noFill/>
          </a:ln>
        </p:spPr>
      </p:pic>
      <p:pic>
        <p:nvPicPr>
          <p:cNvPr id="3067" name="Google Shape;3067;p66"/>
          <p:cNvPicPr preferRelativeResize="0"/>
          <p:nvPr/>
        </p:nvPicPr>
        <p:blipFill>
          <a:blip r:embed="rId6">
            <a:alphaModFix/>
          </a:blip>
          <a:stretch>
            <a:fillRect/>
          </a:stretch>
        </p:blipFill>
        <p:spPr>
          <a:xfrm>
            <a:off x="10889278" y="5667688"/>
            <a:ext cx="1132800" cy="113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2"/>
                                        </p:tgtEl>
                                        <p:attrNameLst>
                                          <p:attrName>style.visibility</p:attrName>
                                        </p:attrNameLst>
                                      </p:cBhvr>
                                      <p:to>
                                        <p:strVal val="visible"/>
                                      </p:to>
                                    </p:set>
                                    <p:animEffect filter="fade" transition="in">
                                      <p:cBhvr>
                                        <p:cTn dur="1000"/>
                                        <p:tgtEl>
                                          <p:spTgt spid="3062"/>
                                        </p:tgtEl>
                                      </p:cBhvr>
                                    </p:animEffect>
                                  </p:childTnLst>
                                </p:cTn>
                              </p:par>
                              <p:par>
                                <p:cTn fill="hold" nodeType="withEffect" presetClass="entr" presetID="10" presetSubtype="0">
                                  <p:stCondLst>
                                    <p:cond delay="0"/>
                                  </p:stCondLst>
                                  <p:childTnLst>
                                    <p:set>
                                      <p:cBhvr>
                                        <p:cTn dur="1" fill="hold">
                                          <p:stCondLst>
                                            <p:cond delay="0"/>
                                          </p:stCondLst>
                                        </p:cTn>
                                        <p:tgtEl>
                                          <p:spTgt spid="3063"/>
                                        </p:tgtEl>
                                        <p:attrNameLst>
                                          <p:attrName>style.visibility</p:attrName>
                                        </p:attrNameLst>
                                      </p:cBhvr>
                                      <p:to>
                                        <p:strVal val="visible"/>
                                      </p:to>
                                    </p:set>
                                    <p:animEffect filter="fade" transition="in">
                                      <p:cBhvr>
                                        <p:cTn dur="1000"/>
                                        <p:tgtEl>
                                          <p:spTgt spid="30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6"/>
                                        </p:tgtEl>
                                        <p:attrNameLst>
                                          <p:attrName>style.visibility</p:attrName>
                                        </p:attrNameLst>
                                      </p:cBhvr>
                                      <p:to>
                                        <p:strVal val="visible"/>
                                      </p:to>
                                    </p:set>
                                    <p:animEffect filter="fade" transition="in">
                                      <p:cBhvr>
                                        <p:cTn dur="1000"/>
                                        <p:tgtEl>
                                          <p:spTgt spid="3066"/>
                                        </p:tgtEl>
                                      </p:cBhvr>
                                    </p:animEffect>
                                  </p:childTnLst>
                                </p:cTn>
                              </p:par>
                              <p:par>
                                <p:cTn fill="hold" nodeType="withEffect" presetClass="entr" presetID="10" presetSubtype="0">
                                  <p:stCondLst>
                                    <p:cond delay="0"/>
                                  </p:stCondLst>
                                  <p:childTnLst>
                                    <p:set>
                                      <p:cBhvr>
                                        <p:cTn dur="1" fill="hold">
                                          <p:stCondLst>
                                            <p:cond delay="0"/>
                                          </p:stCondLst>
                                        </p:cTn>
                                        <p:tgtEl>
                                          <p:spTgt spid="3065"/>
                                        </p:tgtEl>
                                        <p:attrNameLst>
                                          <p:attrName>style.visibility</p:attrName>
                                        </p:attrNameLst>
                                      </p:cBhvr>
                                      <p:to>
                                        <p:strVal val="visible"/>
                                      </p:to>
                                    </p:set>
                                    <p:animEffect filter="fade" transition="in">
                                      <p:cBhvr>
                                        <p:cTn dur="1000"/>
                                        <p:tgtEl>
                                          <p:spTgt spid="3065"/>
                                        </p:tgtEl>
                                      </p:cBhvr>
                                    </p:animEffect>
                                  </p:childTnLst>
                                </p:cTn>
                              </p:par>
                              <p:par>
                                <p:cTn fill="hold" nodeType="withEffect" presetClass="entr" presetID="10" presetSubtype="0">
                                  <p:stCondLst>
                                    <p:cond delay="0"/>
                                  </p:stCondLst>
                                  <p:childTnLst>
                                    <p:set>
                                      <p:cBhvr>
                                        <p:cTn dur="1" fill="hold">
                                          <p:stCondLst>
                                            <p:cond delay="0"/>
                                          </p:stCondLst>
                                        </p:cTn>
                                        <p:tgtEl>
                                          <p:spTgt spid="3064"/>
                                        </p:tgtEl>
                                        <p:attrNameLst>
                                          <p:attrName>style.visibility</p:attrName>
                                        </p:attrNameLst>
                                      </p:cBhvr>
                                      <p:to>
                                        <p:strVal val="visible"/>
                                      </p:to>
                                    </p:set>
                                    <p:animEffect filter="fade" transition="in">
                                      <p:cBhvr>
                                        <p:cTn dur="1000"/>
                                        <p:tgtEl>
                                          <p:spTgt spid="30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2" name="Shape 3072"/>
        <p:cNvGrpSpPr/>
        <p:nvPr/>
      </p:nvGrpSpPr>
      <p:grpSpPr>
        <a:xfrm>
          <a:off x="0" y="0"/>
          <a:ext cx="0" cy="0"/>
          <a:chOff x="0" y="0"/>
          <a:chExt cx="0" cy="0"/>
        </a:xfrm>
      </p:grpSpPr>
      <p:sp>
        <p:nvSpPr>
          <p:cNvPr id="3073" name="Google Shape;3073;p67"/>
          <p:cNvSpPr txBox="1"/>
          <p:nvPr>
            <p:ph type="title"/>
          </p:nvPr>
        </p:nvSpPr>
        <p:spPr>
          <a:xfrm>
            <a:off x="514800" y="3642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Another Approach</a:t>
            </a:r>
            <a:endParaRPr/>
          </a:p>
        </p:txBody>
      </p:sp>
      <p:sp>
        <p:nvSpPr>
          <p:cNvPr id="3074" name="Google Shape;3074;p67"/>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075" name="Google Shape;3075;p67"/>
          <p:cNvPicPr preferRelativeResize="0"/>
          <p:nvPr/>
        </p:nvPicPr>
        <p:blipFill>
          <a:blip r:embed="rId3">
            <a:alphaModFix/>
          </a:blip>
          <a:stretch>
            <a:fillRect/>
          </a:stretch>
        </p:blipFill>
        <p:spPr>
          <a:xfrm>
            <a:off x="1843100" y="1428325"/>
            <a:ext cx="8101700" cy="52201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0" name="Shape 3080"/>
        <p:cNvGrpSpPr/>
        <p:nvPr/>
      </p:nvGrpSpPr>
      <p:grpSpPr>
        <a:xfrm>
          <a:off x="0" y="0"/>
          <a:ext cx="0" cy="0"/>
          <a:chOff x="0" y="0"/>
          <a:chExt cx="0" cy="0"/>
        </a:xfrm>
      </p:grpSpPr>
      <p:sp>
        <p:nvSpPr>
          <p:cNvPr id="3081" name="Google Shape;3081;p68"/>
          <p:cNvSpPr txBox="1"/>
          <p:nvPr>
            <p:ph type="title"/>
          </p:nvPr>
        </p:nvSpPr>
        <p:spPr>
          <a:xfrm>
            <a:off x="514800" y="288025"/>
            <a:ext cx="79224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Speed - Time Graph 1</a:t>
            </a:r>
            <a:endParaRPr/>
          </a:p>
        </p:txBody>
      </p:sp>
      <p:sp>
        <p:nvSpPr>
          <p:cNvPr id="3082" name="Google Shape;3082;p68"/>
          <p:cNvSpPr txBox="1"/>
          <p:nvPr>
            <p:ph idx="12" type="sldNum"/>
          </p:nvPr>
        </p:nvSpPr>
        <p:spPr>
          <a:xfrm>
            <a:off x="-12703" y="60515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083" name="Google Shape;3083;p68"/>
          <p:cNvPicPr preferRelativeResize="0"/>
          <p:nvPr/>
        </p:nvPicPr>
        <p:blipFill>
          <a:blip r:embed="rId3">
            <a:alphaModFix/>
          </a:blip>
          <a:stretch>
            <a:fillRect/>
          </a:stretch>
        </p:blipFill>
        <p:spPr>
          <a:xfrm>
            <a:off x="10714200" y="5408177"/>
            <a:ext cx="1291749" cy="1291749"/>
          </a:xfrm>
          <a:prstGeom prst="rect">
            <a:avLst/>
          </a:prstGeom>
          <a:noFill/>
          <a:ln>
            <a:noFill/>
          </a:ln>
        </p:spPr>
      </p:pic>
      <p:pic>
        <p:nvPicPr>
          <p:cNvPr id="3084" name="Google Shape;3084;p68"/>
          <p:cNvPicPr preferRelativeResize="0"/>
          <p:nvPr/>
        </p:nvPicPr>
        <p:blipFill>
          <a:blip r:embed="rId4">
            <a:alphaModFix/>
          </a:blip>
          <a:stretch>
            <a:fillRect/>
          </a:stretch>
        </p:blipFill>
        <p:spPr>
          <a:xfrm>
            <a:off x="941150" y="1770375"/>
            <a:ext cx="9161924" cy="4342725"/>
          </a:xfrm>
          <a:prstGeom prst="rect">
            <a:avLst/>
          </a:prstGeom>
          <a:noFill/>
          <a:ln>
            <a:noFill/>
          </a:ln>
        </p:spPr>
      </p:pic>
      <p:pic>
        <p:nvPicPr>
          <p:cNvPr id="3085" name="Google Shape;3085;p68"/>
          <p:cNvPicPr preferRelativeResize="0"/>
          <p:nvPr/>
        </p:nvPicPr>
        <p:blipFill rotWithShape="1">
          <a:blip r:embed="rId5">
            <a:alphaModFix/>
          </a:blip>
          <a:srcRect b="17149" l="15975" r="15606" t="16378"/>
          <a:stretch/>
        </p:blipFill>
        <p:spPr>
          <a:xfrm rot="-9">
            <a:off x="4959675" y="581611"/>
            <a:ext cx="1124874" cy="10927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0" name="Shape 3090"/>
        <p:cNvGrpSpPr/>
        <p:nvPr/>
      </p:nvGrpSpPr>
      <p:grpSpPr>
        <a:xfrm>
          <a:off x="0" y="0"/>
          <a:ext cx="0" cy="0"/>
          <a:chOff x="0" y="0"/>
          <a:chExt cx="0" cy="0"/>
        </a:xfrm>
      </p:grpSpPr>
      <p:sp>
        <p:nvSpPr>
          <p:cNvPr id="3091" name="Google Shape;3091;p69"/>
          <p:cNvSpPr txBox="1"/>
          <p:nvPr>
            <p:ph type="title"/>
          </p:nvPr>
        </p:nvSpPr>
        <p:spPr>
          <a:xfrm>
            <a:off x="514800" y="288025"/>
            <a:ext cx="79224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Speed - Time Graph 1</a:t>
            </a:r>
            <a:endParaRPr/>
          </a:p>
        </p:txBody>
      </p:sp>
      <p:sp>
        <p:nvSpPr>
          <p:cNvPr id="3092" name="Google Shape;3092;p69"/>
          <p:cNvSpPr txBox="1"/>
          <p:nvPr>
            <p:ph idx="12" type="sldNum"/>
          </p:nvPr>
        </p:nvSpPr>
        <p:spPr>
          <a:xfrm>
            <a:off x="-12703" y="60515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093" name="Google Shape;3093;p69"/>
          <p:cNvPicPr preferRelativeResize="0"/>
          <p:nvPr/>
        </p:nvPicPr>
        <p:blipFill>
          <a:blip r:embed="rId3">
            <a:alphaModFix/>
          </a:blip>
          <a:stretch>
            <a:fillRect/>
          </a:stretch>
        </p:blipFill>
        <p:spPr>
          <a:xfrm>
            <a:off x="382775" y="2549100"/>
            <a:ext cx="6116500" cy="2899200"/>
          </a:xfrm>
          <a:prstGeom prst="rect">
            <a:avLst/>
          </a:prstGeom>
          <a:noFill/>
          <a:ln>
            <a:noFill/>
          </a:ln>
        </p:spPr>
      </p:pic>
      <p:pic>
        <p:nvPicPr>
          <p:cNvPr id="3094" name="Google Shape;3094;p69"/>
          <p:cNvPicPr preferRelativeResize="0"/>
          <p:nvPr/>
        </p:nvPicPr>
        <p:blipFill rotWithShape="1">
          <a:blip r:embed="rId4">
            <a:alphaModFix/>
          </a:blip>
          <a:srcRect b="17149" l="15975" r="15606" t="16378"/>
          <a:stretch/>
        </p:blipFill>
        <p:spPr>
          <a:xfrm rot="-15">
            <a:off x="2420150" y="1725750"/>
            <a:ext cx="694524" cy="674721"/>
          </a:xfrm>
          <a:prstGeom prst="rect">
            <a:avLst/>
          </a:prstGeom>
          <a:noFill/>
          <a:ln>
            <a:noFill/>
          </a:ln>
        </p:spPr>
      </p:pic>
      <p:sp>
        <p:nvSpPr>
          <p:cNvPr id="3095" name="Google Shape;3095;p69"/>
          <p:cNvSpPr txBox="1"/>
          <p:nvPr/>
        </p:nvSpPr>
        <p:spPr>
          <a:xfrm>
            <a:off x="6823525" y="2701500"/>
            <a:ext cx="4655400" cy="1451400"/>
          </a:xfrm>
          <a:prstGeom prst="rect">
            <a:avLst/>
          </a:prstGeom>
          <a:noFill/>
          <a:ln cap="flat" cmpd="sng" w="9525">
            <a:solidFill>
              <a:schemeClr val="accent2"/>
            </a:solidFill>
            <a:prstDash val="solid"/>
            <a:round/>
            <a:headEnd len="sm" w="sm" type="none"/>
            <a:tailEnd len="sm" w="sm" type="none"/>
          </a:ln>
        </p:spPr>
        <p:txBody>
          <a:bodyPr anchorCtr="0" anchor="t" bIns="121900" lIns="121900" spcFirstLastPara="1" rIns="121900" wrap="square" tIns="121900">
            <a:noAutofit/>
          </a:bodyPr>
          <a:lstStyle/>
          <a:p>
            <a:pPr indent="0" lvl="0" marL="0" rtl="0" algn="l">
              <a:spcBef>
                <a:spcPts val="0"/>
              </a:spcBef>
              <a:spcAft>
                <a:spcPts val="0"/>
              </a:spcAft>
              <a:buNone/>
            </a:pPr>
            <a:r>
              <a:rPr lang="en-GB" sz="2100">
                <a:solidFill>
                  <a:schemeClr val="dk2"/>
                </a:solidFill>
              </a:rPr>
              <a:t>Can you write an expression for:</a:t>
            </a:r>
            <a:br>
              <a:rPr lang="en-GB" sz="2100">
                <a:solidFill>
                  <a:schemeClr val="dk2"/>
                </a:solidFill>
              </a:rPr>
            </a:br>
            <a:r>
              <a:rPr lang="en-GB" sz="2100">
                <a:solidFill>
                  <a:schemeClr val="dk2"/>
                </a:solidFill>
              </a:rPr>
              <a:t>1. The speed of the cyclist</a:t>
            </a:r>
            <a:endParaRPr sz="2100">
              <a:solidFill>
                <a:schemeClr val="dk2"/>
              </a:solidFill>
            </a:endParaRPr>
          </a:p>
          <a:p>
            <a:pPr indent="0" lvl="0" marL="0" rtl="0" algn="l">
              <a:spcBef>
                <a:spcPts val="0"/>
              </a:spcBef>
              <a:spcAft>
                <a:spcPts val="0"/>
              </a:spcAft>
              <a:buNone/>
            </a:pPr>
            <a:r>
              <a:rPr lang="en-GB" sz="2100">
                <a:solidFill>
                  <a:schemeClr val="dk2"/>
                </a:solidFill>
              </a:rPr>
              <a:t>2. The distance travelled (a table of time vs distance might help).</a:t>
            </a:r>
            <a:endParaRPr sz="2100">
              <a:solidFill>
                <a:schemeClr val="dk2"/>
              </a:solidFill>
            </a:endParaRPr>
          </a:p>
        </p:txBody>
      </p:sp>
      <p:sp>
        <p:nvSpPr>
          <p:cNvPr id="3096" name="Google Shape;3096;p69"/>
          <p:cNvSpPr txBox="1"/>
          <p:nvPr/>
        </p:nvSpPr>
        <p:spPr>
          <a:xfrm>
            <a:off x="6823525" y="2152650"/>
            <a:ext cx="4655400" cy="548100"/>
          </a:xfrm>
          <a:prstGeom prst="rect">
            <a:avLst/>
          </a:prstGeom>
          <a:noFill/>
          <a:ln cap="flat" cmpd="sng" w="9525">
            <a:solidFill>
              <a:schemeClr val="accent2"/>
            </a:solidFill>
            <a:prstDash val="solid"/>
            <a:round/>
            <a:headEnd len="sm" w="sm" type="none"/>
            <a:tailEnd len="sm" w="sm" type="none"/>
          </a:ln>
        </p:spPr>
        <p:txBody>
          <a:bodyPr anchorCtr="0" anchor="t" bIns="121900" lIns="121900" spcFirstLastPara="1" rIns="121900" wrap="square" tIns="121900">
            <a:noAutofit/>
          </a:bodyPr>
          <a:lstStyle/>
          <a:p>
            <a:pPr indent="0" lvl="0" marL="0" rtl="0" algn="l">
              <a:spcBef>
                <a:spcPts val="0"/>
              </a:spcBef>
              <a:spcAft>
                <a:spcPts val="0"/>
              </a:spcAft>
              <a:buNone/>
            </a:pPr>
            <a:r>
              <a:rPr lang="en-GB" sz="2100">
                <a:solidFill>
                  <a:schemeClr val="dk2"/>
                </a:solidFill>
              </a:rPr>
              <a:t>How far does the cyclist travel in 8 s?</a:t>
            </a:r>
            <a:endParaRPr sz="2100">
              <a:solidFill>
                <a:schemeClr val="dk2"/>
              </a:solidFill>
            </a:endParaRPr>
          </a:p>
        </p:txBody>
      </p:sp>
      <p:pic>
        <p:nvPicPr>
          <p:cNvPr id="3097" name="Google Shape;3097;p69"/>
          <p:cNvPicPr preferRelativeResize="0"/>
          <p:nvPr/>
        </p:nvPicPr>
        <p:blipFill>
          <a:blip r:embed="rId5">
            <a:alphaModFix/>
          </a:blip>
          <a:stretch>
            <a:fillRect/>
          </a:stretch>
        </p:blipFill>
        <p:spPr>
          <a:xfrm>
            <a:off x="10519000" y="5600688"/>
            <a:ext cx="923574" cy="9235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2" name="Shape 3102"/>
        <p:cNvGrpSpPr/>
        <p:nvPr/>
      </p:nvGrpSpPr>
      <p:grpSpPr>
        <a:xfrm>
          <a:off x="0" y="0"/>
          <a:ext cx="0" cy="0"/>
          <a:chOff x="0" y="0"/>
          <a:chExt cx="0" cy="0"/>
        </a:xfrm>
      </p:grpSpPr>
      <p:sp>
        <p:nvSpPr>
          <p:cNvPr id="3103" name="Google Shape;3103;p70"/>
          <p:cNvSpPr txBox="1"/>
          <p:nvPr>
            <p:ph type="title"/>
          </p:nvPr>
        </p:nvSpPr>
        <p:spPr>
          <a:xfrm>
            <a:off x="514800" y="288025"/>
            <a:ext cx="79224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Effective Questions</a:t>
            </a:r>
            <a:endParaRPr/>
          </a:p>
        </p:txBody>
      </p:sp>
      <p:sp>
        <p:nvSpPr>
          <p:cNvPr id="3104" name="Google Shape;3104;p70"/>
          <p:cNvSpPr txBox="1"/>
          <p:nvPr>
            <p:ph idx="12" type="sldNum"/>
          </p:nvPr>
        </p:nvSpPr>
        <p:spPr>
          <a:xfrm>
            <a:off x="-12703" y="60515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105" name="Google Shape;3105;p70"/>
          <p:cNvPicPr preferRelativeResize="0"/>
          <p:nvPr/>
        </p:nvPicPr>
        <p:blipFill>
          <a:blip r:embed="rId3">
            <a:alphaModFix/>
          </a:blip>
          <a:stretch>
            <a:fillRect/>
          </a:stretch>
        </p:blipFill>
        <p:spPr>
          <a:xfrm>
            <a:off x="10714200" y="5408177"/>
            <a:ext cx="1291749" cy="1291749"/>
          </a:xfrm>
          <a:prstGeom prst="rect">
            <a:avLst/>
          </a:prstGeom>
          <a:noFill/>
          <a:ln>
            <a:noFill/>
          </a:ln>
        </p:spPr>
      </p:pic>
      <p:sp>
        <p:nvSpPr>
          <p:cNvPr id="3106" name="Google Shape;3106;p70"/>
          <p:cNvSpPr txBox="1"/>
          <p:nvPr/>
        </p:nvSpPr>
        <p:spPr>
          <a:xfrm>
            <a:off x="4533900" y="1676400"/>
            <a:ext cx="7477800" cy="37317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1200"/>
              </a:spcBef>
              <a:spcAft>
                <a:spcPts val="0"/>
              </a:spcAft>
              <a:buSzPts val="2200"/>
              <a:buAutoNum type="arabicPeriod"/>
            </a:pPr>
            <a:r>
              <a:rPr lang="en-GB" sz="2200"/>
              <a:t>Can you describe what is happening in the graph?</a:t>
            </a:r>
            <a:endParaRPr sz="2200"/>
          </a:p>
          <a:p>
            <a:pPr indent="-368300" lvl="0" marL="457200" rtl="0" algn="l">
              <a:lnSpc>
                <a:spcPct val="115000"/>
              </a:lnSpc>
              <a:spcBef>
                <a:spcPts val="0"/>
              </a:spcBef>
              <a:spcAft>
                <a:spcPts val="0"/>
              </a:spcAft>
              <a:buSzPts val="2200"/>
              <a:buAutoNum type="arabicPeriod"/>
            </a:pPr>
            <a:r>
              <a:rPr lang="en-GB" sz="2200"/>
              <a:t>A cyclist travels at 7m/s for 8s, how far do they travel? </a:t>
            </a:r>
            <a:br>
              <a:rPr lang="en-GB" sz="2200"/>
            </a:br>
            <a:r>
              <a:rPr lang="en-GB" sz="2200"/>
              <a:t>How did you work this out?</a:t>
            </a:r>
            <a:endParaRPr sz="2200"/>
          </a:p>
          <a:p>
            <a:pPr indent="-368300" lvl="0" marL="457200" rtl="0" algn="l">
              <a:lnSpc>
                <a:spcPct val="115000"/>
              </a:lnSpc>
              <a:spcBef>
                <a:spcPts val="0"/>
              </a:spcBef>
              <a:spcAft>
                <a:spcPts val="0"/>
              </a:spcAft>
              <a:buSzPts val="2200"/>
              <a:buAutoNum type="arabicPeriod"/>
            </a:pPr>
            <a:r>
              <a:rPr lang="en-GB" sz="2200"/>
              <a:t>What is the average speed?</a:t>
            </a:r>
            <a:endParaRPr sz="2200"/>
          </a:p>
          <a:p>
            <a:pPr indent="-368300" lvl="0" marL="457200" rtl="0" algn="l">
              <a:lnSpc>
                <a:spcPct val="115000"/>
              </a:lnSpc>
              <a:spcBef>
                <a:spcPts val="0"/>
              </a:spcBef>
              <a:spcAft>
                <a:spcPts val="0"/>
              </a:spcAft>
              <a:buSzPts val="2200"/>
              <a:buAutoNum type="arabicPeriod"/>
            </a:pPr>
            <a:r>
              <a:rPr lang="en-GB" sz="2200"/>
              <a:t>What’s the area of the rectangle under the speed line? </a:t>
            </a:r>
            <a:endParaRPr sz="2200"/>
          </a:p>
          <a:p>
            <a:pPr indent="-368300" lvl="0" marL="457200" rtl="0" algn="l">
              <a:lnSpc>
                <a:spcPct val="115000"/>
              </a:lnSpc>
              <a:spcBef>
                <a:spcPts val="0"/>
              </a:spcBef>
              <a:spcAft>
                <a:spcPts val="0"/>
              </a:spcAft>
              <a:buSzPts val="2200"/>
              <a:buAutoNum type="arabicPeriod"/>
            </a:pPr>
            <a:r>
              <a:rPr lang="en-GB" sz="2200"/>
              <a:t>How did you work out the area? </a:t>
            </a:r>
            <a:endParaRPr sz="2200"/>
          </a:p>
          <a:p>
            <a:pPr indent="-368300" lvl="0" marL="457200" rtl="0" algn="l">
              <a:lnSpc>
                <a:spcPct val="115000"/>
              </a:lnSpc>
              <a:spcBef>
                <a:spcPts val="0"/>
              </a:spcBef>
              <a:spcAft>
                <a:spcPts val="0"/>
              </a:spcAft>
              <a:buSzPts val="2200"/>
              <a:buAutoNum type="arabicPeriod"/>
            </a:pPr>
            <a:r>
              <a:rPr b="1" lang="en-GB" sz="2200"/>
              <a:t>What are the units</a:t>
            </a:r>
            <a:r>
              <a:rPr lang="en-GB" sz="2200"/>
              <a:t>? </a:t>
            </a:r>
            <a:endParaRPr sz="2200"/>
          </a:p>
          <a:p>
            <a:pPr indent="-368300" lvl="0" marL="457200" rtl="0" algn="l">
              <a:lnSpc>
                <a:spcPct val="115000"/>
              </a:lnSpc>
              <a:spcBef>
                <a:spcPts val="0"/>
              </a:spcBef>
              <a:spcAft>
                <a:spcPts val="0"/>
              </a:spcAft>
              <a:buSzPts val="2200"/>
              <a:buAutoNum type="arabicPeriod"/>
            </a:pPr>
            <a:r>
              <a:rPr lang="en-GB" sz="2200"/>
              <a:t>What do you notice? </a:t>
            </a:r>
            <a:endParaRPr sz="2200"/>
          </a:p>
          <a:p>
            <a:pPr indent="-368300" lvl="0" marL="457200" rtl="0" algn="l">
              <a:lnSpc>
                <a:spcPct val="115000"/>
              </a:lnSpc>
              <a:spcBef>
                <a:spcPts val="0"/>
              </a:spcBef>
              <a:spcAft>
                <a:spcPts val="0"/>
              </a:spcAft>
              <a:buSzPts val="2200"/>
              <a:buAutoNum type="arabicPeriod"/>
            </a:pPr>
            <a:r>
              <a:rPr lang="en-GB" sz="2200"/>
              <a:t>Can you explain (Why area = distance)?</a:t>
            </a:r>
            <a:endParaRPr sz="2500"/>
          </a:p>
        </p:txBody>
      </p:sp>
      <p:pic>
        <p:nvPicPr>
          <p:cNvPr id="3107" name="Google Shape;3107;p70"/>
          <p:cNvPicPr preferRelativeResize="0"/>
          <p:nvPr/>
        </p:nvPicPr>
        <p:blipFill>
          <a:blip r:embed="rId4">
            <a:alphaModFix/>
          </a:blip>
          <a:stretch>
            <a:fillRect/>
          </a:stretch>
        </p:blipFill>
        <p:spPr>
          <a:xfrm>
            <a:off x="230375" y="2197276"/>
            <a:ext cx="4071874" cy="1660349"/>
          </a:xfrm>
          <a:prstGeom prst="rect">
            <a:avLst/>
          </a:prstGeom>
          <a:noFill/>
          <a:ln>
            <a:noFill/>
          </a:ln>
        </p:spPr>
      </p:pic>
      <p:pic>
        <p:nvPicPr>
          <p:cNvPr id="3108" name="Google Shape;3108;p70"/>
          <p:cNvPicPr preferRelativeResize="0"/>
          <p:nvPr/>
        </p:nvPicPr>
        <p:blipFill rotWithShape="1">
          <a:blip r:embed="rId5">
            <a:alphaModFix/>
          </a:blip>
          <a:srcRect b="17149" l="15975" r="15606" t="16378"/>
          <a:stretch/>
        </p:blipFill>
        <p:spPr>
          <a:xfrm rot="-22">
            <a:off x="1586696" y="1725750"/>
            <a:ext cx="462357" cy="386406"/>
          </a:xfrm>
          <a:prstGeom prst="rect">
            <a:avLst/>
          </a:prstGeom>
          <a:noFill/>
          <a:ln>
            <a:noFill/>
          </a:ln>
        </p:spPr>
      </p:pic>
      <p:sp>
        <p:nvSpPr>
          <p:cNvPr id="3109" name="Google Shape;3109;p70"/>
          <p:cNvSpPr txBox="1"/>
          <p:nvPr/>
        </p:nvSpPr>
        <p:spPr>
          <a:xfrm>
            <a:off x="347200" y="4600150"/>
            <a:ext cx="3800100" cy="1201500"/>
          </a:xfrm>
          <a:prstGeom prst="rect">
            <a:avLst/>
          </a:prstGeom>
          <a:noFill/>
          <a:ln cap="flat" cmpd="sng" w="9525">
            <a:solidFill>
              <a:schemeClr val="accent2"/>
            </a:solidFill>
            <a:prstDash val="solid"/>
            <a:round/>
            <a:headEnd len="sm" w="sm" type="none"/>
            <a:tailEnd len="sm" w="sm" type="none"/>
          </a:ln>
        </p:spPr>
        <p:txBody>
          <a:bodyPr anchorCtr="0" anchor="t" bIns="121900" lIns="121900" spcFirstLastPara="1" rIns="121900" wrap="square" tIns="121900">
            <a:noAutofit/>
          </a:bodyPr>
          <a:lstStyle/>
          <a:p>
            <a:pPr indent="0" lvl="0" marL="0" rtl="0" algn="l">
              <a:spcBef>
                <a:spcPts val="0"/>
              </a:spcBef>
              <a:spcAft>
                <a:spcPts val="0"/>
              </a:spcAft>
              <a:buNone/>
            </a:pPr>
            <a:r>
              <a:rPr lang="en-GB" sz="1600">
                <a:solidFill>
                  <a:schemeClr val="dk2"/>
                </a:solidFill>
              </a:rPr>
              <a:t>Can you write an expression for:</a:t>
            </a:r>
            <a:br>
              <a:rPr lang="en-GB" sz="1600">
                <a:solidFill>
                  <a:schemeClr val="dk2"/>
                </a:solidFill>
              </a:rPr>
            </a:br>
            <a:r>
              <a:rPr lang="en-GB" sz="1600">
                <a:solidFill>
                  <a:schemeClr val="dk2"/>
                </a:solidFill>
              </a:rPr>
              <a:t>1. The speed of the cyclist</a:t>
            </a:r>
            <a:endParaRPr sz="1600">
              <a:solidFill>
                <a:schemeClr val="dk2"/>
              </a:solidFill>
            </a:endParaRPr>
          </a:p>
          <a:p>
            <a:pPr indent="0" lvl="0" marL="0" rtl="0" algn="l">
              <a:spcBef>
                <a:spcPts val="0"/>
              </a:spcBef>
              <a:spcAft>
                <a:spcPts val="0"/>
              </a:spcAft>
              <a:buNone/>
            </a:pPr>
            <a:r>
              <a:rPr lang="en-GB" sz="1600">
                <a:solidFill>
                  <a:schemeClr val="dk2"/>
                </a:solidFill>
              </a:rPr>
              <a:t>2. The distance travelled (a table of time vs distance might help).</a:t>
            </a:r>
            <a:endParaRPr sz="1600">
              <a:solidFill>
                <a:schemeClr val="dk2"/>
              </a:solidFill>
            </a:endParaRPr>
          </a:p>
        </p:txBody>
      </p:sp>
      <p:sp>
        <p:nvSpPr>
          <p:cNvPr id="3110" name="Google Shape;3110;p70"/>
          <p:cNvSpPr txBox="1"/>
          <p:nvPr/>
        </p:nvSpPr>
        <p:spPr>
          <a:xfrm>
            <a:off x="347200" y="4148475"/>
            <a:ext cx="3800100" cy="450900"/>
          </a:xfrm>
          <a:prstGeom prst="rect">
            <a:avLst/>
          </a:prstGeom>
          <a:noFill/>
          <a:ln cap="flat" cmpd="sng" w="9525">
            <a:solidFill>
              <a:schemeClr val="accent2"/>
            </a:solidFill>
            <a:prstDash val="solid"/>
            <a:round/>
            <a:headEnd len="sm" w="sm" type="none"/>
            <a:tailEnd len="sm" w="sm" type="none"/>
          </a:ln>
        </p:spPr>
        <p:txBody>
          <a:bodyPr anchorCtr="0" anchor="t" bIns="121900" lIns="121900" spcFirstLastPara="1" rIns="121900" wrap="square" tIns="121900">
            <a:noAutofit/>
          </a:bodyPr>
          <a:lstStyle/>
          <a:p>
            <a:pPr indent="0" lvl="0" marL="0" rtl="0" algn="l">
              <a:spcBef>
                <a:spcPts val="0"/>
              </a:spcBef>
              <a:spcAft>
                <a:spcPts val="0"/>
              </a:spcAft>
              <a:buNone/>
            </a:pPr>
            <a:r>
              <a:rPr lang="en-GB" sz="1600">
                <a:solidFill>
                  <a:schemeClr val="dk2"/>
                </a:solidFill>
              </a:rPr>
              <a:t>How far does the cyclist travel in 8 s?</a:t>
            </a:r>
            <a:endParaRPr sz="16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6"/>
                                        </p:tgtEl>
                                        <p:attrNameLst>
                                          <p:attrName>style.visibility</p:attrName>
                                        </p:attrNameLst>
                                      </p:cBhvr>
                                      <p:to>
                                        <p:strVal val="visible"/>
                                      </p:to>
                                    </p:set>
                                    <p:animEffect filter="fade" transition="in">
                                      <p:cBhvr>
                                        <p:cTn dur="1000"/>
                                        <p:tgtEl>
                                          <p:spTgt spid="31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5" name="Shape 3115"/>
        <p:cNvGrpSpPr/>
        <p:nvPr/>
      </p:nvGrpSpPr>
      <p:grpSpPr>
        <a:xfrm>
          <a:off x="0" y="0"/>
          <a:ext cx="0" cy="0"/>
          <a:chOff x="0" y="0"/>
          <a:chExt cx="0" cy="0"/>
        </a:xfrm>
      </p:grpSpPr>
      <p:sp>
        <p:nvSpPr>
          <p:cNvPr id="3116" name="Google Shape;3116;p71"/>
          <p:cNvSpPr txBox="1"/>
          <p:nvPr>
            <p:ph type="title"/>
          </p:nvPr>
        </p:nvSpPr>
        <p:spPr>
          <a:xfrm>
            <a:off x="514800" y="288025"/>
            <a:ext cx="79224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Speed - Time Graph 1				Key Learning</a:t>
            </a:r>
            <a:endParaRPr/>
          </a:p>
        </p:txBody>
      </p:sp>
      <p:sp>
        <p:nvSpPr>
          <p:cNvPr id="3117" name="Google Shape;3117;p71"/>
          <p:cNvSpPr txBox="1"/>
          <p:nvPr>
            <p:ph idx="12" type="sldNum"/>
          </p:nvPr>
        </p:nvSpPr>
        <p:spPr>
          <a:xfrm>
            <a:off x="-12703" y="60515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118" name="Google Shape;3118;p71"/>
          <p:cNvPicPr preferRelativeResize="0"/>
          <p:nvPr/>
        </p:nvPicPr>
        <p:blipFill>
          <a:blip r:embed="rId3">
            <a:alphaModFix/>
          </a:blip>
          <a:stretch>
            <a:fillRect/>
          </a:stretch>
        </p:blipFill>
        <p:spPr>
          <a:xfrm>
            <a:off x="10714200" y="5408177"/>
            <a:ext cx="1291749" cy="1291749"/>
          </a:xfrm>
          <a:prstGeom prst="rect">
            <a:avLst/>
          </a:prstGeom>
          <a:noFill/>
          <a:ln>
            <a:noFill/>
          </a:ln>
        </p:spPr>
      </p:pic>
      <p:pic>
        <p:nvPicPr>
          <p:cNvPr id="3119" name="Google Shape;3119;p71"/>
          <p:cNvPicPr preferRelativeResize="0"/>
          <p:nvPr/>
        </p:nvPicPr>
        <p:blipFill>
          <a:blip r:embed="rId4">
            <a:alphaModFix/>
          </a:blip>
          <a:stretch>
            <a:fillRect/>
          </a:stretch>
        </p:blipFill>
        <p:spPr>
          <a:xfrm>
            <a:off x="712550" y="1770375"/>
            <a:ext cx="4089200" cy="1938275"/>
          </a:xfrm>
          <a:prstGeom prst="rect">
            <a:avLst/>
          </a:prstGeom>
          <a:noFill/>
          <a:ln>
            <a:noFill/>
          </a:ln>
        </p:spPr>
      </p:pic>
      <p:pic>
        <p:nvPicPr>
          <p:cNvPr id="3120" name="Google Shape;3120;p71"/>
          <p:cNvPicPr preferRelativeResize="0"/>
          <p:nvPr/>
        </p:nvPicPr>
        <p:blipFill rotWithShape="1">
          <a:blip r:embed="rId5">
            <a:alphaModFix/>
          </a:blip>
          <a:srcRect b="17149" l="15975" r="15606" t="16378"/>
          <a:stretch/>
        </p:blipFill>
        <p:spPr>
          <a:xfrm>
            <a:off x="2547175" y="1228575"/>
            <a:ext cx="580026" cy="563475"/>
          </a:xfrm>
          <a:prstGeom prst="rect">
            <a:avLst/>
          </a:prstGeom>
          <a:noFill/>
          <a:ln>
            <a:noFill/>
          </a:ln>
        </p:spPr>
      </p:pic>
      <p:sp>
        <p:nvSpPr>
          <p:cNvPr id="3121" name="Google Shape;3121;p71"/>
          <p:cNvSpPr txBox="1"/>
          <p:nvPr/>
        </p:nvSpPr>
        <p:spPr>
          <a:xfrm>
            <a:off x="5097675" y="1514400"/>
            <a:ext cx="5920800" cy="2825100"/>
          </a:xfrm>
          <a:prstGeom prst="rect">
            <a:avLst/>
          </a:prstGeom>
          <a:noFill/>
          <a:ln cap="flat" cmpd="sng" w="9525">
            <a:solidFill>
              <a:schemeClr val="accent2"/>
            </a:solidFill>
            <a:prstDash val="solid"/>
            <a:round/>
            <a:headEnd len="sm" w="sm" type="none"/>
            <a:tailEnd len="sm" w="sm" type="none"/>
          </a:ln>
        </p:spPr>
        <p:txBody>
          <a:bodyPr anchorCtr="0" anchor="t" bIns="121900" lIns="121900" spcFirstLastPara="1" rIns="121900" wrap="square" tIns="121900">
            <a:noAutofit/>
          </a:bodyPr>
          <a:lstStyle/>
          <a:p>
            <a:pPr indent="0" lvl="0" marL="0" rtl="0" algn="l">
              <a:spcBef>
                <a:spcPts val="0"/>
              </a:spcBef>
              <a:spcAft>
                <a:spcPts val="0"/>
              </a:spcAft>
              <a:buNone/>
            </a:pPr>
            <a:r>
              <a:rPr lang="en-GB" sz="2400">
                <a:solidFill>
                  <a:schemeClr val="dk2"/>
                </a:solidFill>
              </a:rPr>
              <a:t>Area of a rectangle      	= (Height)(Width)</a:t>
            </a:r>
            <a:br>
              <a:rPr lang="en-GB" sz="2400">
                <a:solidFill>
                  <a:schemeClr val="dk2"/>
                </a:solidFill>
              </a:rPr>
            </a:br>
            <a:r>
              <a:rPr lang="en-GB" sz="2400">
                <a:solidFill>
                  <a:schemeClr val="dk2"/>
                </a:solidFill>
              </a:rPr>
              <a:t>Distance 					= </a:t>
            </a:r>
            <a:r>
              <a:rPr lang="en-GB" sz="2400">
                <a:solidFill>
                  <a:schemeClr val="dk2"/>
                </a:solidFill>
                <a:highlight>
                  <a:srgbClr val="FFD966"/>
                </a:highlight>
              </a:rPr>
              <a:t>(Speed)(Time)</a:t>
            </a:r>
            <a:endParaRPr sz="2400">
              <a:solidFill>
                <a:schemeClr val="dk2"/>
              </a:solidFill>
              <a:highlight>
                <a:srgbClr val="FFD966"/>
              </a:highlight>
            </a:endParaRPr>
          </a:p>
          <a:p>
            <a:pPr indent="0" lvl="0" marL="0" rtl="0" algn="l">
              <a:spcBef>
                <a:spcPts val="0"/>
              </a:spcBef>
              <a:spcAft>
                <a:spcPts val="0"/>
              </a:spcAft>
              <a:buNone/>
            </a:pPr>
            <a:r>
              <a:t/>
            </a:r>
            <a:endParaRPr sz="2400">
              <a:solidFill>
                <a:schemeClr val="dk2"/>
              </a:solidFill>
            </a:endParaRPr>
          </a:p>
          <a:p>
            <a:pPr indent="0" lvl="0" marL="0" rtl="0" algn="l">
              <a:spcBef>
                <a:spcPts val="0"/>
              </a:spcBef>
              <a:spcAft>
                <a:spcPts val="0"/>
              </a:spcAft>
              <a:buNone/>
            </a:pPr>
            <a:r>
              <a:rPr lang="en-GB" sz="2400">
                <a:solidFill>
                  <a:schemeClr val="dk2"/>
                </a:solidFill>
              </a:rPr>
              <a:t>Units = (m/s)(s) = m</a:t>
            </a:r>
            <a:endParaRPr sz="2400">
              <a:solidFill>
                <a:schemeClr val="dk2"/>
              </a:solidFill>
            </a:endParaRPr>
          </a:p>
          <a:p>
            <a:pPr indent="0" lvl="0" marL="0" rtl="0" algn="l">
              <a:spcBef>
                <a:spcPts val="0"/>
              </a:spcBef>
              <a:spcAft>
                <a:spcPts val="0"/>
              </a:spcAft>
              <a:buNone/>
            </a:pPr>
            <a:r>
              <a:t/>
            </a:r>
            <a:endParaRPr sz="2100">
              <a:solidFill>
                <a:schemeClr val="dk2"/>
              </a:solidFill>
            </a:endParaRPr>
          </a:p>
          <a:p>
            <a:pPr indent="0" lvl="0" marL="0" rtl="0" algn="l">
              <a:spcBef>
                <a:spcPts val="0"/>
              </a:spcBef>
              <a:spcAft>
                <a:spcPts val="0"/>
              </a:spcAft>
              <a:buNone/>
            </a:pPr>
            <a:r>
              <a:rPr lang="en-GB" sz="2600">
                <a:solidFill>
                  <a:schemeClr val="dk2"/>
                </a:solidFill>
                <a:highlight>
                  <a:srgbClr val="FFFF00"/>
                </a:highlight>
              </a:rPr>
              <a:t>Area under a speed-time graph for a given time gives the distance travelled.</a:t>
            </a:r>
            <a:br>
              <a:rPr lang="en-GB" sz="2100">
                <a:solidFill>
                  <a:schemeClr val="dk2"/>
                </a:solidFill>
              </a:rPr>
            </a:br>
            <a:endParaRPr sz="2100">
              <a:solidFill>
                <a:schemeClr val="dk2"/>
              </a:solidFill>
            </a:endParaRPr>
          </a:p>
        </p:txBody>
      </p:sp>
      <p:sp>
        <p:nvSpPr>
          <p:cNvPr id="3122" name="Google Shape;3122;p71"/>
          <p:cNvSpPr txBox="1"/>
          <p:nvPr/>
        </p:nvSpPr>
        <p:spPr>
          <a:xfrm>
            <a:off x="5097675" y="4338798"/>
            <a:ext cx="5920800" cy="880800"/>
          </a:xfrm>
          <a:prstGeom prst="rect">
            <a:avLst/>
          </a:prstGeom>
          <a:noFill/>
          <a:ln cap="flat" cmpd="sng" w="9525">
            <a:solidFill>
              <a:schemeClr val="accent2"/>
            </a:solidFill>
            <a:prstDash val="solid"/>
            <a:round/>
            <a:headEnd len="sm" w="sm" type="none"/>
            <a:tailEnd len="sm" w="sm" type="none"/>
          </a:ln>
        </p:spPr>
        <p:txBody>
          <a:bodyPr anchorCtr="0" anchor="t" bIns="121900" lIns="121900" spcFirstLastPara="1" rIns="121900" wrap="square" tIns="121900">
            <a:noAutofit/>
          </a:bodyPr>
          <a:lstStyle/>
          <a:p>
            <a:pPr indent="0" lvl="0" marL="0" rtl="0" algn="l">
              <a:spcBef>
                <a:spcPts val="0"/>
              </a:spcBef>
              <a:spcAft>
                <a:spcPts val="0"/>
              </a:spcAft>
              <a:buNone/>
            </a:pPr>
            <a:r>
              <a:rPr lang="en-GB" sz="2100">
                <a:solidFill>
                  <a:schemeClr val="dk2"/>
                </a:solidFill>
              </a:rPr>
              <a:t>Speed =7</a:t>
            </a:r>
            <a:endParaRPr sz="2100">
              <a:solidFill>
                <a:schemeClr val="dk2"/>
              </a:solidFill>
            </a:endParaRPr>
          </a:p>
          <a:p>
            <a:pPr indent="0" lvl="0" marL="0" rtl="0" algn="l">
              <a:spcBef>
                <a:spcPts val="0"/>
              </a:spcBef>
              <a:spcAft>
                <a:spcPts val="0"/>
              </a:spcAft>
              <a:buNone/>
            </a:pPr>
            <a:r>
              <a:rPr lang="en-GB" sz="2100">
                <a:solidFill>
                  <a:schemeClr val="dk2"/>
                </a:solidFill>
              </a:rPr>
              <a:t>Distance = 7t</a:t>
            </a:r>
            <a:endParaRPr sz="21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2"/>
                                        </p:tgtEl>
                                        <p:attrNameLst>
                                          <p:attrName>style.visibility</p:attrName>
                                        </p:attrNameLst>
                                      </p:cBhvr>
                                      <p:to>
                                        <p:strVal val="visible"/>
                                      </p:to>
                                    </p:set>
                                    <p:animEffect filter="fade" transition="in">
                                      <p:cBhvr>
                                        <p:cTn dur="1000"/>
                                        <p:tgtEl>
                                          <p:spTgt spid="3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7" name="Shape 3127"/>
        <p:cNvGrpSpPr/>
        <p:nvPr/>
      </p:nvGrpSpPr>
      <p:grpSpPr>
        <a:xfrm>
          <a:off x="0" y="0"/>
          <a:ext cx="0" cy="0"/>
          <a:chOff x="0" y="0"/>
          <a:chExt cx="0" cy="0"/>
        </a:xfrm>
      </p:grpSpPr>
      <p:sp>
        <p:nvSpPr>
          <p:cNvPr id="3128" name="Google Shape;3128;p72"/>
          <p:cNvSpPr txBox="1"/>
          <p:nvPr>
            <p:ph type="title"/>
          </p:nvPr>
        </p:nvSpPr>
        <p:spPr>
          <a:xfrm>
            <a:off x="514800" y="288025"/>
            <a:ext cx="79224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Speed - Time Graph 2</a:t>
            </a:r>
            <a:endParaRPr/>
          </a:p>
        </p:txBody>
      </p:sp>
      <p:sp>
        <p:nvSpPr>
          <p:cNvPr id="3129" name="Google Shape;3129;p72"/>
          <p:cNvSpPr txBox="1"/>
          <p:nvPr>
            <p:ph idx="12" type="sldNum"/>
          </p:nvPr>
        </p:nvSpPr>
        <p:spPr>
          <a:xfrm>
            <a:off x="-12703" y="60515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130" name="Google Shape;3130;p72"/>
          <p:cNvSpPr txBox="1"/>
          <p:nvPr/>
        </p:nvSpPr>
        <p:spPr>
          <a:xfrm>
            <a:off x="7255975" y="1410300"/>
            <a:ext cx="4791600" cy="570900"/>
          </a:xfrm>
          <a:prstGeom prst="rect">
            <a:avLst/>
          </a:prstGeom>
          <a:noFill/>
          <a:ln cap="flat" cmpd="sng" w="9525">
            <a:solidFill>
              <a:schemeClr val="accent2"/>
            </a:solidFill>
            <a:prstDash val="solid"/>
            <a:round/>
            <a:headEnd len="sm" w="sm" type="none"/>
            <a:tailEnd len="sm" w="sm" type="none"/>
          </a:ln>
        </p:spPr>
        <p:txBody>
          <a:bodyPr anchorCtr="0" anchor="t" bIns="121900" lIns="121900" spcFirstLastPara="1" rIns="121900" wrap="square" tIns="121900">
            <a:noAutofit/>
          </a:bodyPr>
          <a:lstStyle/>
          <a:p>
            <a:pPr indent="0" lvl="0" marL="0" rtl="0" algn="l">
              <a:spcBef>
                <a:spcPts val="0"/>
              </a:spcBef>
              <a:spcAft>
                <a:spcPts val="0"/>
              </a:spcAft>
              <a:buNone/>
            </a:pPr>
            <a:r>
              <a:rPr lang="en-GB" sz="2100">
                <a:solidFill>
                  <a:schemeClr val="dk2"/>
                </a:solidFill>
              </a:rPr>
              <a:t>How far does the cyclist travel in 8 s?</a:t>
            </a:r>
            <a:endParaRPr sz="2100">
              <a:solidFill>
                <a:schemeClr val="dk2"/>
              </a:solidFill>
            </a:endParaRPr>
          </a:p>
        </p:txBody>
      </p:sp>
      <p:pic>
        <p:nvPicPr>
          <p:cNvPr id="3131" name="Google Shape;3131;p72"/>
          <p:cNvPicPr preferRelativeResize="0"/>
          <p:nvPr/>
        </p:nvPicPr>
        <p:blipFill rotWithShape="1">
          <a:blip r:embed="rId3">
            <a:alphaModFix/>
          </a:blip>
          <a:srcRect b="9213" l="14177" r="47245" t="19692"/>
          <a:stretch/>
        </p:blipFill>
        <p:spPr>
          <a:xfrm>
            <a:off x="2158775" y="1220775"/>
            <a:ext cx="4791600" cy="5577824"/>
          </a:xfrm>
          <a:prstGeom prst="rect">
            <a:avLst/>
          </a:prstGeom>
          <a:noFill/>
          <a:ln>
            <a:noFill/>
          </a:ln>
        </p:spPr>
      </p:pic>
      <p:pic>
        <p:nvPicPr>
          <p:cNvPr id="3132" name="Google Shape;3132;p72"/>
          <p:cNvPicPr preferRelativeResize="0"/>
          <p:nvPr/>
        </p:nvPicPr>
        <p:blipFill rotWithShape="1">
          <a:blip r:embed="rId4">
            <a:alphaModFix/>
          </a:blip>
          <a:srcRect b="16291" l="17394" r="15183" t="14733"/>
          <a:stretch/>
        </p:blipFill>
        <p:spPr>
          <a:xfrm>
            <a:off x="4456400" y="681533"/>
            <a:ext cx="793200" cy="811518"/>
          </a:xfrm>
          <a:prstGeom prst="rect">
            <a:avLst/>
          </a:prstGeom>
          <a:noFill/>
          <a:ln>
            <a:noFill/>
          </a:ln>
        </p:spPr>
      </p:pic>
      <p:sp>
        <p:nvSpPr>
          <p:cNvPr id="3133" name="Google Shape;3133;p72"/>
          <p:cNvSpPr txBox="1"/>
          <p:nvPr/>
        </p:nvSpPr>
        <p:spPr>
          <a:xfrm>
            <a:off x="7255975" y="2558845"/>
            <a:ext cx="4791600" cy="1585500"/>
          </a:xfrm>
          <a:prstGeom prst="rect">
            <a:avLst/>
          </a:prstGeom>
          <a:noFill/>
          <a:ln cap="flat" cmpd="sng" w="9525">
            <a:solidFill>
              <a:schemeClr val="accent2"/>
            </a:solidFill>
            <a:prstDash val="solid"/>
            <a:round/>
            <a:headEnd len="sm" w="sm" type="none"/>
            <a:tailEnd len="sm" w="sm" type="none"/>
          </a:ln>
        </p:spPr>
        <p:txBody>
          <a:bodyPr anchorCtr="0" anchor="t" bIns="121900" lIns="121900" spcFirstLastPara="1" rIns="121900" wrap="square" tIns="121900">
            <a:noAutofit/>
          </a:bodyPr>
          <a:lstStyle/>
          <a:p>
            <a:pPr indent="0" lvl="0" marL="0" rtl="0" algn="l">
              <a:spcBef>
                <a:spcPts val="0"/>
              </a:spcBef>
              <a:spcAft>
                <a:spcPts val="0"/>
              </a:spcAft>
              <a:buNone/>
            </a:pPr>
            <a:r>
              <a:rPr lang="en-GB" sz="2100">
                <a:solidFill>
                  <a:schemeClr val="dk2"/>
                </a:solidFill>
              </a:rPr>
              <a:t>Can you write an expression for:</a:t>
            </a:r>
            <a:br>
              <a:rPr lang="en-GB" sz="2100">
                <a:solidFill>
                  <a:schemeClr val="dk2"/>
                </a:solidFill>
              </a:rPr>
            </a:br>
            <a:r>
              <a:rPr lang="en-GB" sz="2100">
                <a:solidFill>
                  <a:schemeClr val="dk2"/>
                </a:solidFill>
              </a:rPr>
              <a:t>1. The speed of the cyclist</a:t>
            </a:r>
            <a:endParaRPr sz="2100">
              <a:solidFill>
                <a:schemeClr val="dk2"/>
              </a:solidFill>
            </a:endParaRPr>
          </a:p>
          <a:p>
            <a:pPr indent="0" lvl="0" marL="0" rtl="0" algn="l">
              <a:spcBef>
                <a:spcPts val="0"/>
              </a:spcBef>
              <a:spcAft>
                <a:spcPts val="0"/>
              </a:spcAft>
              <a:buNone/>
            </a:pPr>
            <a:r>
              <a:rPr lang="en-GB" sz="2100">
                <a:solidFill>
                  <a:schemeClr val="dk2"/>
                </a:solidFill>
              </a:rPr>
              <a:t>2. The distance travelled (a table of time vs distance might help).</a:t>
            </a:r>
            <a:endParaRPr sz="2100">
              <a:solidFill>
                <a:schemeClr val="dk2"/>
              </a:solidFill>
            </a:endParaRPr>
          </a:p>
        </p:txBody>
      </p:sp>
      <p:sp>
        <p:nvSpPr>
          <p:cNvPr id="3134" name="Google Shape;3134;p72"/>
          <p:cNvSpPr txBox="1"/>
          <p:nvPr/>
        </p:nvSpPr>
        <p:spPr>
          <a:xfrm>
            <a:off x="7255975" y="1981200"/>
            <a:ext cx="4791600" cy="570900"/>
          </a:xfrm>
          <a:prstGeom prst="rect">
            <a:avLst/>
          </a:prstGeom>
          <a:noFill/>
          <a:ln cap="flat" cmpd="sng" w="9525">
            <a:solidFill>
              <a:schemeClr val="accent2"/>
            </a:solidFill>
            <a:prstDash val="solid"/>
            <a:round/>
            <a:headEnd len="sm" w="sm" type="none"/>
            <a:tailEnd len="sm" w="sm" type="none"/>
          </a:ln>
        </p:spPr>
        <p:txBody>
          <a:bodyPr anchorCtr="0" anchor="t" bIns="121900" lIns="121900" spcFirstLastPara="1" rIns="121900" wrap="square" tIns="121900">
            <a:noAutofit/>
          </a:bodyPr>
          <a:lstStyle/>
          <a:p>
            <a:pPr indent="0" lvl="0" marL="0" rtl="0" algn="l">
              <a:spcBef>
                <a:spcPts val="0"/>
              </a:spcBef>
              <a:spcAft>
                <a:spcPts val="0"/>
              </a:spcAft>
              <a:buNone/>
            </a:pPr>
            <a:r>
              <a:rPr lang="en-GB" sz="2100">
                <a:solidFill>
                  <a:schemeClr val="dk2"/>
                </a:solidFill>
              </a:rPr>
              <a:t>What is her average speed?</a:t>
            </a:r>
            <a:endParaRPr sz="2100">
              <a:solidFill>
                <a:schemeClr val="dk2"/>
              </a:solidFill>
            </a:endParaRPr>
          </a:p>
        </p:txBody>
      </p:sp>
      <p:pic>
        <p:nvPicPr>
          <p:cNvPr id="3135" name="Google Shape;3135;p72"/>
          <p:cNvPicPr preferRelativeResize="0"/>
          <p:nvPr/>
        </p:nvPicPr>
        <p:blipFill>
          <a:blip r:embed="rId5">
            <a:alphaModFix/>
          </a:blip>
          <a:stretch>
            <a:fillRect/>
          </a:stretch>
        </p:blipFill>
        <p:spPr>
          <a:xfrm>
            <a:off x="10741050" y="5551563"/>
            <a:ext cx="923574" cy="9235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0"/>
                                        </p:tgtEl>
                                        <p:attrNameLst>
                                          <p:attrName>style.visibility</p:attrName>
                                        </p:attrNameLst>
                                      </p:cBhvr>
                                      <p:to>
                                        <p:strVal val="visible"/>
                                      </p:to>
                                    </p:set>
                                    <p:animEffect filter="fade" transition="in">
                                      <p:cBhvr>
                                        <p:cTn dur="1000"/>
                                        <p:tgtEl>
                                          <p:spTgt spid="31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4"/>
                                        </p:tgtEl>
                                        <p:attrNameLst>
                                          <p:attrName>style.visibility</p:attrName>
                                        </p:attrNameLst>
                                      </p:cBhvr>
                                      <p:to>
                                        <p:strVal val="visible"/>
                                      </p:to>
                                    </p:set>
                                    <p:animEffect filter="fade" transition="in">
                                      <p:cBhvr>
                                        <p:cTn dur="1000"/>
                                        <p:tgtEl>
                                          <p:spTgt spid="3134"/>
                                        </p:tgtEl>
                                      </p:cBhvr>
                                    </p:animEffect>
                                  </p:childTnLst>
                                </p:cTn>
                              </p:par>
                              <p:par>
                                <p:cTn fill="hold" nodeType="withEffect" presetClass="entr" presetID="10" presetSubtype="0">
                                  <p:stCondLst>
                                    <p:cond delay="0"/>
                                  </p:stCondLst>
                                  <p:childTnLst>
                                    <p:set>
                                      <p:cBhvr>
                                        <p:cTn dur="1" fill="hold">
                                          <p:stCondLst>
                                            <p:cond delay="0"/>
                                          </p:stCondLst>
                                        </p:cTn>
                                        <p:tgtEl>
                                          <p:spTgt spid="3133"/>
                                        </p:tgtEl>
                                        <p:attrNameLst>
                                          <p:attrName>style.visibility</p:attrName>
                                        </p:attrNameLst>
                                      </p:cBhvr>
                                      <p:to>
                                        <p:strVal val="visible"/>
                                      </p:to>
                                    </p:set>
                                    <p:animEffect filter="fade" transition="in">
                                      <p:cBhvr>
                                        <p:cTn dur="1000"/>
                                        <p:tgtEl>
                                          <p:spTgt spid="3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0" name="Shape 3140"/>
        <p:cNvGrpSpPr/>
        <p:nvPr/>
      </p:nvGrpSpPr>
      <p:grpSpPr>
        <a:xfrm>
          <a:off x="0" y="0"/>
          <a:ext cx="0" cy="0"/>
          <a:chOff x="0" y="0"/>
          <a:chExt cx="0" cy="0"/>
        </a:xfrm>
      </p:grpSpPr>
      <p:sp>
        <p:nvSpPr>
          <p:cNvPr id="3141" name="Google Shape;3141;p73"/>
          <p:cNvSpPr txBox="1"/>
          <p:nvPr>
            <p:ph type="title"/>
          </p:nvPr>
        </p:nvSpPr>
        <p:spPr>
          <a:xfrm>
            <a:off x="514800" y="288025"/>
            <a:ext cx="79224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Speed - Time Graph 2</a:t>
            </a:r>
            <a:endParaRPr/>
          </a:p>
        </p:txBody>
      </p:sp>
      <p:sp>
        <p:nvSpPr>
          <p:cNvPr id="3142" name="Google Shape;3142;p73"/>
          <p:cNvSpPr txBox="1"/>
          <p:nvPr>
            <p:ph idx="12" type="sldNum"/>
          </p:nvPr>
        </p:nvSpPr>
        <p:spPr>
          <a:xfrm>
            <a:off x="-12703" y="60515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143" name="Google Shape;3143;p73"/>
          <p:cNvPicPr preferRelativeResize="0"/>
          <p:nvPr/>
        </p:nvPicPr>
        <p:blipFill rotWithShape="1">
          <a:blip r:embed="rId3">
            <a:alphaModFix/>
          </a:blip>
          <a:srcRect b="9213" l="14177" r="47245" t="19692"/>
          <a:stretch/>
        </p:blipFill>
        <p:spPr>
          <a:xfrm>
            <a:off x="422675" y="2106925"/>
            <a:ext cx="2735498" cy="3184377"/>
          </a:xfrm>
          <a:prstGeom prst="rect">
            <a:avLst/>
          </a:prstGeom>
          <a:noFill/>
          <a:ln>
            <a:noFill/>
          </a:ln>
        </p:spPr>
      </p:pic>
      <p:pic>
        <p:nvPicPr>
          <p:cNvPr id="3144" name="Google Shape;3144;p73"/>
          <p:cNvPicPr preferRelativeResize="0"/>
          <p:nvPr/>
        </p:nvPicPr>
        <p:blipFill rotWithShape="1">
          <a:blip r:embed="rId4">
            <a:alphaModFix/>
          </a:blip>
          <a:srcRect b="16291" l="17394" r="15183" t="14733"/>
          <a:stretch/>
        </p:blipFill>
        <p:spPr>
          <a:xfrm>
            <a:off x="1553350" y="1532700"/>
            <a:ext cx="626550" cy="641025"/>
          </a:xfrm>
          <a:prstGeom prst="rect">
            <a:avLst/>
          </a:prstGeom>
          <a:noFill/>
          <a:ln>
            <a:noFill/>
          </a:ln>
        </p:spPr>
      </p:pic>
      <p:sp>
        <p:nvSpPr>
          <p:cNvPr id="3145" name="Google Shape;3145;p73"/>
          <p:cNvSpPr txBox="1"/>
          <p:nvPr/>
        </p:nvSpPr>
        <p:spPr>
          <a:xfrm>
            <a:off x="6902188" y="3820054"/>
            <a:ext cx="2232600" cy="1199100"/>
          </a:xfrm>
          <a:prstGeom prst="rect">
            <a:avLst/>
          </a:prstGeom>
          <a:noFill/>
          <a:ln cap="flat" cmpd="sng" w="9525">
            <a:solidFill>
              <a:schemeClr val="accent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en-GB" sz="1600">
                <a:solidFill>
                  <a:srgbClr val="38761D"/>
                </a:solidFill>
              </a:rPr>
              <a:t>Speed = 2t + 3	</a:t>
            </a:r>
            <a:br>
              <a:rPr b="1" lang="en-GB" sz="1600">
                <a:solidFill>
                  <a:srgbClr val="38761D"/>
                </a:solidFill>
              </a:rPr>
            </a:br>
            <a:br>
              <a:rPr b="1" lang="en-GB" sz="1600">
                <a:solidFill>
                  <a:srgbClr val="38761D"/>
                </a:solidFill>
              </a:rPr>
            </a:br>
            <a:r>
              <a:rPr b="1" lang="en-GB" sz="1600">
                <a:solidFill>
                  <a:srgbClr val="38761D"/>
                </a:solidFill>
              </a:rPr>
              <a:t>Distance = t</a:t>
            </a:r>
            <a:r>
              <a:rPr b="1" baseline="30000" lang="en-GB" sz="1600">
                <a:solidFill>
                  <a:srgbClr val="38761D"/>
                </a:solidFill>
              </a:rPr>
              <a:t>2</a:t>
            </a:r>
            <a:r>
              <a:rPr b="1" lang="en-GB" sz="1600">
                <a:solidFill>
                  <a:srgbClr val="38761D"/>
                </a:solidFill>
              </a:rPr>
              <a:t> + 3t</a:t>
            </a:r>
            <a:endParaRPr b="1" sz="2000"/>
          </a:p>
        </p:txBody>
      </p:sp>
      <p:sp>
        <p:nvSpPr>
          <p:cNvPr id="3146" name="Google Shape;3146;p73"/>
          <p:cNvSpPr txBox="1"/>
          <p:nvPr/>
        </p:nvSpPr>
        <p:spPr>
          <a:xfrm>
            <a:off x="6900050" y="1530450"/>
            <a:ext cx="4906800" cy="2287800"/>
          </a:xfrm>
          <a:prstGeom prst="rect">
            <a:avLst/>
          </a:prstGeom>
          <a:noFill/>
          <a:ln cap="flat" cmpd="sng" w="9525">
            <a:solidFill>
              <a:schemeClr val="accent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GB" sz="1500">
                <a:solidFill>
                  <a:srgbClr val="38761D"/>
                </a:solidFill>
              </a:rPr>
              <a:t>Area of trapezoid</a:t>
            </a:r>
            <a:r>
              <a:rPr lang="en-GB" sz="1500">
                <a:solidFill>
                  <a:srgbClr val="38761D"/>
                </a:solidFill>
              </a:rPr>
              <a:t> </a:t>
            </a:r>
            <a:r>
              <a:rPr lang="en-GB" sz="1500">
                <a:solidFill>
                  <a:srgbClr val="38761D"/>
                </a:solidFill>
              </a:rPr>
              <a:t>= (3+19)/2)(8) = 88 </a:t>
            </a:r>
            <a:endParaRPr sz="1500">
              <a:solidFill>
                <a:srgbClr val="38761D"/>
              </a:solidFill>
            </a:endParaRPr>
          </a:p>
          <a:p>
            <a:pPr indent="0" lvl="0" marL="0" rtl="0" algn="l">
              <a:lnSpc>
                <a:spcPct val="115000"/>
              </a:lnSpc>
              <a:spcBef>
                <a:spcPts val="1200"/>
              </a:spcBef>
              <a:spcAft>
                <a:spcPts val="1200"/>
              </a:spcAft>
              <a:buNone/>
            </a:pPr>
            <a:r>
              <a:rPr lang="en-GB" sz="1500">
                <a:solidFill>
                  <a:srgbClr val="38761D"/>
                </a:solidFill>
              </a:rPr>
              <a:t>(from graph or calculation) </a:t>
            </a:r>
            <a:r>
              <a:rPr b="1" lang="en-GB" sz="1500">
                <a:solidFill>
                  <a:srgbClr val="38761D"/>
                </a:solidFill>
              </a:rPr>
              <a:t>Average speed by</a:t>
            </a:r>
            <a:r>
              <a:rPr lang="en-GB" sz="1500">
                <a:solidFill>
                  <a:srgbClr val="38761D"/>
                </a:solidFill>
              </a:rPr>
              <a:t> </a:t>
            </a:r>
            <a:r>
              <a:rPr b="1" lang="en-GB" sz="1500">
                <a:solidFill>
                  <a:srgbClr val="38761D"/>
                </a:solidFill>
              </a:rPr>
              <a:t>time</a:t>
            </a:r>
            <a:r>
              <a:rPr lang="en-GB" sz="1500">
                <a:solidFill>
                  <a:srgbClr val="38761D"/>
                </a:solidFill>
              </a:rPr>
              <a:t> = (11)(8) = 88m</a:t>
            </a:r>
            <a:br>
              <a:rPr lang="en-GB" sz="1500">
                <a:solidFill>
                  <a:srgbClr val="38761D"/>
                </a:solidFill>
              </a:rPr>
            </a:br>
            <a:br>
              <a:rPr lang="en-GB" sz="1500">
                <a:solidFill>
                  <a:srgbClr val="38761D"/>
                </a:solidFill>
              </a:rPr>
            </a:br>
            <a:r>
              <a:rPr lang="en-GB" sz="1500">
                <a:solidFill>
                  <a:srgbClr val="38761D"/>
                </a:solidFill>
              </a:rPr>
              <a:t>Physics: </a:t>
            </a:r>
            <a:r>
              <a:rPr b="1" lang="en-GB" sz="1500">
                <a:solidFill>
                  <a:srgbClr val="38761D"/>
                </a:solidFill>
              </a:rPr>
              <a:t>distance</a:t>
            </a:r>
            <a:r>
              <a:rPr lang="en-GB" sz="1500">
                <a:solidFill>
                  <a:srgbClr val="38761D"/>
                </a:solidFill>
              </a:rPr>
              <a:t> = (u+v)/2)(t) = (3+19)/2)(8) = 88 </a:t>
            </a:r>
            <a:br>
              <a:rPr lang="en-GB" sz="1500">
                <a:solidFill>
                  <a:srgbClr val="38761D"/>
                </a:solidFill>
              </a:rPr>
            </a:br>
            <a:r>
              <a:rPr lang="en-GB" sz="1500">
                <a:solidFill>
                  <a:srgbClr val="38761D"/>
                </a:solidFill>
              </a:rPr>
              <a:t>			   = ut + ½at</a:t>
            </a:r>
            <a:r>
              <a:rPr baseline="30000" lang="en-GB" sz="1500">
                <a:solidFill>
                  <a:srgbClr val="38761D"/>
                </a:solidFill>
              </a:rPr>
              <a:t>2 </a:t>
            </a:r>
            <a:r>
              <a:rPr lang="en-GB" sz="1500">
                <a:solidFill>
                  <a:srgbClr val="38761D"/>
                </a:solidFill>
              </a:rPr>
              <a:t> =</a:t>
            </a:r>
            <a:r>
              <a:rPr baseline="30000" lang="en-GB" sz="1500">
                <a:solidFill>
                  <a:srgbClr val="38761D"/>
                </a:solidFill>
              </a:rPr>
              <a:t> </a:t>
            </a:r>
            <a:r>
              <a:rPr lang="en-GB" sz="1500">
                <a:solidFill>
                  <a:srgbClr val="38761D"/>
                </a:solidFill>
              </a:rPr>
              <a:t>(3)(8) + ½(2)(8)</a:t>
            </a:r>
            <a:r>
              <a:rPr baseline="30000" lang="en-GB" sz="1500">
                <a:solidFill>
                  <a:srgbClr val="38761D"/>
                </a:solidFill>
              </a:rPr>
              <a:t>2 </a:t>
            </a:r>
            <a:r>
              <a:rPr lang="en-GB" sz="1500">
                <a:solidFill>
                  <a:srgbClr val="38761D"/>
                </a:solidFill>
              </a:rPr>
              <a:t>= 88</a:t>
            </a:r>
            <a:endParaRPr sz="1900"/>
          </a:p>
        </p:txBody>
      </p:sp>
      <p:pic>
        <p:nvPicPr>
          <p:cNvPr id="3147" name="Google Shape;3147;p73"/>
          <p:cNvPicPr preferRelativeResize="0"/>
          <p:nvPr/>
        </p:nvPicPr>
        <p:blipFill>
          <a:blip r:embed="rId5">
            <a:alphaModFix/>
          </a:blip>
          <a:stretch>
            <a:fillRect/>
          </a:stretch>
        </p:blipFill>
        <p:spPr>
          <a:xfrm>
            <a:off x="3282000" y="1986175"/>
            <a:ext cx="3375675" cy="35639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7"/>
                                        </p:tgtEl>
                                        <p:attrNameLst>
                                          <p:attrName>style.visibility</p:attrName>
                                        </p:attrNameLst>
                                      </p:cBhvr>
                                      <p:to>
                                        <p:strVal val="visible"/>
                                      </p:to>
                                    </p:set>
                                    <p:animEffect filter="fade" transition="in">
                                      <p:cBhvr>
                                        <p:cTn dur="1000"/>
                                        <p:tgtEl>
                                          <p:spTgt spid="3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6"/>
                                        </p:tgtEl>
                                        <p:attrNameLst>
                                          <p:attrName>style.visibility</p:attrName>
                                        </p:attrNameLst>
                                      </p:cBhvr>
                                      <p:to>
                                        <p:strVal val="visible"/>
                                      </p:to>
                                    </p:set>
                                    <p:animEffect filter="fade" transition="in">
                                      <p:cBhvr>
                                        <p:cTn dur="1000"/>
                                        <p:tgtEl>
                                          <p:spTgt spid="3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5"/>
                                        </p:tgtEl>
                                        <p:attrNameLst>
                                          <p:attrName>style.visibility</p:attrName>
                                        </p:attrNameLst>
                                      </p:cBhvr>
                                      <p:to>
                                        <p:strVal val="visible"/>
                                      </p:to>
                                    </p:set>
                                    <p:animEffect filter="fade" transition="in">
                                      <p:cBhvr>
                                        <p:cTn dur="1000"/>
                                        <p:tgtEl>
                                          <p:spTgt spid="3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52" name="Shape 3152"/>
        <p:cNvGrpSpPr/>
        <p:nvPr/>
      </p:nvGrpSpPr>
      <p:grpSpPr>
        <a:xfrm>
          <a:off x="0" y="0"/>
          <a:ext cx="0" cy="0"/>
          <a:chOff x="0" y="0"/>
          <a:chExt cx="0" cy="0"/>
        </a:xfrm>
      </p:grpSpPr>
      <p:pic>
        <p:nvPicPr>
          <p:cNvPr id="3153" name="Google Shape;3153;p74"/>
          <p:cNvPicPr preferRelativeResize="0"/>
          <p:nvPr/>
        </p:nvPicPr>
        <p:blipFill rotWithShape="1">
          <a:blip r:embed="rId3">
            <a:alphaModFix/>
          </a:blip>
          <a:srcRect b="8012" l="0" r="0" t="5557"/>
          <a:stretch/>
        </p:blipFill>
        <p:spPr>
          <a:xfrm>
            <a:off x="2086725" y="945475"/>
            <a:ext cx="4718624" cy="4836201"/>
          </a:xfrm>
          <a:prstGeom prst="rect">
            <a:avLst/>
          </a:prstGeom>
          <a:noFill/>
          <a:ln>
            <a:noFill/>
          </a:ln>
        </p:spPr>
      </p:pic>
      <p:sp>
        <p:nvSpPr>
          <p:cNvPr id="3154" name="Google Shape;3154;p74"/>
          <p:cNvSpPr txBox="1"/>
          <p:nvPr>
            <p:ph type="title"/>
          </p:nvPr>
        </p:nvSpPr>
        <p:spPr>
          <a:xfrm>
            <a:off x="834700" y="249175"/>
            <a:ext cx="4809300" cy="6201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Speed - Time Graph 2				</a:t>
            </a:r>
            <a:endParaRPr/>
          </a:p>
        </p:txBody>
      </p:sp>
      <p:sp>
        <p:nvSpPr>
          <p:cNvPr id="3155" name="Google Shape;3155;p74"/>
          <p:cNvSpPr txBox="1"/>
          <p:nvPr>
            <p:ph idx="12" type="sldNum"/>
          </p:nvPr>
        </p:nvSpPr>
        <p:spPr>
          <a:xfrm>
            <a:off x="139697" y="62039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156" name="Google Shape;3156;p74"/>
          <p:cNvPicPr preferRelativeResize="0"/>
          <p:nvPr/>
        </p:nvPicPr>
        <p:blipFill rotWithShape="1">
          <a:blip r:embed="rId4">
            <a:alphaModFix/>
          </a:blip>
          <a:srcRect b="21572" l="0" r="0" t="17021"/>
          <a:stretch/>
        </p:blipFill>
        <p:spPr>
          <a:xfrm>
            <a:off x="10755775" y="5739750"/>
            <a:ext cx="1291749" cy="793200"/>
          </a:xfrm>
          <a:prstGeom prst="rect">
            <a:avLst/>
          </a:prstGeom>
          <a:noFill/>
          <a:ln>
            <a:noFill/>
          </a:ln>
        </p:spPr>
      </p:pic>
      <p:cxnSp>
        <p:nvCxnSpPr>
          <p:cNvPr id="3157" name="Google Shape;3157;p74"/>
          <p:cNvCxnSpPr/>
          <p:nvPr/>
        </p:nvCxnSpPr>
        <p:spPr>
          <a:xfrm>
            <a:off x="2551226" y="5866864"/>
            <a:ext cx="3837900" cy="2400"/>
          </a:xfrm>
          <a:prstGeom prst="straightConnector1">
            <a:avLst/>
          </a:prstGeom>
          <a:noFill/>
          <a:ln cap="flat" cmpd="sng" w="38100">
            <a:solidFill>
              <a:srgbClr val="FF0000"/>
            </a:solidFill>
            <a:prstDash val="solid"/>
            <a:round/>
            <a:headEnd len="med" w="med" type="triangle"/>
            <a:tailEnd len="med" w="med" type="triangle"/>
          </a:ln>
        </p:spPr>
      </p:cxnSp>
      <p:sp>
        <p:nvSpPr>
          <p:cNvPr id="3158" name="Google Shape;3158;p74"/>
          <p:cNvSpPr txBox="1"/>
          <p:nvPr/>
        </p:nvSpPr>
        <p:spPr>
          <a:xfrm>
            <a:off x="3479575" y="5913250"/>
            <a:ext cx="2054400" cy="793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b="1" lang="en-GB" sz="3600">
                <a:solidFill>
                  <a:srgbClr val="FF0000"/>
                </a:solidFill>
                <a:latin typeface="Calibri"/>
                <a:ea typeface="Calibri"/>
                <a:cs typeface="Calibri"/>
                <a:sym typeface="Calibri"/>
              </a:rPr>
              <a:t>Width = t</a:t>
            </a:r>
            <a:endParaRPr b="1" sz="3600">
              <a:solidFill>
                <a:srgbClr val="FF0000"/>
              </a:solidFill>
            </a:endParaRPr>
          </a:p>
        </p:txBody>
      </p:sp>
      <p:sp>
        <p:nvSpPr>
          <p:cNvPr id="3159" name="Google Shape;3159;p74"/>
          <p:cNvSpPr txBox="1"/>
          <p:nvPr/>
        </p:nvSpPr>
        <p:spPr>
          <a:xfrm>
            <a:off x="7632125" y="1531975"/>
            <a:ext cx="2004900" cy="1199100"/>
          </a:xfrm>
          <a:prstGeom prst="rect">
            <a:avLst/>
          </a:prstGeom>
          <a:noFill/>
          <a:ln cap="flat" cmpd="sng" w="9525">
            <a:solidFill>
              <a:srgbClr val="418763"/>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en-GB" sz="1600">
                <a:solidFill>
                  <a:srgbClr val="38761D"/>
                </a:solidFill>
              </a:rPr>
              <a:t>Speed = 2t + 3	</a:t>
            </a:r>
            <a:br>
              <a:rPr b="1" lang="en-GB" sz="1600">
                <a:solidFill>
                  <a:srgbClr val="38761D"/>
                </a:solidFill>
              </a:rPr>
            </a:br>
            <a:br>
              <a:rPr b="1" lang="en-GB" sz="1600">
                <a:solidFill>
                  <a:srgbClr val="38761D"/>
                </a:solidFill>
              </a:rPr>
            </a:br>
            <a:r>
              <a:rPr b="1" lang="en-GB" sz="1600">
                <a:solidFill>
                  <a:srgbClr val="38761D"/>
                </a:solidFill>
              </a:rPr>
              <a:t>Distance = t</a:t>
            </a:r>
            <a:r>
              <a:rPr b="1" baseline="30000" lang="en-GB" sz="1600">
                <a:solidFill>
                  <a:srgbClr val="38761D"/>
                </a:solidFill>
              </a:rPr>
              <a:t>2</a:t>
            </a:r>
            <a:r>
              <a:rPr b="1" lang="en-GB" sz="1600">
                <a:solidFill>
                  <a:srgbClr val="38761D"/>
                </a:solidFill>
              </a:rPr>
              <a:t> + 3t</a:t>
            </a:r>
            <a:endParaRPr b="1" sz="2000"/>
          </a:p>
        </p:txBody>
      </p:sp>
      <p:sp>
        <p:nvSpPr>
          <p:cNvPr id="3160" name="Google Shape;3160;p74"/>
          <p:cNvSpPr/>
          <p:nvPr/>
        </p:nvSpPr>
        <p:spPr>
          <a:xfrm>
            <a:off x="2452700" y="4904725"/>
            <a:ext cx="4148100" cy="7056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1" name="Google Shape;3161;p74"/>
          <p:cNvSpPr/>
          <p:nvPr/>
        </p:nvSpPr>
        <p:spPr>
          <a:xfrm flipH="1">
            <a:off x="2452625" y="1028700"/>
            <a:ext cx="4148100" cy="3876000"/>
          </a:xfrm>
          <a:prstGeom prst="rtTriangl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62" name="Google Shape;3162;p74"/>
          <p:cNvCxnSpPr/>
          <p:nvPr/>
        </p:nvCxnSpPr>
        <p:spPr>
          <a:xfrm>
            <a:off x="6715125" y="4900625"/>
            <a:ext cx="2700" cy="715500"/>
          </a:xfrm>
          <a:prstGeom prst="straightConnector1">
            <a:avLst/>
          </a:prstGeom>
          <a:noFill/>
          <a:ln cap="flat" cmpd="sng" w="19050">
            <a:solidFill>
              <a:srgbClr val="FF0000"/>
            </a:solidFill>
            <a:prstDash val="solid"/>
            <a:round/>
            <a:headEnd len="med" w="med" type="triangle"/>
            <a:tailEnd len="med" w="med" type="triangle"/>
          </a:ln>
        </p:spPr>
      </p:cxnSp>
      <p:sp>
        <p:nvSpPr>
          <p:cNvPr id="3163" name="Google Shape;3163;p74"/>
          <p:cNvSpPr txBox="1"/>
          <p:nvPr/>
        </p:nvSpPr>
        <p:spPr>
          <a:xfrm>
            <a:off x="6780279" y="4849822"/>
            <a:ext cx="452400" cy="644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b="1" lang="en-GB" sz="4000">
                <a:solidFill>
                  <a:srgbClr val="FF0000"/>
                </a:solidFill>
                <a:latin typeface="Calibri"/>
                <a:ea typeface="Calibri"/>
                <a:cs typeface="Calibri"/>
                <a:sym typeface="Calibri"/>
              </a:rPr>
              <a:t>3</a:t>
            </a:r>
            <a:endParaRPr b="1" sz="4000">
              <a:solidFill>
                <a:srgbClr val="FF0000"/>
              </a:solidFill>
            </a:endParaRPr>
          </a:p>
        </p:txBody>
      </p:sp>
      <p:cxnSp>
        <p:nvCxnSpPr>
          <p:cNvPr id="3164" name="Google Shape;3164;p74"/>
          <p:cNvCxnSpPr/>
          <p:nvPr/>
        </p:nvCxnSpPr>
        <p:spPr>
          <a:xfrm>
            <a:off x="6700850" y="1004900"/>
            <a:ext cx="14400" cy="3895800"/>
          </a:xfrm>
          <a:prstGeom prst="straightConnector1">
            <a:avLst/>
          </a:prstGeom>
          <a:noFill/>
          <a:ln cap="flat" cmpd="sng" w="19050">
            <a:solidFill>
              <a:srgbClr val="FF0000"/>
            </a:solidFill>
            <a:prstDash val="solid"/>
            <a:round/>
            <a:headEnd len="med" w="med" type="triangle"/>
            <a:tailEnd len="med" w="med" type="triangle"/>
          </a:ln>
        </p:spPr>
      </p:cxnSp>
      <p:sp>
        <p:nvSpPr>
          <p:cNvPr id="3165" name="Google Shape;3165;p74"/>
          <p:cNvSpPr txBox="1"/>
          <p:nvPr/>
        </p:nvSpPr>
        <p:spPr>
          <a:xfrm>
            <a:off x="6714650" y="2883475"/>
            <a:ext cx="662400" cy="644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b="1" lang="en-GB" sz="4000">
                <a:solidFill>
                  <a:srgbClr val="FF0000"/>
                </a:solidFill>
                <a:latin typeface="Calibri"/>
                <a:ea typeface="Calibri"/>
                <a:cs typeface="Calibri"/>
                <a:sym typeface="Calibri"/>
              </a:rPr>
              <a:t>2t</a:t>
            </a:r>
            <a:endParaRPr b="1" sz="4000">
              <a:solidFill>
                <a:srgbClr val="FF0000"/>
              </a:solidFill>
            </a:endParaRPr>
          </a:p>
        </p:txBody>
      </p:sp>
      <p:sp>
        <p:nvSpPr>
          <p:cNvPr id="3166" name="Google Shape;3166;p74"/>
          <p:cNvSpPr txBox="1"/>
          <p:nvPr/>
        </p:nvSpPr>
        <p:spPr>
          <a:xfrm>
            <a:off x="3327175" y="4132575"/>
            <a:ext cx="3003300" cy="644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b="1" lang="en-GB" sz="3000">
                <a:solidFill>
                  <a:srgbClr val="FF0000"/>
                </a:solidFill>
                <a:latin typeface="Calibri"/>
                <a:ea typeface="Calibri"/>
                <a:cs typeface="Calibri"/>
                <a:sym typeface="Calibri"/>
              </a:rPr>
              <a:t>Area=(½)(t)(2t)=t</a:t>
            </a:r>
            <a:r>
              <a:rPr b="1" baseline="30000" lang="en-GB" sz="3000">
                <a:solidFill>
                  <a:srgbClr val="FF0000"/>
                </a:solidFill>
                <a:latin typeface="Calibri"/>
                <a:ea typeface="Calibri"/>
                <a:cs typeface="Calibri"/>
                <a:sym typeface="Calibri"/>
              </a:rPr>
              <a:t>2</a:t>
            </a:r>
            <a:endParaRPr b="1" baseline="30000" sz="3000">
              <a:solidFill>
                <a:srgbClr val="FF0000"/>
              </a:solidFill>
            </a:endParaRPr>
          </a:p>
        </p:txBody>
      </p:sp>
      <p:sp>
        <p:nvSpPr>
          <p:cNvPr id="3167" name="Google Shape;3167;p74"/>
          <p:cNvSpPr txBox="1"/>
          <p:nvPr/>
        </p:nvSpPr>
        <p:spPr>
          <a:xfrm>
            <a:off x="3382775" y="4923525"/>
            <a:ext cx="2589300" cy="644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b="1" lang="en-GB" sz="3000">
                <a:solidFill>
                  <a:srgbClr val="FF0000"/>
                </a:solidFill>
                <a:latin typeface="Calibri"/>
                <a:ea typeface="Calibri"/>
                <a:cs typeface="Calibri"/>
                <a:sym typeface="Calibri"/>
              </a:rPr>
              <a:t>Area=(t)(3)=3t</a:t>
            </a:r>
            <a:endParaRPr b="1" baseline="30000" sz="300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3" name="Shape 2643"/>
        <p:cNvGrpSpPr/>
        <p:nvPr/>
      </p:nvGrpSpPr>
      <p:grpSpPr>
        <a:xfrm>
          <a:off x="0" y="0"/>
          <a:ext cx="0" cy="0"/>
          <a:chOff x="0" y="0"/>
          <a:chExt cx="0" cy="0"/>
        </a:xfrm>
      </p:grpSpPr>
      <p:sp>
        <p:nvSpPr>
          <p:cNvPr id="2644" name="Google Shape;2644;p30"/>
          <p:cNvSpPr txBox="1"/>
          <p:nvPr>
            <p:ph type="title"/>
          </p:nvPr>
        </p:nvSpPr>
        <p:spPr>
          <a:xfrm>
            <a:off x="514800" y="897625"/>
            <a:ext cx="58320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Blended Learning Resources for Maths</a:t>
            </a:r>
            <a:endParaRPr/>
          </a:p>
        </p:txBody>
      </p:sp>
      <p:pic>
        <p:nvPicPr>
          <p:cNvPr id="2645" name="Google Shape;2645;p30">
            <a:hlinkClick r:id="rId3"/>
          </p:cNvPr>
          <p:cNvPicPr preferRelativeResize="0"/>
          <p:nvPr/>
        </p:nvPicPr>
        <p:blipFill rotWithShape="1">
          <a:blip r:embed="rId4">
            <a:alphaModFix/>
          </a:blip>
          <a:srcRect b="4278" l="0" r="14067" t="8216"/>
          <a:stretch/>
        </p:blipFill>
        <p:spPr>
          <a:xfrm>
            <a:off x="1509250" y="2300750"/>
            <a:ext cx="8527024" cy="34767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2" name="Shape 3172"/>
        <p:cNvGrpSpPr/>
        <p:nvPr/>
      </p:nvGrpSpPr>
      <p:grpSpPr>
        <a:xfrm>
          <a:off x="0" y="0"/>
          <a:ext cx="0" cy="0"/>
          <a:chOff x="0" y="0"/>
          <a:chExt cx="0" cy="0"/>
        </a:xfrm>
      </p:grpSpPr>
      <p:pic>
        <p:nvPicPr>
          <p:cNvPr id="3173" name="Google Shape;3173;p75"/>
          <p:cNvPicPr preferRelativeResize="0"/>
          <p:nvPr/>
        </p:nvPicPr>
        <p:blipFill rotWithShape="1">
          <a:blip r:embed="rId3">
            <a:alphaModFix/>
          </a:blip>
          <a:srcRect b="9213" l="14177" r="47245" t="19692"/>
          <a:stretch/>
        </p:blipFill>
        <p:spPr>
          <a:xfrm>
            <a:off x="1799750" y="852625"/>
            <a:ext cx="5730502" cy="5945975"/>
          </a:xfrm>
          <a:prstGeom prst="rect">
            <a:avLst/>
          </a:prstGeom>
          <a:noFill/>
          <a:ln>
            <a:noFill/>
          </a:ln>
        </p:spPr>
      </p:pic>
      <p:sp>
        <p:nvSpPr>
          <p:cNvPr id="3174" name="Google Shape;3174;p75"/>
          <p:cNvSpPr txBox="1"/>
          <p:nvPr>
            <p:ph type="title"/>
          </p:nvPr>
        </p:nvSpPr>
        <p:spPr>
          <a:xfrm>
            <a:off x="514800" y="59425"/>
            <a:ext cx="79224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Speed - Time Graph 2</a:t>
            </a:r>
            <a:endParaRPr/>
          </a:p>
        </p:txBody>
      </p:sp>
      <p:sp>
        <p:nvSpPr>
          <p:cNvPr id="3175" name="Google Shape;3175;p75"/>
          <p:cNvSpPr txBox="1"/>
          <p:nvPr>
            <p:ph idx="12" type="sldNum"/>
          </p:nvPr>
        </p:nvSpPr>
        <p:spPr>
          <a:xfrm>
            <a:off x="-12703" y="60515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176" name="Google Shape;3176;p75"/>
          <p:cNvPicPr preferRelativeResize="0"/>
          <p:nvPr/>
        </p:nvPicPr>
        <p:blipFill>
          <a:blip r:embed="rId4">
            <a:alphaModFix/>
          </a:blip>
          <a:stretch>
            <a:fillRect/>
          </a:stretch>
        </p:blipFill>
        <p:spPr>
          <a:xfrm>
            <a:off x="10755775" y="5367477"/>
            <a:ext cx="1291749" cy="1291749"/>
          </a:xfrm>
          <a:prstGeom prst="rect">
            <a:avLst/>
          </a:prstGeom>
          <a:noFill/>
          <a:ln>
            <a:noFill/>
          </a:ln>
        </p:spPr>
      </p:pic>
      <p:pic>
        <p:nvPicPr>
          <p:cNvPr id="3177" name="Google Shape;3177;p75"/>
          <p:cNvPicPr preferRelativeResize="0"/>
          <p:nvPr/>
        </p:nvPicPr>
        <p:blipFill rotWithShape="1">
          <a:blip r:embed="rId5">
            <a:alphaModFix/>
          </a:blip>
          <a:srcRect b="16291" l="17394" r="15183" t="14733"/>
          <a:stretch/>
        </p:blipFill>
        <p:spPr>
          <a:xfrm>
            <a:off x="4954625" y="672150"/>
            <a:ext cx="570474" cy="583650"/>
          </a:xfrm>
          <a:prstGeom prst="rect">
            <a:avLst/>
          </a:prstGeom>
          <a:noFill/>
          <a:ln>
            <a:noFill/>
          </a:ln>
        </p:spPr>
      </p:pic>
      <p:sp>
        <p:nvSpPr>
          <p:cNvPr id="3178" name="Google Shape;3178;p75"/>
          <p:cNvSpPr txBox="1"/>
          <p:nvPr/>
        </p:nvSpPr>
        <p:spPr>
          <a:xfrm>
            <a:off x="9195275" y="2701500"/>
            <a:ext cx="1820100" cy="1202400"/>
          </a:xfrm>
          <a:prstGeom prst="rect">
            <a:avLst/>
          </a:prstGeom>
          <a:noFill/>
          <a:ln cap="flat" cmpd="sng" w="9525">
            <a:solidFill>
              <a:schemeClr val="accent2"/>
            </a:solidFill>
            <a:prstDash val="solid"/>
            <a:round/>
            <a:headEnd len="sm" w="sm" type="none"/>
            <a:tailEnd len="sm" w="sm" type="none"/>
          </a:ln>
        </p:spPr>
        <p:txBody>
          <a:bodyPr anchorCtr="0" anchor="t" bIns="121900" lIns="121900" spcFirstLastPara="1" rIns="121900" wrap="square" tIns="121900">
            <a:noAutofit/>
          </a:bodyPr>
          <a:lstStyle/>
          <a:p>
            <a:pPr indent="0" lvl="0" marL="0" rtl="0" algn="l">
              <a:spcBef>
                <a:spcPts val="0"/>
              </a:spcBef>
              <a:spcAft>
                <a:spcPts val="0"/>
              </a:spcAft>
              <a:buNone/>
            </a:pPr>
            <a:r>
              <a:rPr lang="en-GB" sz="2100">
                <a:solidFill>
                  <a:schemeClr val="dk2"/>
                </a:solidFill>
              </a:rPr>
              <a:t>How far does the cyclist travel in 8 s?</a:t>
            </a:r>
            <a:endParaRPr sz="2100">
              <a:solidFill>
                <a:schemeClr val="dk2"/>
              </a:solidFill>
            </a:endParaRPr>
          </a:p>
        </p:txBody>
      </p:sp>
      <p:sp>
        <p:nvSpPr>
          <p:cNvPr id="3179" name="Google Shape;3179;p75"/>
          <p:cNvSpPr/>
          <p:nvPr/>
        </p:nvSpPr>
        <p:spPr>
          <a:xfrm flipH="1">
            <a:off x="4710900" y="1014650"/>
            <a:ext cx="2517600" cy="2217300"/>
          </a:xfrm>
          <a:prstGeom prst="rtTriangle">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80" name="Google Shape;3180;p75"/>
          <p:cNvCxnSpPr/>
          <p:nvPr/>
        </p:nvCxnSpPr>
        <p:spPr>
          <a:xfrm>
            <a:off x="4699711" y="3225667"/>
            <a:ext cx="2599800" cy="4800"/>
          </a:xfrm>
          <a:prstGeom prst="straightConnector1">
            <a:avLst/>
          </a:prstGeom>
          <a:noFill/>
          <a:ln cap="flat" cmpd="sng" w="38100">
            <a:solidFill>
              <a:schemeClr val="dk2"/>
            </a:solidFill>
            <a:prstDash val="dash"/>
            <a:round/>
            <a:headEnd len="med" w="med" type="none"/>
            <a:tailEnd len="med" w="med" type="none"/>
          </a:ln>
        </p:spPr>
      </p:cxnSp>
      <p:sp>
        <p:nvSpPr>
          <p:cNvPr id="3181" name="Google Shape;3181;p75"/>
          <p:cNvSpPr/>
          <p:nvPr/>
        </p:nvSpPr>
        <p:spPr>
          <a:xfrm flipH="1" rot="10800000">
            <a:off x="2172175" y="3232000"/>
            <a:ext cx="2527500" cy="2223900"/>
          </a:xfrm>
          <a:prstGeom prst="rtTriangle">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0"/>
                                        </p:tgtEl>
                                        <p:attrNameLst>
                                          <p:attrName>style.visibility</p:attrName>
                                        </p:attrNameLst>
                                      </p:cBhvr>
                                      <p:to>
                                        <p:strVal val="visible"/>
                                      </p:to>
                                    </p:set>
                                    <p:animEffect filter="fade" transition="in">
                                      <p:cBhvr>
                                        <p:cTn dur="1000"/>
                                        <p:tgtEl>
                                          <p:spTgt spid="31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9"/>
                                        </p:tgtEl>
                                        <p:attrNameLst>
                                          <p:attrName>style.visibility</p:attrName>
                                        </p:attrNameLst>
                                      </p:cBhvr>
                                      <p:to>
                                        <p:strVal val="visible"/>
                                      </p:to>
                                    </p:set>
                                    <p:animEffect filter="fade" transition="in">
                                      <p:cBhvr>
                                        <p:cTn dur="1000"/>
                                        <p:tgtEl>
                                          <p:spTgt spid="3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
                                        <p:tgtEl>
                                          <p:spTgt spid="3179"/>
                                        </p:tgtEl>
                                      </p:cBhvr>
                                    </p:animEffect>
                                    <p:set>
                                      <p:cBhvr>
                                        <p:cTn dur="1" fill="hold">
                                          <p:stCondLst>
                                            <p:cond delay="100"/>
                                          </p:stCondLst>
                                        </p:cTn>
                                        <p:tgtEl>
                                          <p:spTgt spid="317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181"/>
                                        </p:tgtEl>
                                        <p:attrNameLst>
                                          <p:attrName>style.visibility</p:attrName>
                                        </p:attrNameLst>
                                      </p:cBhvr>
                                      <p:to>
                                        <p:strVal val="visible"/>
                                      </p:to>
                                    </p:set>
                                    <p:animEffect filter="fade" transition="in">
                                      <p:cBhvr>
                                        <p:cTn dur="100"/>
                                        <p:tgtEl>
                                          <p:spTgt spid="3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6" name="Shape 3186"/>
        <p:cNvGrpSpPr/>
        <p:nvPr/>
      </p:nvGrpSpPr>
      <p:grpSpPr>
        <a:xfrm>
          <a:off x="0" y="0"/>
          <a:ext cx="0" cy="0"/>
          <a:chOff x="0" y="0"/>
          <a:chExt cx="0" cy="0"/>
        </a:xfrm>
      </p:grpSpPr>
      <p:pic>
        <p:nvPicPr>
          <p:cNvPr id="3187" name="Google Shape;3187;p76"/>
          <p:cNvPicPr preferRelativeResize="0"/>
          <p:nvPr/>
        </p:nvPicPr>
        <p:blipFill rotWithShape="1">
          <a:blip r:embed="rId3">
            <a:alphaModFix/>
          </a:blip>
          <a:srcRect b="1975" l="14264" r="46418" t="18063"/>
          <a:stretch/>
        </p:blipFill>
        <p:spPr>
          <a:xfrm>
            <a:off x="678075" y="850375"/>
            <a:ext cx="4443353" cy="4724973"/>
          </a:xfrm>
          <a:prstGeom prst="rect">
            <a:avLst/>
          </a:prstGeom>
          <a:noFill/>
          <a:ln>
            <a:noFill/>
          </a:ln>
        </p:spPr>
      </p:pic>
      <p:sp>
        <p:nvSpPr>
          <p:cNvPr id="3188" name="Google Shape;3188;p76"/>
          <p:cNvSpPr txBox="1"/>
          <p:nvPr>
            <p:ph type="title"/>
          </p:nvPr>
        </p:nvSpPr>
        <p:spPr>
          <a:xfrm>
            <a:off x="514800" y="156325"/>
            <a:ext cx="7922400" cy="6201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Speed - Time Graph 2							Key Learning</a:t>
            </a:r>
            <a:endParaRPr/>
          </a:p>
        </p:txBody>
      </p:sp>
      <p:sp>
        <p:nvSpPr>
          <p:cNvPr id="3189" name="Google Shape;3189;p76"/>
          <p:cNvSpPr txBox="1"/>
          <p:nvPr>
            <p:ph idx="12" type="sldNum"/>
          </p:nvPr>
        </p:nvSpPr>
        <p:spPr>
          <a:xfrm>
            <a:off x="-12703" y="60515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190" name="Google Shape;3190;p76"/>
          <p:cNvPicPr preferRelativeResize="0"/>
          <p:nvPr/>
        </p:nvPicPr>
        <p:blipFill rotWithShape="1">
          <a:blip r:embed="rId4">
            <a:alphaModFix/>
          </a:blip>
          <a:srcRect b="21572" l="0" r="0" t="17021"/>
          <a:stretch/>
        </p:blipFill>
        <p:spPr>
          <a:xfrm>
            <a:off x="10755775" y="5739750"/>
            <a:ext cx="1291749" cy="793200"/>
          </a:xfrm>
          <a:prstGeom prst="rect">
            <a:avLst/>
          </a:prstGeom>
          <a:noFill/>
          <a:ln>
            <a:noFill/>
          </a:ln>
        </p:spPr>
      </p:pic>
      <p:sp>
        <p:nvSpPr>
          <p:cNvPr id="3191" name="Google Shape;3191;p76"/>
          <p:cNvSpPr txBox="1"/>
          <p:nvPr/>
        </p:nvSpPr>
        <p:spPr>
          <a:xfrm>
            <a:off x="6188338" y="2663125"/>
            <a:ext cx="5138100" cy="1814400"/>
          </a:xfrm>
          <a:prstGeom prst="rect">
            <a:avLst/>
          </a:prstGeom>
          <a:noFill/>
          <a:ln cap="flat" cmpd="sng" w="9525">
            <a:solidFill>
              <a:schemeClr val="accent2"/>
            </a:solidFill>
            <a:prstDash val="solid"/>
            <a:round/>
            <a:headEnd len="sm" w="sm" type="none"/>
            <a:tailEnd len="sm" w="sm" type="none"/>
          </a:ln>
        </p:spPr>
        <p:txBody>
          <a:bodyPr anchorCtr="0" anchor="t" bIns="121900" lIns="121900" spcFirstLastPara="1" rIns="121900" wrap="square" tIns="121900">
            <a:noAutofit/>
          </a:bodyPr>
          <a:lstStyle/>
          <a:p>
            <a:pPr indent="0" lvl="0" marL="0" rtl="0" algn="l">
              <a:spcBef>
                <a:spcPts val="0"/>
              </a:spcBef>
              <a:spcAft>
                <a:spcPts val="0"/>
              </a:spcAft>
              <a:buNone/>
            </a:pPr>
            <a:r>
              <a:rPr lang="en-GB" sz="2600">
                <a:solidFill>
                  <a:schemeClr val="dk2"/>
                </a:solidFill>
                <a:highlight>
                  <a:srgbClr val="FFFF00"/>
                </a:highlight>
              </a:rPr>
              <a:t>We can get the average height of a continuous function over a given interval by dividing the total area by the interval width.</a:t>
            </a:r>
            <a:endParaRPr sz="2600">
              <a:solidFill>
                <a:schemeClr val="dk2"/>
              </a:solidFill>
              <a:highlight>
                <a:srgbClr val="FFFF00"/>
              </a:highlight>
            </a:endParaRPr>
          </a:p>
        </p:txBody>
      </p:sp>
      <p:cxnSp>
        <p:nvCxnSpPr>
          <p:cNvPr id="3192" name="Google Shape;3192;p76"/>
          <p:cNvCxnSpPr/>
          <p:nvPr/>
        </p:nvCxnSpPr>
        <p:spPr>
          <a:xfrm>
            <a:off x="950075" y="5690839"/>
            <a:ext cx="3837900" cy="2400"/>
          </a:xfrm>
          <a:prstGeom prst="straightConnector1">
            <a:avLst/>
          </a:prstGeom>
          <a:noFill/>
          <a:ln cap="flat" cmpd="sng" w="76200">
            <a:solidFill>
              <a:srgbClr val="FF0000"/>
            </a:solidFill>
            <a:prstDash val="solid"/>
            <a:round/>
            <a:headEnd len="med" w="med" type="triangle"/>
            <a:tailEnd len="med" w="med" type="triangle"/>
          </a:ln>
        </p:spPr>
      </p:cxnSp>
      <p:sp>
        <p:nvSpPr>
          <p:cNvPr id="3193" name="Google Shape;3193;p76"/>
          <p:cNvSpPr txBox="1"/>
          <p:nvPr/>
        </p:nvSpPr>
        <p:spPr>
          <a:xfrm>
            <a:off x="1588025" y="5776850"/>
            <a:ext cx="2542200" cy="793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b="1" lang="en-GB" sz="4000">
                <a:solidFill>
                  <a:srgbClr val="FF0000"/>
                </a:solidFill>
                <a:latin typeface="Calibri"/>
                <a:ea typeface="Calibri"/>
                <a:cs typeface="Calibri"/>
                <a:sym typeface="Calibri"/>
              </a:rPr>
              <a:t>Width = 8</a:t>
            </a:r>
            <a:endParaRPr b="1" sz="4000">
              <a:solidFill>
                <a:srgbClr val="FF0000"/>
              </a:solidFill>
            </a:endParaRPr>
          </a:p>
        </p:txBody>
      </p:sp>
      <p:sp>
        <p:nvSpPr>
          <p:cNvPr id="3194" name="Google Shape;3194;p76"/>
          <p:cNvSpPr txBox="1"/>
          <p:nvPr/>
        </p:nvSpPr>
        <p:spPr>
          <a:xfrm>
            <a:off x="2090625" y="3478525"/>
            <a:ext cx="2542200" cy="793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b="1" lang="en-GB" sz="4000">
                <a:solidFill>
                  <a:srgbClr val="FF0000"/>
                </a:solidFill>
                <a:latin typeface="Calibri"/>
                <a:ea typeface="Calibri"/>
                <a:cs typeface="Calibri"/>
                <a:sym typeface="Calibri"/>
              </a:rPr>
              <a:t>Area = 88</a:t>
            </a:r>
            <a:endParaRPr b="1" sz="4000">
              <a:solidFill>
                <a:srgbClr val="FF0000"/>
              </a:solidFill>
            </a:endParaRPr>
          </a:p>
        </p:txBody>
      </p:sp>
      <p:pic>
        <p:nvPicPr>
          <p:cNvPr id="3195" name="Google Shape;3195;p76"/>
          <p:cNvPicPr preferRelativeResize="0"/>
          <p:nvPr/>
        </p:nvPicPr>
        <p:blipFill>
          <a:blip r:embed="rId5">
            <a:alphaModFix/>
          </a:blip>
          <a:stretch>
            <a:fillRect/>
          </a:stretch>
        </p:blipFill>
        <p:spPr>
          <a:xfrm>
            <a:off x="6193100" y="1582147"/>
            <a:ext cx="3970500" cy="1080970"/>
          </a:xfrm>
          <a:prstGeom prst="rect">
            <a:avLst/>
          </a:prstGeom>
          <a:noFill/>
          <a:ln cap="flat" cmpd="sng" w="9525">
            <a:solidFill>
              <a:srgbClr val="418763"/>
            </a:solidFill>
            <a:prstDash val="solid"/>
            <a:round/>
            <a:headEnd len="sm" w="sm" type="none"/>
            <a:tailEnd len="sm" w="sm" type="none"/>
          </a:ln>
        </p:spPr>
      </p:pic>
      <p:sp>
        <p:nvSpPr>
          <p:cNvPr id="3196" name="Google Shape;3196;p76"/>
          <p:cNvSpPr txBox="1"/>
          <p:nvPr/>
        </p:nvSpPr>
        <p:spPr>
          <a:xfrm>
            <a:off x="6193100" y="5092500"/>
            <a:ext cx="3891300" cy="1199100"/>
          </a:xfrm>
          <a:prstGeom prst="rect">
            <a:avLst/>
          </a:prstGeom>
          <a:noFill/>
          <a:ln cap="flat" cmpd="sng" w="9525">
            <a:solidFill>
              <a:srgbClr val="418763"/>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en-GB" sz="1600">
                <a:solidFill>
                  <a:srgbClr val="38761D"/>
                </a:solidFill>
              </a:rPr>
              <a:t>Speed = 2t + 3	</a:t>
            </a:r>
            <a:br>
              <a:rPr b="1" lang="en-GB" sz="1600">
                <a:solidFill>
                  <a:srgbClr val="38761D"/>
                </a:solidFill>
              </a:rPr>
            </a:br>
            <a:br>
              <a:rPr b="1" lang="en-GB" sz="1600">
                <a:solidFill>
                  <a:srgbClr val="38761D"/>
                </a:solidFill>
              </a:rPr>
            </a:br>
            <a:r>
              <a:rPr b="1" lang="en-GB" sz="1600">
                <a:solidFill>
                  <a:srgbClr val="38761D"/>
                </a:solidFill>
              </a:rPr>
              <a:t>Distance = t</a:t>
            </a:r>
            <a:r>
              <a:rPr b="1" baseline="30000" lang="en-GB" sz="1600">
                <a:solidFill>
                  <a:srgbClr val="38761D"/>
                </a:solidFill>
              </a:rPr>
              <a:t>2</a:t>
            </a:r>
            <a:r>
              <a:rPr b="1" lang="en-GB" sz="1600">
                <a:solidFill>
                  <a:srgbClr val="38761D"/>
                </a:solidFill>
              </a:rPr>
              <a:t> + 3t</a:t>
            </a:r>
            <a:endParaRPr b="1"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3"/>
                                        </p:tgtEl>
                                        <p:attrNameLst>
                                          <p:attrName>style.visibility</p:attrName>
                                        </p:attrNameLst>
                                      </p:cBhvr>
                                      <p:to>
                                        <p:strVal val="visible"/>
                                      </p:to>
                                    </p:set>
                                    <p:animEffect filter="fade" transition="in">
                                      <p:cBhvr>
                                        <p:cTn dur="1000"/>
                                        <p:tgtEl>
                                          <p:spTgt spid="3193"/>
                                        </p:tgtEl>
                                      </p:cBhvr>
                                    </p:animEffect>
                                  </p:childTnLst>
                                </p:cTn>
                              </p:par>
                              <p:par>
                                <p:cTn fill="hold" nodeType="withEffect" presetClass="entr" presetID="10" presetSubtype="0">
                                  <p:stCondLst>
                                    <p:cond delay="0"/>
                                  </p:stCondLst>
                                  <p:childTnLst>
                                    <p:set>
                                      <p:cBhvr>
                                        <p:cTn dur="1" fill="hold">
                                          <p:stCondLst>
                                            <p:cond delay="0"/>
                                          </p:stCondLst>
                                        </p:cTn>
                                        <p:tgtEl>
                                          <p:spTgt spid="3194"/>
                                        </p:tgtEl>
                                        <p:attrNameLst>
                                          <p:attrName>style.visibility</p:attrName>
                                        </p:attrNameLst>
                                      </p:cBhvr>
                                      <p:to>
                                        <p:strVal val="visible"/>
                                      </p:to>
                                    </p:set>
                                    <p:animEffect filter="fade" transition="in">
                                      <p:cBhvr>
                                        <p:cTn dur="1000"/>
                                        <p:tgtEl>
                                          <p:spTgt spid="3194"/>
                                        </p:tgtEl>
                                      </p:cBhvr>
                                    </p:animEffect>
                                  </p:childTnLst>
                                </p:cTn>
                              </p:par>
                              <p:par>
                                <p:cTn fill="hold" nodeType="withEffect" presetClass="entr" presetID="10" presetSubtype="0">
                                  <p:stCondLst>
                                    <p:cond delay="0"/>
                                  </p:stCondLst>
                                  <p:childTnLst>
                                    <p:set>
                                      <p:cBhvr>
                                        <p:cTn dur="1" fill="hold">
                                          <p:stCondLst>
                                            <p:cond delay="0"/>
                                          </p:stCondLst>
                                        </p:cTn>
                                        <p:tgtEl>
                                          <p:spTgt spid="3192"/>
                                        </p:tgtEl>
                                        <p:attrNameLst>
                                          <p:attrName>style.visibility</p:attrName>
                                        </p:attrNameLst>
                                      </p:cBhvr>
                                      <p:to>
                                        <p:strVal val="visible"/>
                                      </p:to>
                                    </p:set>
                                    <p:animEffect filter="fade" transition="in">
                                      <p:cBhvr>
                                        <p:cTn dur="1000"/>
                                        <p:tgtEl>
                                          <p:spTgt spid="31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5"/>
                                        </p:tgtEl>
                                        <p:attrNameLst>
                                          <p:attrName>style.visibility</p:attrName>
                                        </p:attrNameLst>
                                      </p:cBhvr>
                                      <p:to>
                                        <p:strVal val="visible"/>
                                      </p:to>
                                    </p:set>
                                    <p:animEffect filter="fade" transition="in">
                                      <p:cBhvr>
                                        <p:cTn dur="1000"/>
                                        <p:tgtEl>
                                          <p:spTgt spid="3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1"/>
                                        </p:tgtEl>
                                        <p:attrNameLst>
                                          <p:attrName>style.visibility</p:attrName>
                                        </p:attrNameLst>
                                      </p:cBhvr>
                                      <p:to>
                                        <p:strVal val="visible"/>
                                      </p:to>
                                    </p:set>
                                    <p:animEffect filter="fade" transition="in">
                                      <p:cBhvr>
                                        <p:cTn dur="1000"/>
                                        <p:tgtEl>
                                          <p:spTgt spid="3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6"/>
                                        </p:tgtEl>
                                        <p:attrNameLst>
                                          <p:attrName>style.visibility</p:attrName>
                                        </p:attrNameLst>
                                      </p:cBhvr>
                                      <p:to>
                                        <p:strVal val="visible"/>
                                      </p:to>
                                    </p:set>
                                    <p:animEffect filter="fade" transition="in">
                                      <p:cBhvr>
                                        <p:cTn dur="1000"/>
                                        <p:tgtEl>
                                          <p:spTgt spid="3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1" name="Shape 3201"/>
        <p:cNvGrpSpPr/>
        <p:nvPr/>
      </p:nvGrpSpPr>
      <p:grpSpPr>
        <a:xfrm>
          <a:off x="0" y="0"/>
          <a:ext cx="0" cy="0"/>
          <a:chOff x="0" y="0"/>
          <a:chExt cx="0" cy="0"/>
        </a:xfrm>
      </p:grpSpPr>
      <p:sp>
        <p:nvSpPr>
          <p:cNvPr id="3202" name="Google Shape;3202;p77"/>
          <p:cNvSpPr txBox="1"/>
          <p:nvPr>
            <p:ph type="title"/>
          </p:nvPr>
        </p:nvSpPr>
        <p:spPr>
          <a:xfrm>
            <a:off x="514800" y="516625"/>
            <a:ext cx="42393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Speed - Time Graph 3 </a:t>
            </a:r>
            <a:br>
              <a:rPr lang="en-GB"/>
            </a:br>
            <a:endParaRPr/>
          </a:p>
        </p:txBody>
      </p:sp>
      <p:sp>
        <p:nvSpPr>
          <p:cNvPr id="3203" name="Google Shape;3203;p77"/>
          <p:cNvSpPr txBox="1"/>
          <p:nvPr>
            <p:ph idx="12" type="sldNum"/>
          </p:nvPr>
        </p:nvSpPr>
        <p:spPr>
          <a:xfrm>
            <a:off x="-12703" y="60515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204" name="Google Shape;3204;p77"/>
          <p:cNvPicPr preferRelativeResize="0"/>
          <p:nvPr/>
        </p:nvPicPr>
        <p:blipFill>
          <a:blip r:embed="rId3">
            <a:alphaModFix/>
          </a:blip>
          <a:stretch>
            <a:fillRect/>
          </a:stretch>
        </p:blipFill>
        <p:spPr>
          <a:xfrm>
            <a:off x="10755775" y="5367477"/>
            <a:ext cx="1291749" cy="1291749"/>
          </a:xfrm>
          <a:prstGeom prst="rect">
            <a:avLst/>
          </a:prstGeom>
          <a:noFill/>
          <a:ln>
            <a:noFill/>
          </a:ln>
        </p:spPr>
      </p:pic>
      <p:sp>
        <p:nvSpPr>
          <p:cNvPr id="3205" name="Google Shape;3205;p77"/>
          <p:cNvSpPr txBox="1"/>
          <p:nvPr/>
        </p:nvSpPr>
        <p:spPr>
          <a:xfrm>
            <a:off x="9119075" y="2701500"/>
            <a:ext cx="3015300" cy="1983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GB" sz="9600">
                <a:solidFill>
                  <a:srgbClr val="FF0000"/>
                </a:solidFill>
              </a:rPr>
              <a:t>!???</a:t>
            </a:r>
            <a:endParaRPr b="1" sz="9600">
              <a:solidFill>
                <a:srgbClr val="FF0000"/>
              </a:solidFill>
            </a:endParaRPr>
          </a:p>
        </p:txBody>
      </p:sp>
      <p:pic>
        <p:nvPicPr>
          <p:cNvPr id="3206" name="Google Shape;3206;p77"/>
          <p:cNvPicPr preferRelativeResize="0"/>
          <p:nvPr/>
        </p:nvPicPr>
        <p:blipFill rotWithShape="1">
          <a:blip r:embed="rId4">
            <a:alphaModFix/>
          </a:blip>
          <a:srcRect b="2305" l="0" r="0" t="0"/>
          <a:stretch/>
        </p:blipFill>
        <p:spPr>
          <a:xfrm>
            <a:off x="3155600" y="1386025"/>
            <a:ext cx="5506275" cy="5106825"/>
          </a:xfrm>
          <a:prstGeom prst="rect">
            <a:avLst/>
          </a:prstGeom>
          <a:noFill/>
          <a:ln>
            <a:noFill/>
          </a:ln>
        </p:spPr>
      </p:pic>
      <p:pic>
        <p:nvPicPr>
          <p:cNvPr id="3207" name="Google Shape;3207;p77"/>
          <p:cNvPicPr preferRelativeResize="0"/>
          <p:nvPr/>
        </p:nvPicPr>
        <p:blipFill rotWithShape="1">
          <a:blip r:embed="rId5">
            <a:alphaModFix/>
          </a:blip>
          <a:srcRect b="17577" l="13062" r="13553" t="17343"/>
          <a:stretch/>
        </p:blipFill>
        <p:spPr>
          <a:xfrm>
            <a:off x="6095999" y="491895"/>
            <a:ext cx="1073301" cy="9518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205"/>
                                        </p:tgtEl>
                                        <p:attrNameLst>
                                          <p:attrName>style.visibility</p:attrName>
                                        </p:attrNameLst>
                                      </p:cBhvr>
                                      <p:to>
                                        <p:strVal val="visible"/>
                                      </p:to>
                                    </p:set>
                                    <p:anim calcmode="lin" valueType="num">
                                      <p:cBhvr additive="base">
                                        <p:cTn dur="1000"/>
                                        <p:tgtEl>
                                          <p:spTgt spid="320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2" name="Shape 3212"/>
        <p:cNvGrpSpPr/>
        <p:nvPr/>
      </p:nvGrpSpPr>
      <p:grpSpPr>
        <a:xfrm>
          <a:off x="0" y="0"/>
          <a:ext cx="0" cy="0"/>
          <a:chOff x="0" y="0"/>
          <a:chExt cx="0" cy="0"/>
        </a:xfrm>
      </p:grpSpPr>
      <p:sp>
        <p:nvSpPr>
          <p:cNvPr id="3213" name="Google Shape;3213;p78"/>
          <p:cNvSpPr txBox="1"/>
          <p:nvPr>
            <p:ph type="title"/>
          </p:nvPr>
        </p:nvSpPr>
        <p:spPr>
          <a:xfrm>
            <a:off x="514800" y="516625"/>
            <a:ext cx="42393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Speed - Time Graph 3 </a:t>
            </a:r>
            <a:br>
              <a:rPr lang="en-GB"/>
            </a:br>
            <a:endParaRPr/>
          </a:p>
        </p:txBody>
      </p:sp>
      <p:sp>
        <p:nvSpPr>
          <p:cNvPr id="3214" name="Google Shape;3214;p78"/>
          <p:cNvSpPr txBox="1"/>
          <p:nvPr>
            <p:ph idx="12" type="sldNum"/>
          </p:nvPr>
        </p:nvSpPr>
        <p:spPr>
          <a:xfrm>
            <a:off x="-12703" y="60515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215" name="Google Shape;3215;p78"/>
          <p:cNvPicPr preferRelativeResize="0"/>
          <p:nvPr/>
        </p:nvPicPr>
        <p:blipFill>
          <a:blip r:embed="rId3">
            <a:alphaModFix/>
          </a:blip>
          <a:stretch>
            <a:fillRect/>
          </a:stretch>
        </p:blipFill>
        <p:spPr>
          <a:xfrm>
            <a:off x="10755775" y="5367477"/>
            <a:ext cx="1291749" cy="1291749"/>
          </a:xfrm>
          <a:prstGeom prst="rect">
            <a:avLst/>
          </a:prstGeom>
          <a:noFill/>
          <a:ln>
            <a:noFill/>
          </a:ln>
        </p:spPr>
      </p:pic>
      <p:pic>
        <p:nvPicPr>
          <p:cNvPr id="3216" name="Google Shape;3216;p78"/>
          <p:cNvPicPr preferRelativeResize="0"/>
          <p:nvPr/>
        </p:nvPicPr>
        <p:blipFill rotWithShape="1">
          <a:blip r:embed="rId4">
            <a:alphaModFix/>
          </a:blip>
          <a:srcRect b="17577" l="13062" r="13553" t="17343"/>
          <a:stretch/>
        </p:blipFill>
        <p:spPr>
          <a:xfrm>
            <a:off x="6095999" y="491895"/>
            <a:ext cx="1073301" cy="951831"/>
          </a:xfrm>
          <a:prstGeom prst="rect">
            <a:avLst/>
          </a:prstGeom>
          <a:noFill/>
          <a:ln>
            <a:noFill/>
          </a:ln>
        </p:spPr>
      </p:pic>
      <p:pic>
        <p:nvPicPr>
          <p:cNvPr id="3217" name="Google Shape;3217;p78"/>
          <p:cNvPicPr preferRelativeResize="0"/>
          <p:nvPr/>
        </p:nvPicPr>
        <p:blipFill>
          <a:blip r:embed="rId5">
            <a:alphaModFix/>
          </a:blip>
          <a:stretch>
            <a:fillRect/>
          </a:stretch>
        </p:blipFill>
        <p:spPr>
          <a:xfrm>
            <a:off x="932897" y="1519926"/>
            <a:ext cx="5144712" cy="5109474"/>
          </a:xfrm>
          <a:prstGeom prst="rect">
            <a:avLst/>
          </a:prstGeom>
          <a:noFill/>
          <a:ln>
            <a:noFill/>
          </a:ln>
        </p:spPr>
      </p:pic>
      <p:pic>
        <p:nvPicPr>
          <p:cNvPr id="3218" name="Google Shape;3218;p78"/>
          <p:cNvPicPr preferRelativeResize="0"/>
          <p:nvPr/>
        </p:nvPicPr>
        <p:blipFill>
          <a:blip r:embed="rId6">
            <a:alphaModFix/>
          </a:blip>
          <a:stretch>
            <a:fillRect/>
          </a:stretch>
        </p:blipFill>
        <p:spPr>
          <a:xfrm>
            <a:off x="9979050" y="5551563"/>
            <a:ext cx="923574" cy="92357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3" name="Shape 3223"/>
        <p:cNvGrpSpPr/>
        <p:nvPr/>
      </p:nvGrpSpPr>
      <p:grpSpPr>
        <a:xfrm>
          <a:off x="0" y="0"/>
          <a:ext cx="0" cy="0"/>
          <a:chOff x="0" y="0"/>
          <a:chExt cx="0" cy="0"/>
        </a:xfrm>
      </p:grpSpPr>
      <p:sp>
        <p:nvSpPr>
          <p:cNvPr id="3224" name="Google Shape;3224;p79"/>
          <p:cNvSpPr txBox="1"/>
          <p:nvPr>
            <p:ph type="title"/>
          </p:nvPr>
        </p:nvSpPr>
        <p:spPr>
          <a:xfrm>
            <a:off x="514800" y="592825"/>
            <a:ext cx="39534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The Antiderivative </a:t>
            </a:r>
            <a:endParaRPr/>
          </a:p>
        </p:txBody>
      </p:sp>
      <p:sp>
        <p:nvSpPr>
          <p:cNvPr id="3225" name="Google Shape;3225;p79"/>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226" name="Google Shape;3226;p79"/>
          <p:cNvSpPr txBox="1"/>
          <p:nvPr/>
        </p:nvSpPr>
        <p:spPr>
          <a:xfrm>
            <a:off x="1176350" y="4391037"/>
            <a:ext cx="1941000" cy="914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latin typeface="Calibri"/>
              <a:ea typeface="Calibri"/>
              <a:cs typeface="Calibri"/>
              <a:sym typeface="Calibri"/>
            </a:endParaRPr>
          </a:p>
        </p:txBody>
      </p:sp>
      <p:sp>
        <p:nvSpPr>
          <p:cNvPr id="3227" name="Google Shape;3227;p79"/>
          <p:cNvSpPr txBox="1"/>
          <p:nvPr/>
        </p:nvSpPr>
        <p:spPr>
          <a:xfrm>
            <a:off x="9244875" y="4299650"/>
            <a:ext cx="1777800" cy="1094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latin typeface="Calibri"/>
              <a:ea typeface="Calibri"/>
              <a:cs typeface="Calibri"/>
              <a:sym typeface="Calibri"/>
            </a:endParaRPr>
          </a:p>
        </p:txBody>
      </p:sp>
      <p:sp>
        <p:nvSpPr>
          <p:cNvPr id="3228" name="Google Shape;3228;p79"/>
          <p:cNvSpPr txBox="1"/>
          <p:nvPr/>
        </p:nvSpPr>
        <p:spPr>
          <a:xfrm>
            <a:off x="9326500" y="4374200"/>
            <a:ext cx="1435200" cy="793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lang="en-GB" sz="3600">
                <a:solidFill>
                  <a:schemeClr val="dk2"/>
                </a:solidFill>
                <a:latin typeface="Calibri"/>
                <a:ea typeface="Calibri"/>
                <a:cs typeface="Calibri"/>
                <a:sym typeface="Calibri"/>
              </a:rPr>
              <a:t>Speed</a:t>
            </a:r>
            <a:endParaRPr sz="2200"/>
          </a:p>
        </p:txBody>
      </p:sp>
      <p:cxnSp>
        <p:nvCxnSpPr>
          <p:cNvPr id="3229" name="Google Shape;3229;p79"/>
          <p:cNvCxnSpPr>
            <a:stCxn id="3227" idx="1"/>
            <a:endCxn id="3226" idx="3"/>
          </p:cNvCxnSpPr>
          <p:nvPr/>
        </p:nvCxnSpPr>
        <p:spPr>
          <a:xfrm flipH="1">
            <a:off x="3117375" y="4847000"/>
            <a:ext cx="6127500" cy="1200"/>
          </a:xfrm>
          <a:prstGeom prst="straightConnector1">
            <a:avLst/>
          </a:prstGeom>
          <a:noFill/>
          <a:ln cap="flat" cmpd="sng" w="76200">
            <a:solidFill>
              <a:schemeClr val="dk2"/>
            </a:solidFill>
            <a:prstDash val="solid"/>
            <a:round/>
            <a:headEnd len="med" w="med" type="none"/>
            <a:tailEnd len="med" w="med" type="triangle"/>
          </a:ln>
        </p:spPr>
      </p:cxnSp>
      <p:pic>
        <p:nvPicPr>
          <p:cNvPr id="3230" name="Google Shape;3230;p79"/>
          <p:cNvPicPr preferRelativeResize="0"/>
          <p:nvPr/>
        </p:nvPicPr>
        <p:blipFill>
          <a:blip r:embed="rId3">
            <a:alphaModFix/>
          </a:blip>
          <a:stretch>
            <a:fillRect/>
          </a:stretch>
        </p:blipFill>
        <p:spPr>
          <a:xfrm>
            <a:off x="3115412" y="5733225"/>
            <a:ext cx="6590519" cy="793200"/>
          </a:xfrm>
          <a:prstGeom prst="rect">
            <a:avLst/>
          </a:prstGeom>
          <a:noFill/>
          <a:ln cap="flat" cmpd="sng" w="19050">
            <a:solidFill>
              <a:srgbClr val="FF0000"/>
            </a:solidFill>
            <a:prstDash val="solid"/>
            <a:round/>
            <a:headEnd len="sm" w="sm" type="none"/>
            <a:tailEnd len="sm" w="sm" type="none"/>
          </a:ln>
        </p:spPr>
      </p:pic>
      <p:sp>
        <p:nvSpPr>
          <p:cNvPr id="3231" name="Google Shape;3231;p79"/>
          <p:cNvSpPr txBox="1"/>
          <p:nvPr/>
        </p:nvSpPr>
        <p:spPr>
          <a:xfrm>
            <a:off x="1257950" y="4413650"/>
            <a:ext cx="1777800" cy="793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lang="en-GB" sz="3600">
                <a:solidFill>
                  <a:schemeClr val="dk2"/>
                </a:solidFill>
                <a:latin typeface="Calibri"/>
                <a:ea typeface="Calibri"/>
                <a:cs typeface="Calibri"/>
                <a:sym typeface="Calibri"/>
              </a:rPr>
              <a:t>Distanc</a:t>
            </a:r>
            <a:r>
              <a:rPr lang="en-GB" sz="3600">
                <a:solidFill>
                  <a:schemeClr val="dk2"/>
                </a:solidFill>
                <a:latin typeface="Calibri"/>
                <a:ea typeface="Calibri"/>
                <a:cs typeface="Calibri"/>
                <a:sym typeface="Calibri"/>
              </a:rPr>
              <a:t>e           </a:t>
            </a:r>
            <a:endParaRPr sz="2200"/>
          </a:p>
        </p:txBody>
      </p:sp>
      <p:sp>
        <p:nvSpPr>
          <p:cNvPr id="3232" name="Google Shape;3232;p79"/>
          <p:cNvSpPr txBox="1"/>
          <p:nvPr/>
        </p:nvSpPr>
        <p:spPr>
          <a:xfrm>
            <a:off x="4218125" y="3958156"/>
            <a:ext cx="4385100" cy="793200"/>
          </a:xfrm>
          <a:prstGeom prst="rect">
            <a:avLst/>
          </a:prstGeom>
          <a:noFill/>
          <a:ln cap="flat" cmpd="sng" w="762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b="1" lang="en-GB" sz="4000">
                <a:solidFill>
                  <a:srgbClr val="FF0000"/>
                </a:solidFill>
                <a:latin typeface="Calibri"/>
                <a:ea typeface="Calibri"/>
                <a:cs typeface="Calibri"/>
                <a:sym typeface="Calibri"/>
              </a:rPr>
              <a:t>        Integration</a:t>
            </a:r>
            <a:endParaRPr b="1" sz="4000">
              <a:solidFill>
                <a:srgbClr val="FF0000"/>
              </a:solidFill>
            </a:endParaRPr>
          </a:p>
        </p:txBody>
      </p:sp>
      <p:sp>
        <p:nvSpPr>
          <p:cNvPr id="3233" name="Google Shape;3233;p79"/>
          <p:cNvSpPr txBox="1"/>
          <p:nvPr/>
        </p:nvSpPr>
        <p:spPr>
          <a:xfrm>
            <a:off x="1257975" y="2519222"/>
            <a:ext cx="1941000" cy="914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latin typeface="Calibri"/>
              <a:ea typeface="Calibri"/>
              <a:cs typeface="Calibri"/>
              <a:sym typeface="Calibri"/>
            </a:endParaRPr>
          </a:p>
        </p:txBody>
      </p:sp>
      <p:sp>
        <p:nvSpPr>
          <p:cNvPr id="3234" name="Google Shape;3234;p79"/>
          <p:cNvSpPr txBox="1"/>
          <p:nvPr/>
        </p:nvSpPr>
        <p:spPr>
          <a:xfrm>
            <a:off x="9326488" y="2426066"/>
            <a:ext cx="1777800" cy="1094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latin typeface="Calibri"/>
              <a:ea typeface="Calibri"/>
              <a:cs typeface="Calibri"/>
              <a:sym typeface="Calibri"/>
            </a:endParaRPr>
          </a:p>
        </p:txBody>
      </p:sp>
      <p:sp>
        <p:nvSpPr>
          <p:cNvPr id="3235" name="Google Shape;3235;p79"/>
          <p:cNvSpPr txBox="1"/>
          <p:nvPr/>
        </p:nvSpPr>
        <p:spPr>
          <a:xfrm>
            <a:off x="9408113" y="2548938"/>
            <a:ext cx="1435200" cy="793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lang="en-GB" sz="3600">
                <a:solidFill>
                  <a:schemeClr val="dk2"/>
                </a:solidFill>
                <a:latin typeface="Calibri"/>
                <a:ea typeface="Calibri"/>
                <a:cs typeface="Calibri"/>
                <a:sym typeface="Calibri"/>
              </a:rPr>
              <a:t>Speed</a:t>
            </a:r>
            <a:endParaRPr sz="2200"/>
          </a:p>
        </p:txBody>
      </p:sp>
      <p:sp>
        <p:nvSpPr>
          <p:cNvPr id="3236" name="Google Shape;3236;p79"/>
          <p:cNvSpPr txBox="1"/>
          <p:nvPr/>
        </p:nvSpPr>
        <p:spPr>
          <a:xfrm>
            <a:off x="1339563" y="2588388"/>
            <a:ext cx="1777800" cy="793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lang="en-GB" sz="3600">
                <a:solidFill>
                  <a:schemeClr val="dk2"/>
                </a:solidFill>
                <a:latin typeface="Calibri"/>
                <a:ea typeface="Calibri"/>
                <a:cs typeface="Calibri"/>
                <a:sym typeface="Calibri"/>
              </a:rPr>
              <a:t>Distance           </a:t>
            </a:r>
            <a:endParaRPr sz="2200"/>
          </a:p>
        </p:txBody>
      </p:sp>
      <p:sp>
        <p:nvSpPr>
          <p:cNvPr id="3237" name="Google Shape;3237;p79"/>
          <p:cNvSpPr txBox="1"/>
          <p:nvPr/>
        </p:nvSpPr>
        <p:spPr>
          <a:xfrm>
            <a:off x="4071138" y="2077138"/>
            <a:ext cx="4385100" cy="793200"/>
          </a:xfrm>
          <a:prstGeom prst="rect">
            <a:avLst/>
          </a:prstGeom>
          <a:noFill/>
          <a:ln cap="flat" cmpd="sng" w="762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90000"/>
              </a:lnSpc>
              <a:spcBef>
                <a:spcPts val="400"/>
              </a:spcBef>
              <a:spcAft>
                <a:spcPts val="400"/>
              </a:spcAft>
              <a:buNone/>
            </a:pPr>
            <a:r>
              <a:rPr b="1" lang="en-GB" sz="4000">
                <a:solidFill>
                  <a:srgbClr val="FF0000"/>
                </a:solidFill>
                <a:latin typeface="Calibri"/>
                <a:ea typeface="Calibri"/>
                <a:cs typeface="Calibri"/>
                <a:sym typeface="Calibri"/>
              </a:rPr>
              <a:t>     Differentiation</a:t>
            </a:r>
            <a:endParaRPr b="1" sz="4000">
              <a:solidFill>
                <a:srgbClr val="FF0000"/>
              </a:solidFill>
            </a:endParaRPr>
          </a:p>
        </p:txBody>
      </p:sp>
      <p:cxnSp>
        <p:nvCxnSpPr>
          <p:cNvPr id="3238" name="Google Shape;3238;p79"/>
          <p:cNvCxnSpPr>
            <a:stCxn id="3233" idx="3"/>
            <a:endCxn id="3234" idx="1"/>
          </p:cNvCxnSpPr>
          <p:nvPr/>
        </p:nvCxnSpPr>
        <p:spPr>
          <a:xfrm flipH="1" rot="10800000">
            <a:off x="3198975" y="2973272"/>
            <a:ext cx="6127500" cy="3000"/>
          </a:xfrm>
          <a:prstGeom prst="straightConnector1">
            <a:avLst/>
          </a:prstGeom>
          <a:noFill/>
          <a:ln cap="flat" cmpd="sng" w="76200">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6"/>
                                        </p:tgtEl>
                                        <p:attrNameLst>
                                          <p:attrName>style.visibility</p:attrName>
                                        </p:attrNameLst>
                                      </p:cBhvr>
                                      <p:to>
                                        <p:strVal val="visible"/>
                                      </p:to>
                                    </p:set>
                                    <p:animEffect filter="fade" transition="in">
                                      <p:cBhvr>
                                        <p:cTn dur="1000"/>
                                        <p:tgtEl>
                                          <p:spTgt spid="3226"/>
                                        </p:tgtEl>
                                      </p:cBhvr>
                                    </p:animEffect>
                                  </p:childTnLst>
                                </p:cTn>
                              </p:par>
                              <p:par>
                                <p:cTn fill="hold" nodeType="withEffect" presetClass="entr" presetID="10" presetSubtype="0">
                                  <p:stCondLst>
                                    <p:cond delay="0"/>
                                  </p:stCondLst>
                                  <p:childTnLst>
                                    <p:set>
                                      <p:cBhvr>
                                        <p:cTn dur="1" fill="hold">
                                          <p:stCondLst>
                                            <p:cond delay="0"/>
                                          </p:stCondLst>
                                        </p:cTn>
                                        <p:tgtEl>
                                          <p:spTgt spid="3227"/>
                                        </p:tgtEl>
                                        <p:attrNameLst>
                                          <p:attrName>style.visibility</p:attrName>
                                        </p:attrNameLst>
                                      </p:cBhvr>
                                      <p:to>
                                        <p:strVal val="visible"/>
                                      </p:to>
                                    </p:set>
                                    <p:animEffect filter="fade" transition="in">
                                      <p:cBhvr>
                                        <p:cTn dur="1000"/>
                                        <p:tgtEl>
                                          <p:spTgt spid="3227"/>
                                        </p:tgtEl>
                                      </p:cBhvr>
                                    </p:animEffect>
                                  </p:childTnLst>
                                </p:cTn>
                              </p:par>
                              <p:par>
                                <p:cTn fill="hold" nodeType="withEffect" presetClass="entr" presetID="10" presetSubtype="0">
                                  <p:stCondLst>
                                    <p:cond delay="0"/>
                                  </p:stCondLst>
                                  <p:childTnLst>
                                    <p:set>
                                      <p:cBhvr>
                                        <p:cTn dur="1" fill="hold">
                                          <p:stCondLst>
                                            <p:cond delay="0"/>
                                          </p:stCondLst>
                                        </p:cTn>
                                        <p:tgtEl>
                                          <p:spTgt spid="3228"/>
                                        </p:tgtEl>
                                        <p:attrNameLst>
                                          <p:attrName>style.visibility</p:attrName>
                                        </p:attrNameLst>
                                      </p:cBhvr>
                                      <p:to>
                                        <p:strVal val="visible"/>
                                      </p:to>
                                    </p:set>
                                    <p:animEffect filter="fade" transition="in">
                                      <p:cBhvr>
                                        <p:cTn dur="1000"/>
                                        <p:tgtEl>
                                          <p:spTgt spid="3228"/>
                                        </p:tgtEl>
                                      </p:cBhvr>
                                    </p:animEffect>
                                  </p:childTnLst>
                                </p:cTn>
                              </p:par>
                              <p:par>
                                <p:cTn fill="hold" nodeType="withEffect" presetClass="entr" presetID="10" presetSubtype="0">
                                  <p:stCondLst>
                                    <p:cond delay="0"/>
                                  </p:stCondLst>
                                  <p:childTnLst>
                                    <p:set>
                                      <p:cBhvr>
                                        <p:cTn dur="1" fill="hold">
                                          <p:stCondLst>
                                            <p:cond delay="0"/>
                                          </p:stCondLst>
                                        </p:cTn>
                                        <p:tgtEl>
                                          <p:spTgt spid="3229"/>
                                        </p:tgtEl>
                                        <p:attrNameLst>
                                          <p:attrName>style.visibility</p:attrName>
                                        </p:attrNameLst>
                                      </p:cBhvr>
                                      <p:to>
                                        <p:strVal val="visible"/>
                                      </p:to>
                                    </p:set>
                                    <p:animEffect filter="fade" transition="in">
                                      <p:cBhvr>
                                        <p:cTn dur="1000"/>
                                        <p:tgtEl>
                                          <p:spTgt spid="3229"/>
                                        </p:tgtEl>
                                      </p:cBhvr>
                                    </p:animEffect>
                                  </p:childTnLst>
                                </p:cTn>
                              </p:par>
                              <p:par>
                                <p:cTn fill="hold" nodeType="withEffect" presetClass="entr" presetID="10" presetSubtype="0">
                                  <p:stCondLst>
                                    <p:cond delay="0"/>
                                  </p:stCondLst>
                                  <p:childTnLst>
                                    <p:set>
                                      <p:cBhvr>
                                        <p:cTn dur="1" fill="hold">
                                          <p:stCondLst>
                                            <p:cond delay="0"/>
                                          </p:stCondLst>
                                        </p:cTn>
                                        <p:tgtEl>
                                          <p:spTgt spid="3231"/>
                                        </p:tgtEl>
                                        <p:attrNameLst>
                                          <p:attrName>style.visibility</p:attrName>
                                        </p:attrNameLst>
                                      </p:cBhvr>
                                      <p:to>
                                        <p:strVal val="visible"/>
                                      </p:to>
                                    </p:set>
                                    <p:animEffect filter="fade" transition="in">
                                      <p:cBhvr>
                                        <p:cTn dur="1000"/>
                                        <p:tgtEl>
                                          <p:spTgt spid="32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2"/>
                                        </p:tgtEl>
                                        <p:attrNameLst>
                                          <p:attrName>style.visibility</p:attrName>
                                        </p:attrNameLst>
                                      </p:cBhvr>
                                      <p:to>
                                        <p:strVal val="visible"/>
                                      </p:to>
                                    </p:set>
                                    <p:animEffect filter="fade" transition="in">
                                      <p:cBhvr>
                                        <p:cTn dur="1000"/>
                                        <p:tgtEl>
                                          <p:spTgt spid="3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0"/>
                                        </p:tgtEl>
                                        <p:attrNameLst>
                                          <p:attrName>style.visibility</p:attrName>
                                        </p:attrNameLst>
                                      </p:cBhvr>
                                      <p:to>
                                        <p:strVal val="visible"/>
                                      </p:to>
                                    </p:set>
                                    <p:animEffect filter="fade" transition="in">
                                      <p:cBhvr>
                                        <p:cTn dur="1000"/>
                                        <p:tgtEl>
                                          <p:spTgt spid="32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3" name="Shape 3243"/>
        <p:cNvGrpSpPr/>
        <p:nvPr/>
      </p:nvGrpSpPr>
      <p:grpSpPr>
        <a:xfrm>
          <a:off x="0" y="0"/>
          <a:ext cx="0" cy="0"/>
          <a:chOff x="0" y="0"/>
          <a:chExt cx="0" cy="0"/>
        </a:xfrm>
      </p:grpSpPr>
      <p:sp>
        <p:nvSpPr>
          <p:cNvPr id="3244" name="Google Shape;3244;p80"/>
          <p:cNvSpPr txBox="1"/>
          <p:nvPr>
            <p:ph type="title"/>
          </p:nvPr>
        </p:nvSpPr>
        <p:spPr>
          <a:xfrm>
            <a:off x="514800" y="516625"/>
            <a:ext cx="42393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Speed - Time Graph 3 </a:t>
            </a:r>
            <a:br>
              <a:rPr lang="en-GB"/>
            </a:br>
            <a:endParaRPr/>
          </a:p>
        </p:txBody>
      </p:sp>
      <p:sp>
        <p:nvSpPr>
          <p:cNvPr id="3245" name="Google Shape;3245;p80"/>
          <p:cNvSpPr txBox="1"/>
          <p:nvPr>
            <p:ph idx="12" type="sldNum"/>
          </p:nvPr>
        </p:nvSpPr>
        <p:spPr>
          <a:xfrm>
            <a:off x="-12703" y="60515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246" name="Google Shape;3246;p80"/>
          <p:cNvPicPr preferRelativeResize="0"/>
          <p:nvPr/>
        </p:nvPicPr>
        <p:blipFill>
          <a:blip r:embed="rId3">
            <a:alphaModFix/>
          </a:blip>
          <a:stretch>
            <a:fillRect/>
          </a:stretch>
        </p:blipFill>
        <p:spPr>
          <a:xfrm>
            <a:off x="10755775" y="5367477"/>
            <a:ext cx="1291749" cy="1291749"/>
          </a:xfrm>
          <a:prstGeom prst="rect">
            <a:avLst/>
          </a:prstGeom>
          <a:noFill/>
          <a:ln>
            <a:noFill/>
          </a:ln>
        </p:spPr>
      </p:pic>
      <p:pic>
        <p:nvPicPr>
          <p:cNvPr id="3247" name="Google Shape;3247;p80"/>
          <p:cNvPicPr preferRelativeResize="0"/>
          <p:nvPr/>
        </p:nvPicPr>
        <p:blipFill rotWithShape="1">
          <a:blip r:embed="rId4">
            <a:alphaModFix/>
          </a:blip>
          <a:srcRect b="2305" l="0" r="0" t="0"/>
          <a:stretch/>
        </p:blipFill>
        <p:spPr>
          <a:xfrm>
            <a:off x="780500" y="2102500"/>
            <a:ext cx="4342349" cy="4027325"/>
          </a:xfrm>
          <a:prstGeom prst="rect">
            <a:avLst/>
          </a:prstGeom>
          <a:noFill/>
          <a:ln>
            <a:noFill/>
          </a:ln>
        </p:spPr>
      </p:pic>
      <p:pic>
        <p:nvPicPr>
          <p:cNvPr id="3248" name="Google Shape;3248;p80"/>
          <p:cNvPicPr preferRelativeResize="0"/>
          <p:nvPr/>
        </p:nvPicPr>
        <p:blipFill rotWithShape="1">
          <a:blip r:embed="rId5">
            <a:alphaModFix/>
          </a:blip>
          <a:srcRect b="17577" l="13062" r="13553" t="17343"/>
          <a:stretch/>
        </p:blipFill>
        <p:spPr>
          <a:xfrm>
            <a:off x="2522100" y="1282125"/>
            <a:ext cx="894432" cy="793200"/>
          </a:xfrm>
          <a:prstGeom prst="rect">
            <a:avLst/>
          </a:prstGeom>
          <a:noFill/>
          <a:ln>
            <a:noFill/>
          </a:ln>
        </p:spPr>
      </p:pic>
      <p:sp>
        <p:nvSpPr>
          <p:cNvPr id="3249" name="Google Shape;3249;p80"/>
          <p:cNvSpPr txBox="1"/>
          <p:nvPr>
            <p:ph type="title"/>
          </p:nvPr>
        </p:nvSpPr>
        <p:spPr>
          <a:xfrm>
            <a:off x="5609825" y="4522675"/>
            <a:ext cx="6206100" cy="597300"/>
          </a:xfrm>
          <a:prstGeom prst="rect">
            <a:avLst/>
          </a:prstGeom>
          <a:ln cap="flat" cmpd="sng" w="9525">
            <a:solidFill>
              <a:srgbClr val="000000"/>
            </a:solidFill>
            <a:prstDash val="solid"/>
            <a:round/>
            <a:headEnd len="sm" w="sm" type="none"/>
            <a:tailEnd len="sm" w="sm" type="none"/>
          </a:ln>
        </p:spPr>
        <p:txBody>
          <a:bodyPr anchorCtr="0" anchor="b" bIns="0" lIns="0" spcFirstLastPara="1" rIns="0" wrap="square" tIns="0">
            <a:noAutofit/>
          </a:bodyPr>
          <a:lstStyle/>
          <a:p>
            <a:pPr indent="0" lvl="0" marL="0" rtl="0" algn="l">
              <a:spcBef>
                <a:spcPts val="0"/>
              </a:spcBef>
              <a:spcAft>
                <a:spcPts val="0"/>
              </a:spcAft>
              <a:buNone/>
            </a:pPr>
            <a:br>
              <a:rPr lang="en-GB"/>
            </a:br>
            <a:r>
              <a:rPr lang="en-GB"/>
              <a:t>Distance travelled between 3s and 6s =   </a:t>
            </a:r>
            <a:endParaRPr/>
          </a:p>
        </p:txBody>
      </p:sp>
      <p:sp>
        <p:nvSpPr>
          <p:cNvPr id="3250" name="Google Shape;3250;p80"/>
          <p:cNvSpPr txBox="1"/>
          <p:nvPr>
            <p:ph type="title"/>
          </p:nvPr>
        </p:nvSpPr>
        <p:spPr>
          <a:xfrm>
            <a:off x="5609825" y="987375"/>
            <a:ext cx="6206100" cy="1291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Speed = t</a:t>
            </a:r>
            <a:r>
              <a:rPr baseline="30000" lang="en-GB"/>
              <a:t>2</a:t>
            </a:r>
            <a:r>
              <a:rPr lang="en-GB"/>
              <a:t>/4</a:t>
            </a:r>
            <a:br>
              <a:rPr lang="en-GB"/>
            </a:br>
            <a:br>
              <a:rPr lang="en-GB"/>
            </a:br>
            <a:r>
              <a:rPr lang="en-GB"/>
              <a:t>→ Distance = </a:t>
            </a:r>
            <a:endParaRPr/>
          </a:p>
        </p:txBody>
      </p:sp>
      <p:sp>
        <p:nvSpPr>
          <p:cNvPr id="3251" name="Google Shape;3251;p80"/>
          <p:cNvSpPr txBox="1"/>
          <p:nvPr>
            <p:ph type="title"/>
          </p:nvPr>
        </p:nvSpPr>
        <p:spPr>
          <a:xfrm>
            <a:off x="5609825" y="3163375"/>
            <a:ext cx="4170000" cy="597300"/>
          </a:xfrm>
          <a:prstGeom prst="rect">
            <a:avLst/>
          </a:prstGeom>
          <a:ln cap="flat" cmpd="sng" w="9525">
            <a:solidFill>
              <a:srgbClr val="000000"/>
            </a:solidFill>
            <a:prstDash val="solid"/>
            <a:round/>
            <a:headEnd len="sm" w="sm" type="none"/>
            <a:tailEnd len="sm" w="sm" type="none"/>
          </a:ln>
        </p:spPr>
        <p:txBody>
          <a:bodyPr anchorCtr="0" anchor="b" bIns="0" lIns="0" spcFirstLastPara="1" rIns="0" wrap="square" tIns="0">
            <a:noAutofit/>
          </a:bodyPr>
          <a:lstStyle/>
          <a:p>
            <a:pPr indent="0" lvl="0" marL="0" rtl="0" algn="l">
              <a:spcBef>
                <a:spcPts val="0"/>
              </a:spcBef>
              <a:spcAft>
                <a:spcPts val="0"/>
              </a:spcAft>
              <a:buNone/>
            </a:pPr>
            <a:br>
              <a:rPr lang="en-GB"/>
            </a:br>
            <a:br>
              <a:rPr lang="en-GB"/>
            </a:br>
            <a:r>
              <a:rPr lang="en-GB"/>
              <a:t>Distance travelled in 8s =</a:t>
            </a:r>
            <a:endParaRPr/>
          </a:p>
        </p:txBody>
      </p:sp>
      <p:sp>
        <p:nvSpPr>
          <p:cNvPr id="3252" name="Google Shape;3252;p80"/>
          <p:cNvSpPr txBox="1"/>
          <p:nvPr>
            <p:ph type="title"/>
          </p:nvPr>
        </p:nvSpPr>
        <p:spPr>
          <a:xfrm>
            <a:off x="5609825" y="3843025"/>
            <a:ext cx="4170000" cy="597300"/>
          </a:xfrm>
          <a:prstGeom prst="rect">
            <a:avLst/>
          </a:prstGeom>
          <a:ln cap="flat" cmpd="sng" w="9525">
            <a:solidFill>
              <a:srgbClr val="000000"/>
            </a:solidFill>
            <a:prstDash val="solid"/>
            <a:round/>
            <a:headEnd len="sm" w="sm" type="none"/>
            <a:tailEnd len="sm" w="sm" type="none"/>
          </a:ln>
        </p:spPr>
        <p:txBody>
          <a:bodyPr anchorCtr="0" anchor="b" bIns="0" lIns="0" spcFirstLastPara="1" rIns="0" wrap="square" tIns="0">
            <a:noAutofit/>
          </a:bodyPr>
          <a:lstStyle/>
          <a:p>
            <a:pPr indent="0" lvl="0" marL="0" rtl="0" algn="l">
              <a:spcBef>
                <a:spcPts val="0"/>
              </a:spcBef>
              <a:spcAft>
                <a:spcPts val="0"/>
              </a:spcAft>
              <a:buNone/>
            </a:pPr>
            <a:br>
              <a:rPr lang="en-GB"/>
            </a:br>
            <a:br>
              <a:rPr lang="en-GB"/>
            </a:br>
            <a:r>
              <a:rPr lang="en-GB"/>
              <a:t>Average speed in the 8s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0"/>
                                        </p:tgtEl>
                                        <p:attrNameLst>
                                          <p:attrName>style.visibility</p:attrName>
                                        </p:attrNameLst>
                                      </p:cBhvr>
                                      <p:to>
                                        <p:strVal val="visible"/>
                                      </p:to>
                                    </p:set>
                                    <p:animEffect filter="fade" transition="in">
                                      <p:cBhvr>
                                        <p:cTn dur="1000"/>
                                        <p:tgtEl>
                                          <p:spTgt spid="3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1"/>
                                        </p:tgtEl>
                                        <p:attrNameLst>
                                          <p:attrName>style.visibility</p:attrName>
                                        </p:attrNameLst>
                                      </p:cBhvr>
                                      <p:to>
                                        <p:strVal val="visible"/>
                                      </p:to>
                                    </p:set>
                                    <p:animEffect filter="fade" transition="in">
                                      <p:cBhvr>
                                        <p:cTn dur="1000"/>
                                        <p:tgtEl>
                                          <p:spTgt spid="3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2"/>
                                        </p:tgtEl>
                                        <p:attrNameLst>
                                          <p:attrName>style.visibility</p:attrName>
                                        </p:attrNameLst>
                                      </p:cBhvr>
                                      <p:to>
                                        <p:strVal val="visible"/>
                                      </p:to>
                                    </p:set>
                                    <p:animEffect filter="fade" transition="in">
                                      <p:cBhvr>
                                        <p:cTn dur="1000"/>
                                        <p:tgtEl>
                                          <p:spTgt spid="32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9"/>
                                        </p:tgtEl>
                                        <p:attrNameLst>
                                          <p:attrName>style.visibility</p:attrName>
                                        </p:attrNameLst>
                                      </p:cBhvr>
                                      <p:to>
                                        <p:strVal val="visible"/>
                                      </p:to>
                                    </p:set>
                                    <p:animEffect filter="fade" transition="in">
                                      <p:cBhvr>
                                        <p:cTn dur="1000"/>
                                        <p:tgtEl>
                                          <p:spTgt spid="3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7" name="Shape 3257"/>
        <p:cNvGrpSpPr/>
        <p:nvPr/>
      </p:nvGrpSpPr>
      <p:grpSpPr>
        <a:xfrm>
          <a:off x="0" y="0"/>
          <a:ext cx="0" cy="0"/>
          <a:chOff x="0" y="0"/>
          <a:chExt cx="0" cy="0"/>
        </a:xfrm>
      </p:grpSpPr>
      <p:sp>
        <p:nvSpPr>
          <p:cNvPr id="3258" name="Google Shape;3258;p81"/>
          <p:cNvSpPr txBox="1"/>
          <p:nvPr>
            <p:ph type="title"/>
          </p:nvPr>
        </p:nvSpPr>
        <p:spPr>
          <a:xfrm>
            <a:off x="3467700" y="-169184"/>
            <a:ext cx="5256600" cy="7932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GB" u="sng"/>
              <a:t>Integral Calculus</a:t>
            </a:r>
            <a:endParaRPr u="sng"/>
          </a:p>
        </p:txBody>
      </p:sp>
      <p:sp>
        <p:nvSpPr>
          <p:cNvPr id="3259" name="Google Shape;3259;p81"/>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260" name="Google Shape;3260;p81"/>
          <p:cNvPicPr preferRelativeResize="0"/>
          <p:nvPr/>
        </p:nvPicPr>
        <p:blipFill>
          <a:blip r:embed="rId3">
            <a:alphaModFix/>
          </a:blip>
          <a:stretch>
            <a:fillRect/>
          </a:stretch>
        </p:blipFill>
        <p:spPr>
          <a:xfrm>
            <a:off x="5390600" y="3271975"/>
            <a:ext cx="2743750" cy="2075750"/>
          </a:xfrm>
          <a:prstGeom prst="rect">
            <a:avLst/>
          </a:prstGeom>
          <a:noFill/>
          <a:ln>
            <a:noFill/>
          </a:ln>
        </p:spPr>
      </p:pic>
      <p:pic>
        <p:nvPicPr>
          <p:cNvPr id="3261" name="Google Shape;3261;p81"/>
          <p:cNvPicPr preferRelativeResize="0"/>
          <p:nvPr/>
        </p:nvPicPr>
        <p:blipFill>
          <a:blip r:embed="rId4">
            <a:alphaModFix/>
          </a:blip>
          <a:stretch>
            <a:fillRect/>
          </a:stretch>
        </p:blipFill>
        <p:spPr>
          <a:xfrm>
            <a:off x="3352250" y="2081600"/>
            <a:ext cx="2743750" cy="1190365"/>
          </a:xfrm>
          <a:prstGeom prst="rect">
            <a:avLst/>
          </a:prstGeom>
          <a:noFill/>
          <a:ln>
            <a:noFill/>
          </a:ln>
        </p:spPr>
      </p:pic>
      <p:pic>
        <p:nvPicPr>
          <p:cNvPr id="3262" name="Google Shape;3262;p81"/>
          <p:cNvPicPr preferRelativeResize="0"/>
          <p:nvPr/>
        </p:nvPicPr>
        <p:blipFill>
          <a:blip r:embed="rId5">
            <a:alphaModFix/>
          </a:blip>
          <a:stretch>
            <a:fillRect/>
          </a:stretch>
        </p:blipFill>
        <p:spPr>
          <a:xfrm>
            <a:off x="7273179" y="5520299"/>
            <a:ext cx="4128246" cy="793200"/>
          </a:xfrm>
          <a:prstGeom prst="rect">
            <a:avLst/>
          </a:prstGeom>
          <a:noFill/>
          <a:ln>
            <a:noFill/>
          </a:ln>
        </p:spPr>
      </p:pic>
      <p:pic>
        <p:nvPicPr>
          <p:cNvPr id="3263" name="Google Shape;3263;p81"/>
          <p:cNvPicPr preferRelativeResize="0"/>
          <p:nvPr/>
        </p:nvPicPr>
        <p:blipFill>
          <a:blip r:embed="rId6">
            <a:alphaModFix/>
          </a:blip>
          <a:stretch>
            <a:fillRect/>
          </a:stretch>
        </p:blipFill>
        <p:spPr>
          <a:xfrm>
            <a:off x="8798950" y="4057438"/>
            <a:ext cx="3286125" cy="504825"/>
          </a:xfrm>
          <a:prstGeom prst="rect">
            <a:avLst/>
          </a:prstGeom>
          <a:noFill/>
          <a:ln>
            <a:noFill/>
          </a:ln>
        </p:spPr>
      </p:pic>
      <p:sp>
        <p:nvSpPr>
          <p:cNvPr id="3264" name="Google Shape;3264;p81"/>
          <p:cNvSpPr txBox="1"/>
          <p:nvPr>
            <p:ph type="title"/>
          </p:nvPr>
        </p:nvSpPr>
        <p:spPr>
          <a:xfrm>
            <a:off x="292500" y="1221775"/>
            <a:ext cx="2448600" cy="5049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GB"/>
              <a:t>Trapezoidal Rule</a:t>
            </a:r>
            <a:endParaRPr/>
          </a:p>
        </p:txBody>
      </p:sp>
      <p:sp>
        <p:nvSpPr>
          <p:cNvPr id="3265" name="Google Shape;3265;p81"/>
          <p:cNvSpPr txBox="1"/>
          <p:nvPr>
            <p:ph type="title"/>
          </p:nvPr>
        </p:nvSpPr>
        <p:spPr>
          <a:xfrm>
            <a:off x="4076950" y="1098525"/>
            <a:ext cx="2448600" cy="7932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GB"/>
              <a:t>Making sense of the notation</a:t>
            </a:r>
            <a:endParaRPr/>
          </a:p>
        </p:txBody>
      </p:sp>
      <p:sp>
        <p:nvSpPr>
          <p:cNvPr id="3266" name="Google Shape;3266;p81"/>
          <p:cNvSpPr txBox="1"/>
          <p:nvPr>
            <p:ph type="title"/>
          </p:nvPr>
        </p:nvSpPr>
        <p:spPr>
          <a:xfrm>
            <a:off x="8859225" y="1186000"/>
            <a:ext cx="2743800" cy="5049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GB"/>
              <a:t>Applying Intervals</a:t>
            </a:r>
            <a:endParaRPr/>
          </a:p>
        </p:txBody>
      </p:sp>
      <p:pic>
        <p:nvPicPr>
          <p:cNvPr id="3267" name="Google Shape;3267;p81"/>
          <p:cNvPicPr preferRelativeResize="0"/>
          <p:nvPr/>
        </p:nvPicPr>
        <p:blipFill>
          <a:blip r:embed="rId7">
            <a:alphaModFix/>
          </a:blip>
          <a:stretch>
            <a:fillRect/>
          </a:stretch>
        </p:blipFill>
        <p:spPr>
          <a:xfrm>
            <a:off x="292498" y="1891726"/>
            <a:ext cx="2090060" cy="2075750"/>
          </a:xfrm>
          <a:prstGeom prst="rect">
            <a:avLst/>
          </a:prstGeom>
          <a:noFill/>
          <a:ln>
            <a:noFill/>
          </a:ln>
        </p:spPr>
      </p:pic>
      <p:pic>
        <p:nvPicPr>
          <p:cNvPr id="3268" name="Google Shape;3268;p81"/>
          <p:cNvPicPr preferRelativeResize="0"/>
          <p:nvPr/>
        </p:nvPicPr>
        <p:blipFill>
          <a:blip r:embed="rId8">
            <a:alphaModFix/>
          </a:blip>
          <a:stretch>
            <a:fillRect/>
          </a:stretch>
        </p:blipFill>
        <p:spPr>
          <a:xfrm>
            <a:off x="1420733" y="3744915"/>
            <a:ext cx="2855642" cy="2849790"/>
          </a:xfrm>
          <a:prstGeom prst="rect">
            <a:avLst/>
          </a:prstGeom>
          <a:noFill/>
          <a:ln>
            <a:noFill/>
          </a:ln>
        </p:spPr>
      </p:pic>
      <p:pic>
        <p:nvPicPr>
          <p:cNvPr id="3269" name="Google Shape;3269;p81"/>
          <p:cNvPicPr preferRelativeResize="0"/>
          <p:nvPr/>
        </p:nvPicPr>
        <p:blipFill>
          <a:blip r:embed="rId9">
            <a:alphaModFix/>
          </a:blip>
          <a:stretch>
            <a:fillRect/>
          </a:stretch>
        </p:blipFill>
        <p:spPr>
          <a:xfrm>
            <a:off x="9373575" y="1829029"/>
            <a:ext cx="2028875" cy="2201138"/>
          </a:xfrm>
          <a:prstGeom prst="rect">
            <a:avLst/>
          </a:prstGeom>
          <a:noFill/>
          <a:ln>
            <a:noFill/>
          </a:ln>
        </p:spPr>
      </p:pic>
      <p:pic>
        <p:nvPicPr>
          <p:cNvPr id="3270" name="Google Shape;3270;p81"/>
          <p:cNvPicPr preferRelativeResize="0"/>
          <p:nvPr/>
        </p:nvPicPr>
        <p:blipFill>
          <a:blip r:embed="rId10">
            <a:alphaModFix/>
          </a:blip>
          <a:stretch>
            <a:fillRect/>
          </a:stretch>
        </p:blipFill>
        <p:spPr>
          <a:xfrm>
            <a:off x="477428" y="183388"/>
            <a:ext cx="1132800" cy="113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7"/>
                                        </p:tgtEl>
                                        <p:attrNameLst>
                                          <p:attrName>style.visibility</p:attrName>
                                        </p:attrNameLst>
                                      </p:cBhvr>
                                      <p:to>
                                        <p:strVal val="visible"/>
                                      </p:to>
                                    </p:set>
                                    <p:animEffect filter="fade" transition="in">
                                      <p:cBhvr>
                                        <p:cTn dur="1000"/>
                                        <p:tgtEl>
                                          <p:spTgt spid="3267"/>
                                        </p:tgtEl>
                                      </p:cBhvr>
                                    </p:animEffect>
                                  </p:childTnLst>
                                </p:cTn>
                              </p:par>
                              <p:par>
                                <p:cTn fill="hold" nodeType="withEffect" presetClass="entr" presetID="10" presetSubtype="0">
                                  <p:stCondLst>
                                    <p:cond delay="0"/>
                                  </p:stCondLst>
                                  <p:childTnLst>
                                    <p:set>
                                      <p:cBhvr>
                                        <p:cTn dur="1" fill="hold">
                                          <p:stCondLst>
                                            <p:cond delay="0"/>
                                          </p:stCondLst>
                                        </p:cTn>
                                        <p:tgtEl>
                                          <p:spTgt spid="3268"/>
                                        </p:tgtEl>
                                        <p:attrNameLst>
                                          <p:attrName>style.visibility</p:attrName>
                                        </p:attrNameLst>
                                      </p:cBhvr>
                                      <p:to>
                                        <p:strVal val="visible"/>
                                      </p:to>
                                    </p:set>
                                    <p:animEffect filter="fade" transition="in">
                                      <p:cBhvr>
                                        <p:cTn dur="1000"/>
                                        <p:tgtEl>
                                          <p:spTgt spid="32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5"/>
                                        </p:tgtEl>
                                        <p:attrNameLst>
                                          <p:attrName>style.visibility</p:attrName>
                                        </p:attrNameLst>
                                      </p:cBhvr>
                                      <p:to>
                                        <p:strVal val="visible"/>
                                      </p:to>
                                    </p:set>
                                    <p:animEffect filter="fade" transition="in">
                                      <p:cBhvr>
                                        <p:cTn dur="1000"/>
                                        <p:tgtEl>
                                          <p:spTgt spid="3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1"/>
                                        </p:tgtEl>
                                        <p:attrNameLst>
                                          <p:attrName>style.visibility</p:attrName>
                                        </p:attrNameLst>
                                      </p:cBhvr>
                                      <p:to>
                                        <p:strVal val="visible"/>
                                      </p:to>
                                    </p:set>
                                    <p:animEffect filter="fade" transition="in">
                                      <p:cBhvr>
                                        <p:cTn dur="1000"/>
                                        <p:tgtEl>
                                          <p:spTgt spid="3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0"/>
                                        </p:tgtEl>
                                        <p:attrNameLst>
                                          <p:attrName>style.visibility</p:attrName>
                                        </p:attrNameLst>
                                      </p:cBhvr>
                                      <p:to>
                                        <p:strVal val="visible"/>
                                      </p:to>
                                    </p:set>
                                    <p:animEffect filter="fade" transition="in">
                                      <p:cBhvr>
                                        <p:cTn dur="1000"/>
                                        <p:tgtEl>
                                          <p:spTgt spid="32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2"/>
                                        </p:tgtEl>
                                        <p:attrNameLst>
                                          <p:attrName>style.visibility</p:attrName>
                                        </p:attrNameLst>
                                      </p:cBhvr>
                                      <p:to>
                                        <p:strVal val="visible"/>
                                      </p:to>
                                    </p:set>
                                    <p:animEffect filter="fade" transition="in">
                                      <p:cBhvr>
                                        <p:cTn dur="1000"/>
                                        <p:tgtEl>
                                          <p:spTgt spid="32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6"/>
                                        </p:tgtEl>
                                        <p:attrNameLst>
                                          <p:attrName>style.visibility</p:attrName>
                                        </p:attrNameLst>
                                      </p:cBhvr>
                                      <p:to>
                                        <p:strVal val="visible"/>
                                      </p:to>
                                    </p:set>
                                    <p:animEffect filter="fade" transition="in">
                                      <p:cBhvr>
                                        <p:cTn dur="1000"/>
                                        <p:tgtEl>
                                          <p:spTgt spid="3266"/>
                                        </p:tgtEl>
                                      </p:cBhvr>
                                    </p:animEffect>
                                  </p:childTnLst>
                                </p:cTn>
                              </p:par>
                              <p:par>
                                <p:cTn fill="hold" nodeType="withEffect" presetClass="entr" presetID="10" presetSubtype="0">
                                  <p:stCondLst>
                                    <p:cond delay="0"/>
                                  </p:stCondLst>
                                  <p:childTnLst>
                                    <p:set>
                                      <p:cBhvr>
                                        <p:cTn dur="1" fill="hold">
                                          <p:stCondLst>
                                            <p:cond delay="0"/>
                                          </p:stCondLst>
                                        </p:cTn>
                                        <p:tgtEl>
                                          <p:spTgt spid="3263"/>
                                        </p:tgtEl>
                                        <p:attrNameLst>
                                          <p:attrName>style.visibility</p:attrName>
                                        </p:attrNameLst>
                                      </p:cBhvr>
                                      <p:to>
                                        <p:strVal val="visible"/>
                                      </p:to>
                                    </p:set>
                                    <p:animEffect filter="fade" transition="in">
                                      <p:cBhvr>
                                        <p:cTn dur="1000"/>
                                        <p:tgtEl>
                                          <p:spTgt spid="3263"/>
                                        </p:tgtEl>
                                      </p:cBhvr>
                                    </p:animEffect>
                                  </p:childTnLst>
                                </p:cTn>
                              </p:par>
                              <p:par>
                                <p:cTn fill="hold" nodeType="withEffect" presetClass="entr" presetID="10" presetSubtype="0">
                                  <p:stCondLst>
                                    <p:cond delay="0"/>
                                  </p:stCondLst>
                                  <p:childTnLst>
                                    <p:set>
                                      <p:cBhvr>
                                        <p:cTn dur="1" fill="hold">
                                          <p:stCondLst>
                                            <p:cond delay="0"/>
                                          </p:stCondLst>
                                        </p:cTn>
                                        <p:tgtEl>
                                          <p:spTgt spid="3269"/>
                                        </p:tgtEl>
                                        <p:attrNameLst>
                                          <p:attrName>style.visibility</p:attrName>
                                        </p:attrNameLst>
                                      </p:cBhvr>
                                      <p:to>
                                        <p:strVal val="visible"/>
                                      </p:to>
                                    </p:set>
                                    <p:animEffect filter="fade" transition="in">
                                      <p:cBhvr>
                                        <p:cTn dur="1000"/>
                                        <p:tgtEl>
                                          <p:spTgt spid="3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5" name="Shape 3275"/>
        <p:cNvGrpSpPr/>
        <p:nvPr/>
      </p:nvGrpSpPr>
      <p:grpSpPr>
        <a:xfrm>
          <a:off x="0" y="0"/>
          <a:ext cx="0" cy="0"/>
          <a:chOff x="0" y="0"/>
          <a:chExt cx="0" cy="0"/>
        </a:xfrm>
      </p:grpSpPr>
      <p:sp>
        <p:nvSpPr>
          <p:cNvPr id="3276" name="Google Shape;3276;p82"/>
          <p:cNvSpPr txBox="1"/>
          <p:nvPr>
            <p:ph type="title"/>
          </p:nvPr>
        </p:nvSpPr>
        <p:spPr>
          <a:xfrm>
            <a:off x="514800" y="288025"/>
            <a:ext cx="75135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Average Value - Understanding The Formula</a:t>
            </a:r>
            <a:endParaRPr/>
          </a:p>
        </p:txBody>
      </p:sp>
      <p:sp>
        <p:nvSpPr>
          <p:cNvPr id="3277" name="Google Shape;3277;p82"/>
          <p:cNvSpPr txBox="1"/>
          <p:nvPr>
            <p:ph idx="12" type="sldNum"/>
          </p:nvPr>
        </p:nvSpPr>
        <p:spPr>
          <a:xfrm>
            <a:off x="-12703" y="60515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278" name="Google Shape;3278;p82"/>
          <p:cNvPicPr preferRelativeResize="0"/>
          <p:nvPr/>
        </p:nvPicPr>
        <p:blipFill>
          <a:blip r:embed="rId3">
            <a:alphaModFix/>
          </a:blip>
          <a:stretch>
            <a:fillRect/>
          </a:stretch>
        </p:blipFill>
        <p:spPr>
          <a:xfrm>
            <a:off x="4895297" y="5944001"/>
            <a:ext cx="5658859" cy="761599"/>
          </a:xfrm>
          <a:prstGeom prst="rect">
            <a:avLst/>
          </a:prstGeom>
          <a:noFill/>
          <a:ln>
            <a:noFill/>
          </a:ln>
        </p:spPr>
      </p:pic>
      <p:pic>
        <p:nvPicPr>
          <p:cNvPr id="3279" name="Google Shape;3279;p82"/>
          <p:cNvPicPr preferRelativeResize="0"/>
          <p:nvPr/>
        </p:nvPicPr>
        <p:blipFill>
          <a:blip r:embed="rId4">
            <a:alphaModFix/>
          </a:blip>
          <a:stretch>
            <a:fillRect/>
          </a:stretch>
        </p:blipFill>
        <p:spPr>
          <a:xfrm>
            <a:off x="426925" y="2300425"/>
            <a:ext cx="4144076" cy="2119175"/>
          </a:xfrm>
          <a:prstGeom prst="rect">
            <a:avLst/>
          </a:prstGeom>
          <a:noFill/>
          <a:ln cap="flat" cmpd="sng" w="9525">
            <a:solidFill>
              <a:schemeClr val="accent1"/>
            </a:solidFill>
            <a:prstDash val="solid"/>
            <a:round/>
            <a:headEnd len="sm" w="sm" type="none"/>
            <a:tailEnd len="sm" w="sm" type="none"/>
          </a:ln>
        </p:spPr>
      </p:pic>
      <p:pic>
        <p:nvPicPr>
          <p:cNvPr id="3280" name="Google Shape;3280;p82"/>
          <p:cNvPicPr preferRelativeResize="0"/>
          <p:nvPr/>
        </p:nvPicPr>
        <p:blipFill>
          <a:blip r:embed="rId5">
            <a:alphaModFix/>
          </a:blip>
          <a:stretch>
            <a:fillRect/>
          </a:stretch>
        </p:blipFill>
        <p:spPr>
          <a:xfrm>
            <a:off x="5276300" y="1309825"/>
            <a:ext cx="5277851" cy="4280235"/>
          </a:xfrm>
          <a:prstGeom prst="rect">
            <a:avLst/>
          </a:prstGeom>
          <a:noFill/>
          <a:ln>
            <a:noFill/>
          </a:ln>
        </p:spPr>
      </p:pic>
      <p:pic>
        <p:nvPicPr>
          <p:cNvPr id="3281" name="Google Shape;3281;p82"/>
          <p:cNvPicPr preferRelativeResize="0"/>
          <p:nvPr/>
        </p:nvPicPr>
        <p:blipFill>
          <a:blip r:embed="rId6">
            <a:alphaModFix/>
          </a:blip>
          <a:stretch>
            <a:fillRect/>
          </a:stretch>
        </p:blipFill>
        <p:spPr>
          <a:xfrm>
            <a:off x="5240939" y="1305150"/>
            <a:ext cx="5570686" cy="4280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0"/>
                                        </p:tgtEl>
                                        <p:attrNameLst>
                                          <p:attrName>style.visibility</p:attrName>
                                        </p:attrNameLst>
                                      </p:cBhvr>
                                      <p:to>
                                        <p:strVal val="visible"/>
                                      </p:to>
                                    </p:set>
                                    <p:animEffect filter="fade" transition="in">
                                      <p:cBhvr>
                                        <p:cTn dur="1000"/>
                                        <p:tgtEl>
                                          <p:spTgt spid="32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1"/>
                                        </p:tgtEl>
                                        <p:attrNameLst>
                                          <p:attrName>style.visibility</p:attrName>
                                        </p:attrNameLst>
                                      </p:cBhvr>
                                      <p:to>
                                        <p:strVal val="visible"/>
                                      </p:to>
                                    </p:set>
                                    <p:animEffect filter="fade" transition="in">
                                      <p:cBhvr>
                                        <p:cTn dur="1000"/>
                                        <p:tgtEl>
                                          <p:spTgt spid="32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8"/>
                                        </p:tgtEl>
                                        <p:attrNameLst>
                                          <p:attrName>style.visibility</p:attrName>
                                        </p:attrNameLst>
                                      </p:cBhvr>
                                      <p:to>
                                        <p:strVal val="visible"/>
                                      </p:to>
                                    </p:set>
                                    <p:animEffect filter="fade" transition="in">
                                      <p:cBhvr>
                                        <p:cTn dur="1000"/>
                                        <p:tgtEl>
                                          <p:spTgt spid="3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6" name="Shape 3286"/>
        <p:cNvGrpSpPr/>
        <p:nvPr/>
      </p:nvGrpSpPr>
      <p:grpSpPr>
        <a:xfrm>
          <a:off x="0" y="0"/>
          <a:ext cx="0" cy="0"/>
          <a:chOff x="0" y="0"/>
          <a:chExt cx="0" cy="0"/>
        </a:xfrm>
      </p:grpSpPr>
      <p:sp>
        <p:nvSpPr>
          <p:cNvPr id="3287" name="Google Shape;3287;p83"/>
          <p:cNvSpPr txBox="1"/>
          <p:nvPr>
            <p:ph type="title"/>
          </p:nvPr>
        </p:nvSpPr>
        <p:spPr>
          <a:xfrm>
            <a:off x="514800" y="288025"/>
            <a:ext cx="75135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The Syllabus</a:t>
            </a:r>
            <a:endParaRPr/>
          </a:p>
        </p:txBody>
      </p:sp>
      <p:sp>
        <p:nvSpPr>
          <p:cNvPr id="3288" name="Google Shape;3288;p83"/>
          <p:cNvSpPr txBox="1"/>
          <p:nvPr>
            <p:ph idx="12" type="sldNum"/>
          </p:nvPr>
        </p:nvSpPr>
        <p:spPr>
          <a:xfrm>
            <a:off x="-12703" y="60515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289" name="Google Shape;3289;p83"/>
          <p:cNvPicPr preferRelativeResize="0"/>
          <p:nvPr/>
        </p:nvPicPr>
        <p:blipFill>
          <a:blip r:embed="rId3">
            <a:alphaModFix/>
          </a:blip>
          <a:stretch>
            <a:fillRect/>
          </a:stretch>
        </p:blipFill>
        <p:spPr>
          <a:xfrm>
            <a:off x="2941544" y="847863"/>
            <a:ext cx="6573381" cy="5349974"/>
          </a:xfrm>
          <a:prstGeom prst="rect">
            <a:avLst/>
          </a:prstGeom>
          <a:noFill/>
          <a:ln>
            <a:noFill/>
          </a:ln>
        </p:spPr>
      </p:pic>
      <p:pic>
        <p:nvPicPr>
          <p:cNvPr id="3290" name="Google Shape;3290;p83"/>
          <p:cNvPicPr preferRelativeResize="0"/>
          <p:nvPr/>
        </p:nvPicPr>
        <p:blipFill rotWithShape="1">
          <a:blip r:embed="rId4">
            <a:alphaModFix/>
          </a:blip>
          <a:srcRect b="0" l="911" r="0" t="0"/>
          <a:stretch/>
        </p:blipFill>
        <p:spPr>
          <a:xfrm>
            <a:off x="2989750" y="847875"/>
            <a:ext cx="6448426" cy="5347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0"/>
                                        </p:tgtEl>
                                        <p:attrNameLst>
                                          <p:attrName>style.visibility</p:attrName>
                                        </p:attrNameLst>
                                      </p:cBhvr>
                                      <p:to>
                                        <p:strVal val="visible"/>
                                      </p:to>
                                    </p:set>
                                    <p:animEffect filter="fade" transition="in">
                                      <p:cBhvr>
                                        <p:cTn dur="1"/>
                                        <p:tgtEl>
                                          <p:spTgt spid="32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5" name="Shape 3295"/>
        <p:cNvGrpSpPr/>
        <p:nvPr/>
      </p:nvGrpSpPr>
      <p:grpSpPr>
        <a:xfrm>
          <a:off x="0" y="0"/>
          <a:ext cx="0" cy="0"/>
          <a:chOff x="0" y="0"/>
          <a:chExt cx="0" cy="0"/>
        </a:xfrm>
      </p:grpSpPr>
      <p:sp>
        <p:nvSpPr>
          <p:cNvPr id="3296" name="Google Shape;3296;p84"/>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Reflection on Teaching Approaches</a:t>
            </a:r>
            <a:endParaRPr/>
          </a:p>
        </p:txBody>
      </p:sp>
      <p:sp>
        <p:nvSpPr>
          <p:cNvPr id="3297" name="Google Shape;3297;p84"/>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298" name="Google Shape;3298;p84"/>
          <p:cNvPicPr preferRelativeResize="0"/>
          <p:nvPr/>
        </p:nvPicPr>
        <p:blipFill>
          <a:blip r:embed="rId3">
            <a:alphaModFix/>
          </a:blip>
          <a:stretch>
            <a:fillRect/>
          </a:stretch>
        </p:blipFill>
        <p:spPr>
          <a:xfrm>
            <a:off x="3897225" y="2296215"/>
            <a:ext cx="3156024" cy="31560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0" name="Shape 2650"/>
        <p:cNvGrpSpPr/>
        <p:nvPr/>
      </p:nvGrpSpPr>
      <p:grpSpPr>
        <a:xfrm>
          <a:off x="0" y="0"/>
          <a:ext cx="0" cy="0"/>
          <a:chOff x="0" y="0"/>
          <a:chExt cx="0" cy="0"/>
        </a:xfrm>
      </p:grpSpPr>
      <p:sp>
        <p:nvSpPr>
          <p:cNvPr id="2651" name="Google Shape;2651;p31"/>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Learning Log</a:t>
            </a:r>
            <a:endParaRPr/>
          </a:p>
        </p:txBody>
      </p:sp>
      <p:sp>
        <p:nvSpPr>
          <p:cNvPr id="2652" name="Google Shape;2652;p31"/>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2653" name="Google Shape;2653;p31"/>
          <p:cNvSpPr txBox="1"/>
          <p:nvPr>
            <p:ph idx="1" type="body"/>
          </p:nvPr>
        </p:nvSpPr>
        <p:spPr>
          <a:xfrm>
            <a:off x="514800" y="2263950"/>
            <a:ext cx="3547200" cy="3696300"/>
          </a:xfrm>
          <a:prstGeom prst="rect">
            <a:avLst/>
          </a:prstGeom>
        </p:spPr>
        <p:txBody>
          <a:bodyPr anchorCtr="0" anchor="t" bIns="0" lIns="0" spcFirstLastPara="1" rIns="0" wrap="square" tIns="0">
            <a:noAutofit/>
          </a:bodyPr>
          <a:lstStyle/>
          <a:p>
            <a:pPr indent="-381000" lvl="0" marL="457200" rtl="0" algn="l">
              <a:lnSpc>
                <a:spcPct val="200000"/>
              </a:lnSpc>
              <a:spcBef>
                <a:spcPts val="400"/>
              </a:spcBef>
              <a:spcAft>
                <a:spcPts val="0"/>
              </a:spcAft>
              <a:buSzPts val="2400"/>
              <a:buChar char="●"/>
            </a:pPr>
            <a:r>
              <a:rPr lang="en-GB" sz="2400"/>
              <a:t>Digital or paper-based</a:t>
            </a:r>
            <a:endParaRPr sz="2400"/>
          </a:p>
          <a:p>
            <a:pPr indent="-381000" lvl="0" marL="457200" rtl="0" algn="l">
              <a:lnSpc>
                <a:spcPct val="200000"/>
              </a:lnSpc>
              <a:spcBef>
                <a:spcPts val="0"/>
              </a:spcBef>
              <a:spcAft>
                <a:spcPts val="0"/>
              </a:spcAft>
              <a:buSzPts val="2400"/>
              <a:buChar char="●"/>
            </a:pPr>
            <a:r>
              <a:rPr lang="en-GB" sz="2400"/>
              <a:t>Teacher p</a:t>
            </a:r>
            <a:r>
              <a:rPr lang="en-GB" sz="2400"/>
              <a:t>erspective</a:t>
            </a:r>
            <a:endParaRPr sz="2400"/>
          </a:p>
          <a:p>
            <a:pPr indent="-381000" lvl="0" marL="457200" rtl="0" algn="l">
              <a:lnSpc>
                <a:spcPct val="200000"/>
              </a:lnSpc>
              <a:spcBef>
                <a:spcPts val="0"/>
              </a:spcBef>
              <a:spcAft>
                <a:spcPts val="0"/>
              </a:spcAft>
              <a:buSzPts val="2400"/>
              <a:buChar char="●"/>
            </a:pPr>
            <a:r>
              <a:rPr lang="en-GB" sz="2400"/>
              <a:t>Reflections</a:t>
            </a:r>
            <a:endParaRPr sz="2400"/>
          </a:p>
        </p:txBody>
      </p:sp>
      <p:grpSp>
        <p:nvGrpSpPr>
          <p:cNvPr id="2654" name="Google Shape;2654;p31"/>
          <p:cNvGrpSpPr/>
          <p:nvPr/>
        </p:nvGrpSpPr>
        <p:grpSpPr>
          <a:xfrm>
            <a:off x="5833550" y="1512325"/>
            <a:ext cx="4045299" cy="4045299"/>
            <a:chOff x="5444350" y="1914950"/>
            <a:chExt cx="4045299" cy="4045299"/>
          </a:xfrm>
        </p:grpSpPr>
        <p:pic>
          <p:nvPicPr>
            <p:cNvPr id="2655" name="Google Shape;2655;p31"/>
            <p:cNvPicPr preferRelativeResize="0"/>
            <p:nvPr/>
          </p:nvPicPr>
          <p:blipFill>
            <a:blip r:embed="rId3">
              <a:alphaModFix/>
            </a:blip>
            <a:stretch>
              <a:fillRect/>
            </a:stretch>
          </p:blipFill>
          <p:spPr>
            <a:xfrm>
              <a:off x="5444350" y="1914950"/>
              <a:ext cx="4045299" cy="4045299"/>
            </a:xfrm>
            <a:prstGeom prst="rect">
              <a:avLst/>
            </a:prstGeom>
            <a:noFill/>
            <a:ln>
              <a:noFill/>
            </a:ln>
          </p:spPr>
        </p:pic>
        <p:pic>
          <p:nvPicPr>
            <p:cNvPr id="2656" name="Google Shape;2656;p31"/>
            <p:cNvPicPr preferRelativeResize="0"/>
            <p:nvPr/>
          </p:nvPicPr>
          <p:blipFill>
            <a:blip r:embed="rId4">
              <a:alphaModFix/>
            </a:blip>
            <a:stretch>
              <a:fillRect/>
            </a:stretch>
          </p:blipFill>
          <p:spPr>
            <a:xfrm>
              <a:off x="6811613" y="2433176"/>
              <a:ext cx="1310775" cy="1310775"/>
            </a:xfrm>
            <a:prstGeom prst="rect">
              <a:avLst/>
            </a:prstGeom>
            <a:noFill/>
            <a:ln>
              <a:noFill/>
            </a:ln>
          </p:spPr>
        </p:pic>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3" name="Shape 3303"/>
        <p:cNvGrpSpPr/>
        <p:nvPr/>
      </p:nvGrpSpPr>
      <p:grpSpPr>
        <a:xfrm>
          <a:off x="0" y="0"/>
          <a:ext cx="0" cy="0"/>
          <a:chOff x="0" y="0"/>
          <a:chExt cx="0" cy="0"/>
        </a:xfrm>
      </p:grpSpPr>
      <p:sp>
        <p:nvSpPr>
          <p:cNvPr id="3304" name="Google Shape;3304;p85"/>
          <p:cNvSpPr txBox="1"/>
          <p:nvPr>
            <p:ph type="title"/>
          </p:nvPr>
        </p:nvSpPr>
        <p:spPr>
          <a:xfrm>
            <a:off x="514800" y="897625"/>
            <a:ext cx="81603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Break Time</a:t>
            </a:r>
            <a:endParaRPr/>
          </a:p>
        </p:txBody>
      </p:sp>
      <p:sp>
        <p:nvSpPr>
          <p:cNvPr id="3305" name="Google Shape;3305;p85"/>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306" name="Google Shape;3306;p85"/>
          <p:cNvPicPr preferRelativeResize="0"/>
          <p:nvPr/>
        </p:nvPicPr>
        <p:blipFill rotWithShape="1">
          <a:blip r:embed="rId3">
            <a:alphaModFix/>
          </a:blip>
          <a:srcRect b="13172" l="13796" r="13513" t="11853"/>
          <a:stretch/>
        </p:blipFill>
        <p:spPr>
          <a:xfrm>
            <a:off x="3764325" y="1346850"/>
            <a:ext cx="3439824" cy="3547974"/>
          </a:xfrm>
          <a:prstGeom prst="rect">
            <a:avLst/>
          </a:prstGeom>
          <a:noFill/>
          <a:ln>
            <a:noFill/>
          </a:ln>
        </p:spPr>
      </p:pic>
      <p:sp>
        <p:nvSpPr>
          <p:cNvPr id="3307" name="Google Shape;3307;p85"/>
          <p:cNvSpPr txBox="1"/>
          <p:nvPr>
            <p:ph type="title"/>
          </p:nvPr>
        </p:nvSpPr>
        <p:spPr>
          <a:xfrm>
            <a:off x="688825" y="4984550"/>
            <a:ext cx="81603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Section 3 starts at 11:50</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1" name="Shape 3311"/>
        <p:cNvGrpSpPr/>
        <p:nvPr/>
      </p:nvGrpSpPr>
      <p:grpSpPr>
        <a:xfrm>
          <a:off x="0" y="0"/>
          <a:ext cx="0" cy="0"/>
          <a:chOff x="0" y="0"/>
          <a:chExt cx="0" cy="0"/>
        </a:xfrm>
      </p:grpSpPr>
      <p:sp>
        <p:nvSpPr>
          <p:cNvPr id="3312" name="Google Shape;3312;p86"/>
          <p:cNvSpPr txBox="1"/>
          <p:nvPr>
            <p:ph idx="12" type="sldNum"/>
          </p:nvPr>
        </p:nvSpPr>
        <p:spPr>
          <a:xfrm>
            <a:off x="-12703" y="6356350"/>
            <a:ext cx="79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lang="en-GB" sz="1600">
                <a:solidFill>
                  <a:schemeClr val="accent2"/>
                </a:solidFill>
                <a:latin typeface="Calibri"/>
                <a:ea typeface="Calibri"/>
                <a:cs typeface="Calibri"/>
                <a:sym typeface="Calibri"/>
              </a:rPr>
              <a:t>‹#›</a:t>
            </a:fld>
            <a:endParaRPr b="1" sz="1600">
              <a:solidFill>
                <a:schemeClr val="accent2"/>
              </a:solidFill>
              <a:latin typeface="Calibri"/>
              <a:ea typeface="Calibri"/>
              <a:cs typeface="Calibri"/>
              <a:sym typeface="Calibri"/>
            </a:endParaRPr>
          </a:p>
        </p:txBody>
      </p:sp>
      <p:sp>
        <p:nvSpPr>
          <p:cNvPr id="3313" name="Google Shape;3313;p86"/>
          <p:cNvSpPr txBox="1"/>
          <p:nvPr>
            <p:ph type="title"/>
          </p:nvPr>
        </p:nvSpPr>
        <p:spPr>
          <a:xfrm>
            <a:off x="6231325" y="2456475"/>
            <a:ext cx="5960700" cy="13467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lt1"/>
              </a:buClr>
              <a:buSzPts val="2800"/>
              <a:buFont typeface="Calibri"/>
              <a:buNone/>
            </a:pPr>
            <a:r>
              <a:rPr lang="en-GB" sz="2600"/>
              <a:t>Related Rates of Change</a:t>
            </a:r>
            <a:endParaRPr b="1" i="0" sz="2600" u="none" cap="none" strike="noStrike">
              <a:solidFill>
                <a:schemeClr val="lt1"/>
              </a:solidFill>
              <a:latin typeface="Calibri"/>
              <a:ea typeface="Calibri"/>
              <a:cs typeface="Calibri"/>
              <a:sym typeface="Calibri"/>
            </a:endParaRPr>
          </a:p>
        </p:txBody>
      </p:sp>
      <p:sp>
        <p:nvSpPr>
          <p:cNvPr id="3314" name="Google Shape;3314;p86"/>
          <p:cNvSpPr txBox="1"/>
          <p:nvPr>
            <p:ph idx="1" type="body"/>
          </p:nvPr>
        </p:nvSpPr>
        <p:spPr>
          <a:xfrm>
            <a:off x="6231333" y="4092463"/>
            <a:ext cx="4624500" cy="8778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2000"/>
              <a:buFont typeface="Arial"/>
              <a:buNone/>
            </a:pPr>
            <a:r>
              <a:rPr lang="en-GB"/>
              <a:t>Why were the answers to the oil spill question not so slick?</a:t>
            </a:r>
            <a:endParaRPr b="0" i="0" sz="2000" u="none" cap="none" strike="noStrike">
              <a:solidFill>
                <a:schemeClr val="lt1"/>
              </a:solidFill>
              <a:latin typeface="Calibri"/>
              <a:ea typeface="Calibri"/>
              <a:cs typeface="Calibri"/>
              <a:sym typeface="Calibri"/>
            </a:endParaRPr>
          </a:p>
        </p:txBody>
      </p:sp>
      <p:cxnSp>
        <p:nvCxnSpPr>
          <p:cNvPr id="3315" name="Google Shape;3315;p86"/>
          <p:cNvCxnSpPr/>
          <p:nvPr/>
        </p:nvCxnSpPr>
        <p:spPr>
          <a:xfrm flipH="1" rot="10800000">
            <a:off x="6231325" y="3834925"/>
            <a:ext cx="3919500" cy="36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9" name="Shape 3319"/>
        <p:cNvGrpSpPr/>
        <p:nvPr/>
      </p:nvGrpSpPr>
      <p:grpSpPr>
        <a:xfrm>
          <a:off x="0" y="0"/>
          <a:ext cx="0" cy="0"/>
          <a:chOff x="0" y="0"/>
          <a:chExt cx="0" cy="0"/>
        </a:xfrm>
      </p:grpSpPr>
      <p:sp>
        <p:nvSpPr>
          <p:cNvPr id="3320" name="Google Shape;3320;p87"/>
          <p:cNvSpPr txBox="1"/>
          <p:nvPr>
            <p:ph type="title"/>
          </p:nvPr>
        </p:nvSpPr>
        <p:spPr>
          <a:xfrm>
            <a:off x="514800" y="897600"/>
            <a:ext cx="72624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sz="2800">
                <a:solidFill>
                  <a:srgbClr val="40875C"/>
                </a:solidFill>
              </a:rPr>
              <a:t>Learning Outcomes</a:t>
            </a:r>
            <a:endParaRPr sz="2800">
              <a:solidFill>
                <a:srgbClr val="40875C"/>
              </a:solidFill>
            </a:endParaRPr>
          </a:p>
        </p:txBody>
      </p:sp>
      <p:pic>
        <p:nvPicPr>
          <p:cNvPr id="3321" name="Google Shape;3321;p87"/>
          <p:cNvPicPr preferRelativeResize="0"/>
          <p:nvPr/>
        </p:nvPicPr>
        <p:blipFill rotWithShape="1">
          <a:blip r:embed="rId3">
            <a:alphaModFix/>
          </a:blip>
          <a:srcRect b="6408" l="12649" r="20173" t="5447"/>
          <a:stretch/>
        </p:blipFill>
        <p:spPr>
          <a:xfrm>
            <a:off x="7410783" y="4365758"/>
            <a:ext cx="1695701" cy="2224935"/>
          </a:xfrm>
          <a:prstGeom prst="rect">
            <a:avLst/>
          </a:prstGeom>
          <a:noFill/>
          <a:ln>
            <a:noFill/>
          </a:ln>
        </p:spPr>
      </p:pic>
      <p:sp>
        <p:nvSpPr>
          <p:cNvPr id="3322" name="Google Shape;3322;p87"/>
          <p:cNvSpPr txBox="1"/>
          <p:nvPr/>
        </p:nvSpPr>
        <p:spPr>
          <a:xfrm>
            <a:off x="656450" y="2073963"/>
            <a:ext cx="111981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800">
                <a:solidFill>
                  <a:schemeClr val="dk2"/>
                </a:solidFill>
                <a:latin typeface="Calibri"/>
                <a:ea typeface="Calibri"/>
                <a:cs typeface="Calibri"/>
                <a:sym typeface="Calibri"/>
              </a:rPr>
              <a:t>Understand that allowing students to engage with rich open tasks will encourage them to become more confident in their mathematical ability, develop their critical-thinking skills and will provide them with the tools needed to attempt unseen problems</a:t>
            </a:r>
            <a:endParaRPr sz="2800">
              <a:solidFill>
                <a:schemeClr val="dk2"/>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7" name="Shape 3327"/>
        <p:cNvGrpSpPr/>
        <p:nvPr/>
      </p:nvGrpSpPr>
      <p:grpSpPr>
        <a:xfrm>
          <a:off x="0" y="0"/>
          <a:ext cx="0" cy="0"/>
          <a:chOff x="0" y="0"/>
          <a:chExt cx="0" cy="0"/>
        </a:xfrm>
      </p:grpSpPr>
      <p:sp>
        <p:nvSpPr>
          <p:cNvPr id="3328" name="Google Shape;3328;p88"/>
          <p:cNvSpPr txBox="1"/>
          <p:nvPr>
            <p:ph type="title"/>
          </p:nvPr>
        </p:nvSpPr>
        <p:spPr>
          <a:xfrm>
            <a:off x="295600" y="160350"/>
            <a:ext cx="7639500" cy="5181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2015 LC HL Exam</a:t>
            </a:r>
            <a:endParaRPr/>
          </a:p>
        </p:txBody>
      </p:sp>
      <p:sp>
        <p:nvSpPr>
          <p:cNvPr id="3329" name="Google Shape;3329;p88"/>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330" name="Google Shape;3330;p88"/>
          <p:cNvPicPr preferRelativeResize="0"/>
          <p:nvPr/>
        </p:nvPicPr>
        <p:blipFill>
          <a:blip r:embed="rId3">
            <a:alphaModFix/>
          </a:blip>
          <a:stretch>
            <a:fillRect/>
          </a:stretch>
        </p:blipFill>
        <p:spPr>
          <a:xfrm>
            <a:off x="5167975" y="848750"/>
            <a:ext cx="4545975" cy="5002999"/>
          </a:xfrm>
          <a:prstGeom prst="rect">
            <a:avLst/>
          </a:prstGeom>
          <a:noFill/>
          <a:ln>
            <a:noFill/>
          </a:ln>
        </p:spPr>
      </p:pic>
      <p:pic>
        <p:nvPicPr>
          <p:cNvPr id="3331" name="Google Shape;3331;p88"/>
          <p:cNvPicPr preferRelativeResize="0"/>
          <p:nvPr/>
        </p:nvPicPr>
        <p:blipFill>
          <a:blip r:embed="rId4">
            <a:alphaModFix/>
          </a:blip>
          <a:stretch>
            <a:fillRect/>
          </a:stretch>
        </p:blipFill>
        <p:spPr>
          <a:xfrm>
            <a:off x="253700" y="848762"/>
            <a:ext cx="4545975" cy="5160499"/>
          </a:xfrm>
          <a:prstGeom prst="rect">
            <a:avLst/>
          </a:prstGeom>
          <a:noFill/>
          <a:ln>
            <a:noFill/>
          </a:ln>
        </p:spPr>
      </p:pic>
      <p:pic>
        <p:nvPicPr>
          <p:cNvPr id="3332" name="Google Shape;3332;p88"/>
          <p:cNvPicPr preferRelativeResize="0"/>
          <p:nvPr/>
        </p:nvPicPr>
        <p:blipFill>
          <a:blip r:embed="rId5">
            <a:alphaModFix/>
          </a:blip>
          <a:stretch>
            <a:fillRect/>
          </a:stretch>
        </p:blipFill>
        <p:spPr>
          <a:xfrm>
            <a:off x="9905313" y="2823000"/>
            <a:ext cx="1963625" cy="1941700"/>
          </a:xfrm>
          <a:prstGeom prst="rect">
            <a:avLst/>
          </a:prstGeom>
          <a:noFill/>
          <a:ln>
            <a:noFill/>
          </a:ln>
        </p:spPr>
      </p:pic>
      <p:pic>
        <p:nvPicPr>
          <p:cNvPr id="3333" name="Google Shape;3333;p88"/>
          <p:cNvPicPr preferRelativeResize="0"/>
          <p:nvPr/>
        </p:nvPicPr>
        <p:blipFill>
          <a:blip r:embed="rId6">
            <a:alphaModFix/>
          </a:blip>
          <a:stretch>
            <a:fillRect/>
          </a:stretch>
        </p:blipFill>
        <p:spPr>
          <a:xfrm>
            <a:off x="10525125" y="5212550"/>
            <a:ext cx="1056998" cy="1057002"/>
          </a:xfrm>
          <a:prstGeom prst="rect">
            <a:avLst/>
          </a:prstGeom>
          <a:noFill/>
          <a:ln>
            <a:noFill/>
          </a:ln>
        </p:spPr>
      </p:pic>
      <p:pic>
        <p:nvPicPr>
          <p:cNvPr id="3334" name="Google Shape;3334;p88"/>
          <p:cNvPicPr preferRelativeResize="0"/>
          <p:nvPr/>
        </p:nvPicPr>
        <p:blipFill>
          <a:blip r:embed="rId7">
            <a:alphaModFix/>
          </a:blip>
          <a:stretch>
            <a:fillRect/>
          </a:stretch>
        </p:blipFill>
        <p:spPr>
          <a:xfrm>
            <a:off x="10082250" y="1056988"/>
            <a:ext cx="1609725" cy="1628775"/>
          </a:xfrm>
          <a:prstGeom prst="rect">
            <a:avLst/>
          </a:prstGeom>
          <a:noFill/>
          <a:ln>
            <a:noFill/>
          </a:ln>
        </p:spPr>
      </p:pic>
      <p:sp>
        <p:nvSpPr>
          <p:cNvPr id="3335" name="Google Shape;3335;p88"/>
          <p:cNvSpPr txBox="1"/>
          <p:nvPr/>
        </p:nvSpPr>
        <p:spPr>
          <a:xfrm>
            <a:off x="5792650" y="6022050"/>
            <a:ext cx="3921300" cy="61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8"/>
              </a:rPr>
              <a:t>https://tinyurl.com/RelatedRates2015</a:t>
            </a:r>
            <a:endParaRPr/>
          </a:p>
          <a:p>
            <a:pPr indent="0" lvl="0" marL="0" rtl="0" algn="l">
              <a:spcBef>
                <a:spcPts val="0"/>
              </a:spcBef>
              <a:spcAft>
                <a:spcPts val="0"/>
              </a:spcAft>
              <a:buNone/>
            </a:pPr>
            <a:r>
              <a:t/>
            </a:r>
            <a:endParaRPr/>
          </a:p>
        </p:txBody>
      </p:sp>
      <p:sp>
        <p:nvSpPr>
          <p:cNvPr id="3336" name="Google Shape;3336;p88"/>
          <p:cNvSpPr/>
          <p:nvPr/>
        </p:nvSpPr>
        <p:spPr>
          <a:xfrm>
            <a:off x="388325" y="1181525"/>
            <a:ext cx="1152900" cy="222600"/>
          </a:xfrm>
          <a:prstGeom prst="ellipse">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88"/>
          <p:cNvSpPr/>
          <p:nvPr/>
        </p:nvSpPr>
        <p:spPr>
          <a:xfrm>
            <a:off x="1472725" y="5644150"/>
            <a:ext cx="1796400" cy="365100"/>
          </a:xfrm>
          <a:prstGeom prst="ellipse">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88"/>
          <p:cNvSpPr/>
          <p:nvPr/>
        </p:nvSpPr>
        <p:spPr>
          <a:xfrm>
            <a:off x="1541225" y="4622200"/>
            <a:ext cx="711000" cy="365100"/>
          </a:xfrm>
          <a:prstGeom prst="ellipse">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88"/>
          <p:cNvSpPr/>
          <p:nvPr/>
        </p:nvSpPr>
        <p:spPr>
          <a:xfrm>
            <a:off x="900325" y="1757425"/>
            <a:ext cx="572400" cy="616500"/>
          </a:xfrm>
          <a:prstGeom prst="ellipse">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88"/>
          <p:cNvSpPr/>
          <p:nvPr/>
        </p:nvSpPr>
        <p:spPr>
          <a:xfrm>
            <a:off x="5673675" y="5486650"/>
            <a:ext cx="1152900" cy="365100"/>
          </a:xfrm>
          <a:prstGeom prst="ellipse">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88"/>
          <p:cNvSpPr/>
          <p:nvPr/>
        </p:nvSpPr>
        <p:spPr>
          <a:xfrm>
            <a:off x="7363150" y="2954950"/>
            <a:ext cx="2208900" cy="365100"/>
          </a:xfrm>
          <a:prstGeom prst="ellipse">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4"/>
                                        </p:tgtEl>
                                        <p:attrNameLst>
                                          <p:attrName>style.visibility</p:attrName>
                                        </p:attrNameLst>
                                      </p:cBhvr>
                                      <p:to>
                                        <p:strVal val="visible"/>
                                      </p:to>
                                    </p:set>
                                    <p:animEffect filter="fade" transition="in">
                                      <p:cBhvr>
                                        <p:cTn dur="1000"/>
                                        <p:tgtEl>
                                          <p:spTgt spid="3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2"/>
                                        </p:tgtEl>
                                        <p:attrNameLst>
                                          <p:attrName>style.visibility</p:attrName>
                                        </p:attrNameLst>
                                      </p:cBhvr>
                                      <p:to>
                                        <p:strVal val="visible"/>
                                      </p:to>
                                    </p:set>
                                    <p:animEffect filter="fade" transition="in">
                                      <p:cBhvr>
                                        <p:cTn dur="1000"/>
                                        <p:tgtEl>
                                          <p:spTgt spid="33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6"/>
                                        </p:tgtEl>
                                        <p:attrNameLst>
                                          <p:attrName>style.visibility</p:attrName>
                                        </p:attrNameLst>
                                      </p:cBhvr>
                                      <p:to>
                                        <p:strVal val="visible"/>
                                      </p:to>
                                    </p:set>
                                    <p:animEffect filter="fade" transition="in">
                                      <p:cBhvr>
                                        <p:cTn dur="1000"/>
                                        <p:tgtEl>
                                          <p:spTgt spid="33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9"/>
                                        </p:tgtEl>
                                        <p:attrNameLst>
                                          <p:attrName>style.visibility</p:attrName>
                                        </p:attrNameLst>
                                      </p:cBhvr>
                                      <p:to>
                                        <p:strVal val="visible"/>
                                      </p:to>
                                    </p:set>
                                    <p:animEffect filter="fade" transition="in">
                                      <p:cBhvr>
                                        <p:cTn dur="1000"/>
                                        <p:tgtEl>
                                          <p:spTgt spid="33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8"/>
                                        </p:tgtEl>
                                        <p:attrNameLst>
                                          <p:attrName>style.visibility</p:attrName>
                                        </p:attrNameLst>
                                      </p:cBhvr>
                                      <p:to>
                                        <p:strVal val="visible"/>
                                      </p:to>
                                    </p:set>
                                    <p:animEffect filter="fade" transition="in">
                                      <p:cBhvr>
                                        <p:cTn dur="1000"/>
                                        <p:tgtEl>
                                          <p:spTgt spid="3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7"/>
                                        </p:tgtEl>
                                        <p:attrNameLst>
                                          <p:attrName>style.visibility</p:attrName>
                                        </p:attrNameLst>
                                      </p:cBhvr>
                                      <p:to>
                                        <p:strVal val="visible"/>
                                      </p:to>
                                    </p:set>
                                    <p:animEffect filter="fade" transition="in">
                                      <p:cBhvr>
                                        <p:cTn dur="1000"/>
                                        <p:tgtEl>
                                          <p:spTgt spid="33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1"/>
                                        </p:tgtEl>
                                        <p:attrNameLst>
                                          <p:attrName>style.visibility</p:attrName>
                                        </p:attrNameLst>
                                      </p:cBhvr>
                                      <p:to>
                                        <p:strVal val="visible"/>
                                      </p:to>
                                    </p:set>
                                    <p:animEffect filter="fade" transition="in">
                                      <p:cBhvr>
                                        <p:cTn dur="1000"/>
                                        <p:tgtEl>
                                          <p:spTgt spid="33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0"/>
                                        </p:tgtEl>
                                        <p:attrNameLst>
                                          <p:attrName>style.visibility</p:attrName>
                                        </p:attrNameLst>
                                      </p:cBhvr>
                                      <p:to>
                                        <p:strVal val="visible"/>
                                      </p:to>
                                    </p:set>
                                    <p:animEffect filter="fade" transition="in">
                                      <p:cBhvr>
                                        <p:cTn dur="1000"/>
                                        <p:tgtEl>
                                          <p:spTgt spid="3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6" name="Shape 3346"/>
        <p:cNvGrpSpPr/>
        <p:nvPr/>
      </p:nvGrpSpPr>
      <p:grpSpPr>
        <a:xfrm>
          <a:off x="0" y="0"/>
          <a:ext cx="0" cy="0"/>
          <a:chOff x="0" y="0"/>
          <a:chExt cx="0" cy="0"/>
        </a:xfrm>
      </p:grpSpPr>
      <p:sp>
        <p:nvSpPr>
          <p:cNvPr id="3347" name="Google Shape;3347;p89"/>
          <p:cNvSpPr txBox="1"/>
          <p:nvPr>
            <p:ph type="title"/>
          </p:nvPr>
        </p:nvSpPr>
        <p:spPr>
          <a:xfrm>
            <a:off x="285100" y="304800"/>
            <a:ext cx="87234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Chief Examiners Report 2015 </a:t>
            </a:r>
            <a:endParaRPr/>
          </a:p>
        </p:txBody>
      </p:sp>
      <p:sp>
        <p:nvSpPr>
          <p:cNvPr id="3348" name="Google Shape;3348;p89"/>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349" name="Google Shape;3349;p89"/>
          <p:cNvSpPr txBox="1"/>
          <p:nvPr>
            <p:ph idx="1" type="body"/>
          </p:nvPr>
        </p:nvSpPr>
        <p:spPr>
          <a:xfrm>
            <a:off x="384800" y="4466475"/>
            <a:ext cx="11293500" cy="1789500"/>
          </a:xfrm>
          <a:prstGeom prst="rect">
            <a:avLst/>
          </a:prstGeom>
        </p:spPr>
        <p:txBody>
          <a:bodyPr anchorCtr="0" anchor="t" bIns="0" lIns="0" spcFirstLastPara="1" rIns="0" wrap="square" tIns="0">
            <a:noAutofit/>
          </a:bodyPr>
          <a:lstStyle/>
          <a:p>
            <a:pPr indent="0" lvl="0" marL="0" rtl="0" algn="just">
              <a:lnSpc>
                <a:spcPct val="100000"/>
              </a:lnSpc>
              <a:spcBef>
                <a:spcPts val="400"/>
              </a:spcBef>
              <a:spcAft>
                <a:spcPts val="400"/>
              </a:spcAft>
              <a:buNone/>
            </a:pPr>
            <a:r>
              <a:rPr lang="en-GB" sz="2000"/>
              <a:t>Teachers should provide students with opportunities to practice solving problems involving real-life applications of mathematics, and get used to dealing with “messy data” in such problems. Students should also be </a:t>
            </a:r>
            <a:r>
              <a:rPr lang="en-GB" sz="2000">
                <a:solidFill>
                  <a:srgbClr val="262262"/>
                </a:solidFill>
              </a:rPr>
              <a:t>encouraged to </a:t>
            </a:r>
            <a:r>
              <a:rPr lang="en-GB" sz="2000">
                <a:solidFill>
                  <a:srgbClr val="262262"/>
                </a:solidFill>
                <a:highlight>
                  <a:srgbClr val="FFFF00"/>
                </a:highlight>
              </a:rPr>
              <a:t>construct algebraic expressions</a:t>
            </a:r>
            <a:r>
              <a:rPr lang="en-GB" sz="2000">
                <a:highlight>
                  <a:srgbClr val="FFFF00"/>
                </a:highlight>
              </a:rPr>
              <a:t> or equations to model these situations, and/or draw diagrams to represent them</a:t>
            </a:r>
            <a:r>
              <a:rPr lang="en-GB" sz="2000"/>
              <a:t>.</a:t>
            </a:r>
            <a:endParaRPr sz="2000"/>
          </a:p>
        </p:txBody>
      </p:sp>
      <p:pic>
        <p:nvPicPr>
          <p:cNvPr id="3350" name="Google Shape;3350;p89"/>
          <p:cNvPicPr preferRelativeResize="0"/>
          <p:nvPr/>
        </p:nvPicPr>
        <p:blipFill>
          <a:blip r:embed="rId3">
            <a:alphaModFix/>
          </a:blip>
          <a:stretch>
            <a:fillRect/>
          </a:stretch>
        </p:blipFill>
        <p:spPr>
          <a:xfrm>
            <a:off x="7012550" y="1505375"/>
            <a:ext cx="5091799" cy="2553729"/>
          </a:xfrm>
          <a:prstGeom prst="rect">
            <a:avLst/>
          </a:prstGeom>
          <a:noFill/>
          <a:ln>
            <a:noFill/>
          </a:ln>
        </p:spPr>
      </p:pic>
      <p:sp>
        <p:nvSpPr>
          <p:cNvPr id="3351" name="Google Shape;3351;p89"/>
          <p:cNvSpPr/>
          <p:nvPr/>
        </p:nvSpPr>
        <p:spPr>
          <a:xfrm>
            <a:off x="7049850" y="3595625"/>
            <a:ext cx="5017200" cy="271800"/>
          </a:xfrm>
          <a:prstGeom prst="rect">
            <a:avLst/>
          </a:prstGeom>
          <a:noFill/>
          <a:ln cap="flat" cmpd="sng" w="38100">
            <a:solidFill>
              <a:srgbClr val="BE2F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89"/>
          <p:cNvSpPr txBox="1"/>
          <p:nvPr/>
        </p:nvSpPr>
        <p:spPr>
          <a:xfrm>
            <a:off x="197450" y="1406225"/>
            <a:ext cx="6815100" cy="2189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GB" sz="2000">
                <a:solidFill>
                  <a:schemeClr val="dk2"/>
                </a:solidFill>
                <a:latin typeface="Calibri"/>
                <a:ea typeface="Calibri"/>
                <a:cs typeface="Calibri"/>
                <a:sym typeface="Calibri"/>
              </a:rPr>
              <a:t>At Higher level, candidates struggled with a problem-solving question that involved finding the time it took an oil slick to reach land (Paper 1, Question 8(d)). While the question was a challenging one, </a:t>
            </a:r>
            <a:r>
              <a:rPr lang="en-GB" sz="2000">
                <a:solidFill>
                  <a:schemeClr val="dk2"/>
                </a:solidFill>
                <a:highlight>
                  <a:srgbClr val="FFFF00"/>
                </a:highlight>
                <a:latin typeface="Calibri"/>
                <a:ea typeface="Calibri"/>
                <a:cs typeface="Calibri"/>
                <a:sym typeface="Calibri"/>
              </a:rPr>
              <a:t>there were a number of different possible approaches to solving the problem. However, candidates showed little initiative in coming up with a solution.</a:t>
            </a:r>
            <a:endParaRPr sz="2000">
              <a:solidFill>
                <a:schemeClr val="dk2"/>
              </a:solidFill>
              <a:highlight>
                <a:srgbClr val="FFFF00"/>
              </a:highlight>
              <a:latin typeface="Calibri"/>
              <a:ea typeface="Calibri"/>
              <a:cs typeface="Calibri"/>
              <a:sym typeface="Calibri"/>
            </a:endParaRPr>
          </a:p>
        </p:txBody>
      </p:sp>
      <p:sp>
        <p:nvSpPr>
          <p:cNvPr id="3353" name="Google Shape;3353;p89"/>
          <p:cNvSpPr txBox="1"/>
          <p:nvPr/>
        </p:nvSpPr>
        <p:spPr>
          <a:xfrm>
            <a:off x="285100" y="3766875"/>
            <a:ext cx="36018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800">
                <a:solidFill>
                  <a:srgbClr val="40875C"/>
                </a:solidFill>
                <a:latin typeface="Calibri"/>
                <a:ea typeface="Calibri"/>
                <a:cs typeface="Calibri"/>
                <a:sym typeface="Calibri"/>
              </a:rPr>
              <a:t>Recommendations</a:t>
            </a:r>
            <a:endParaRPr b="1" sz="2800">
              <a:solidFill>
                <a:srgbClr val="40875C"/>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8" name="Shape 3358"/>
        <p:cNvGrpSpPr/>
        <p:nvPr/>
      </p:nvGrpSpPr>
      <p:grpSpPr>
        <a:xfrm>
          <a:off x="0" y="0"/>
          <a:ext cx="0" cy="0"/>
          <a:chOff x="0" y="0"/>
          <a:chExt cx="0" cy="0"/>
        </a:xfrm>
      </p:grpSpPr>
      <p:sp>
        <p:nvSpPr>
          <p:cNvPr id="3359" name="Google Shape;3359;p90"/>
          <p:cNvSpPr txBox="1"/>
          <p:nvPr>
            <p:ph type="title"/>
          </p:nvPr>
        </p:nvSpPr>
        <p:spPr>
          <a:xfrm>
            <a:off x="547875" y="588922"/>
            <a:ext cx="5256600" cy="568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Problem Solving Skills</a:t>
            </a:r>
            <a:endParaRPr/>
          </a:p>
        </p:txBody>
      </p:sp>
      <p:sp>
        <p:nvSpPr>
          <p:cNvPr id="3360" name="Google Shape;3360;p90"/>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361" name="Google Shape;3361;p90"/>
          <p:cNvSpPr txBox="1"/>
          <p:nvPr>
            <p:ph idx="1" type="body"/>
          </p:nvPr>
        </p:nvSpPr>
        <p:spPr>
          <a:xfrm>
            <a:off x="1925700" y="1653825"/>
            <a:ext cx="6293700" cy="4295400"/>
          </a:xfrm>
          <a:prstGeom prst="rect">
            <a:avLst/>
          </a:prstGeom>
        </p:spPr>
        <p:txBody>
          <a:bodyPr anchorCtr="0" anchor="t" bIns="0" lIns="0" spcFirstLastPara="1" rIns="0" wrap="square" tIns="0">
            <a:noAutofit/>
          </a:bodyPr>
          <a:lstStyle/>
          <a:p>
            <a:pPr indent="0" lvl="0" marL="0" rtl="0" algn="just">
              <a:lnSpc>
                <a:spcPct val="115000"/>
              </a:lnSpc>
              <a:spcBef>
                <a:spcPts val="400"/>
              </a:spcBef>
              <a:spcAft>
                <a:spcPts val="0"/>
              </a:spcAft>
              <a:buNone/>
            </a:pPr>
            <a:r>
              <a:rPr lang="en-GB" sz="2000"/>
              <a:t>At each syllabus level students should be able to:</a:t>
            </a:r>
            <a:endParaRPr sz="2000"/>
          </a:p>
          <a:p>
            <a:pPr indent="-355600" lvl="0" marL="457200" rtl="0" algn="just">
              <a:lnSpc>
                <a:spcPct val="115000"/>
              </a:lnSpc>
              <a:spcBef>
                <a:spcPts val="400"/>
              </a:spcBef>
              <a:spcAft>
                <a:spcPts val="0"/>
              </a:spcAft>
              <a:buSzPts val="2000"/>
              <a:buChar char="●"/>
            </a:pPr>
            <a:r>
              <a:rPr lang="en-GB" sz="2000"/>
              <a:t>Explore patterns and formulate conjectures</a:t>
            </a:r>
            <a:endParaRPr sz="2000"/>
          </a:p>
          <a:p>
            <a:pPr indent="-355600" lvl="0" marL="457200" rtl="0" algn="just">
              <a:lnSpc>
                <a:spcPct val="115000"/>
              </a:lnSpc>
              <a:spcBef>
                <a:spcPts val="0"/>
              </a:spcBef>
              <a:spcAft>
                <a:spcPts val="0"/>
              </a:spcAft>
              <a:buSzPts val="2000"/>
              <a:buChar char="●"/>
            </a:pPr>
            <a:r>
              <a:rPr lang="en-GB" sz="2000"/>
              <a:t>Explain findings</a:t>
            </a:r>
            <a:endParaRPr sz="2000"/>
          </a:p>
          <a:p>
            <a:pPr indent="-355600" lvl="0" marL="457200" rtl="0" algn="just">
              <a:lnSpc>
                <a:spcPct val="115000"/>
              </a:lnSpc>
              <a:spcBef>
                <a:spcPts val="0"/>
              </a:spcBef>
              <a:spcAft>
                <a:spcPts val="0"/>
              </a:spcAft>
              <a:buSzPts val="2000"/>
              <a:buChar char="●"/>
            </a:pPr>
            <a:r>
              <a:rPr lang="en-GB" sz="2000"/>
              <a:t>Justify conclusions</a:t>
            </a:r>
            <a:endParaRPr sz="2000"/>
          </a:p>
          <a:p>
            <a:pPr indent="-355600" lvl="0" marL="457200" rtl="0" algn="just">
              <a:lnSpc>
                <a:spcPct val="115000"/>
              </a:lnSpc>
              <a:spcBef>
                <a:spcPts val="0"/>
              </a:spcBef>
              <a:spcAft>
                <a:spcPts val="0"/>
              </a:spcAft>
              <a:buSzPts val="2000"/>
              <a:buChar char="●"/>
            </a:pPr>
            <a:r>
              <a:rPr lang="en-GB" sz="2000"/>
              <a:t>Communicate mathematics verbally and in written form</a:t>
            </a:r>
            <a:endParaRPr sz="2000"/>
          </a:p>
          <a:p>
            <a:pPr indent="-355600" lvl="0" marL="457200" rtl="0" algn="just">
              <a:lnSpc>
                <a:spcPct val="115000"/>
              </a:lnSpc>
              <a:spcBef>
                <a:spcPts val="0"/>
              </a:spcBef>
              <a:spcAft>
                <a:spcPts val="0"/>
              </a:spcAft>
              <a:buSzPts val="2000"/>
              <a:buChar char="●"/>
            </a:pPr>
            <a:r>
              <a:rPr lang="en-GB" sz="2000"/>
              <a:t>Apply their knowledge and skills to solve problems in familiar and unfamiliar contexts</a:t>
            </a:r>
            <a:endParaRPr sz="2000"/>
          </a:p>
          <a:p>
            <a:pPr indent="-355600" lvl="0" marL="457200" rtl="0" algn="just">
              <a:lnSpc>
                <a:spcPct val="115000"/>
              </a:lnSpc>
              <a:spcBef>
                <a:spcPts val="0"/>
              </a:spcBef>
              <a:spcAft>
                <a:spcPts val="0"/>
              </a:spcAft>
              <a:buSzPts val="2000"/>
              <a:buChar char="●"/>
            </a:pPr>
            <a:r>
              <a:rPr lang="en-GB" sz="2000"/>
              <a:t>Analyse information presented verbally and translate it into mathematical form</a:t>
            </a:r>
            <a:endParaRPr sz="2000"/>
          </a:p>
          <a:p>
            <a:pPr indent="-355600" lvl="0" marL="457200" rtl="0" algn="just">
              <a:lnSpc>
                <a:spcPct val="115000"/>
              </a:lnSpc>
              <a:spcBef>
                <a:spcPts val="0"/>
              </a:spcBef>
              <a:spcAft>
                <a:spcPts val="0"/>
              </a:spcAft>
              <a:buSzPts val="2000"/>
              <a:buChar char="●"/>
            </a:pPr>
            <a:r>
              <a:rPr lang="en-GB" sz="2000"/>
              <a:t>Devise, select and use appropriate mathematical models, formulae or techniques to process information and to draw relevant conclusions</a:t>
            </a:r>
            <a:endParaRPr sz="2000"/>
          </a:p>
        </p:txBody>
      </p:sp>
      <p:pic>
        <p:nvPicPr>
          <p:cNvPr id="3362" name="Google Shape;3362;p90"/>
          <p:cNvPicPr preferRelativeResize="0"/>
          <p:nvPr/>
        </p:nvPicPr>
        <p:blipFill>
          <a:blip r:embed="rId3">
            <a:alphaModFix/>
          </a:blip>
          <a:stretch>
            <a:fillRect/>
          </a:stretch>
        </p:blipFill>
        <p:spPr>
          <a:xfrm rot="6">
            <a:off x="8700300" y="1518303"/>
            <a:ext cx="2981981" cy="4295394"/>
          </a:xfrm>
          <a:prstGeom prst="rect">
            <a:avLst/>
          </a:prstGeom>
          <a:noFill/>
          <a:ln>
            <a:noFill/>
          </a:ln>
        </p:spPr>
      </p:pic>
      <p:pic>
        <p:nvPicPr>
          <p:cNvPr id="3363" name="Google Shape;3363;p90"/>
          <p:cNvPicPr preferRelativeResize="0"/>
          <p:nvPr/>
        </p:nvPicPr>
        <p:blipFill rotWithShape="1">
          <a:blip r:embed="rId4">
            <a:alphaModFix/>
          </a:blip>
          <a:srcRect b="0" l="0" r="0" t="0"/>
          <a:stretch/>
        </p:blipFill>
        <p:spPr>
          <a:xfrm>
            <a:off x="370850" y="2161925"/>
            <a:ext cx="1416984" cy="2035750"/>
          </a:xfrm>
          <a:prstGeom prst="rect">
            <a:avLst/>
          </a:prstGeom>
          <a:noFill/>
          <a:ln>
            <a:noFill/>
          </a:ln>
        </p:spPr>
      </p:pic>
      <p:sp>
        <p:nvSpPr>
          <p:cNvPr id="3364" name="Google Shape;3364;p90"/>
          <p:cNvSpPr/>
          <p:nvPr/>
        </p:nvSpPr>
        <p:spPr>
          <a:xfrm>
            <a:off x="2364675" y="3832575"/>
            <a:ext cx="3439800" cy="365100"/>
          </a:xfrm>
          <a:prstGeom prst="rect">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90"/>
          <p:cNvSpPr/>
          <p:nvPr/>
        </p:nvSpPr>
        <p:spPr>
          <a:xfrm>
            <a:off x="2366675" y="4207850"/>
            <a:ext cx="5852700" cy="657300"/>
          </a:xfrm>
          <a:prstGeom prst="rect">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90"/>
          <p:cNvSpPr/>
          <p:nvPr/>
        </p:nvSpPr>
        <p:spPr>
          <a:xfrm>
            <a:off x="3221175" y="5215750"/>
            <a:ext cx="1051800" cy="365100"/>
          </a:xfrm>
          <a:prstGeom prst="rect">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4"/>
                                        </p:tgtEl>
                                        <p:attrNameLst>
                                          <p:attrName>style.visibility</p:attrName>
                                        </p:attrNameLst>
                                      </p:cBhvr>
                                      <p:to>
                                        <p:strVal val="visible"/>
                                      </p:to>
                                    </p:set>
                                    <p:animEffect filter="fade" transition="in">
                                      <p:cBhvr>
                                        <p:cTn dur="1000"/>
                                        <p:tgtEl>
                                          <p:spTgt spid="3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5"/>
                                        </p:tgtEl>
                                        <p:attrNameLst>
                                          <p:attrName>style.visibility</p:attrName>
                                        </p:attrNameLst>
                                      </p:cBhvr>
                                      <p:to>
                                        <p:strVal val="visible"/>
                                      </p:to>
                                    </p:set>
                                    <p:animEffect filter="fade" transition="in">
                                      <p:cBhvr>
                                        <p:cTn dur="1000"/>
                                        <p:tgtEl>
                                          <p:spTgt spid="33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6"/>
                                        </p:tgtEl>
                                        <p:attrNameLst>
                                          <p:attrName>style.visibility</p:attrName>
                                        </p:attrNameLst>
                                      </p:cBhvr>
                                      <p:to>
                                        <p:strVal val="visible"/>
                                      </p:to>
                                    </p:set>
                                    <p:animEffect filter="fade" transition="in">
                                      <p:cBhvr>
                                        <p:cTn dur="1000"/>
                                        <p:tgtEl>
                                          <p:spTgt spid="3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1" name="Shape 3371"/>
        <p:cNvGrpSpPr/>
        <p:nvPr/>
      </p:nvGrpSpPr>
      <p:grpSpPr>
        <a:xfrm>
          <a:off x="0" y="0"/>
          <a:ext cx="0" cy="0"/>
          <a:chOff x="0" y="0"/>
          <a:chExt cx="0" cy="0"/>
        </a:xfrm>
      </p:grpSpPr>
      <p:sp>
        <p:nvSpPr>
          <p:cNvPr id="3372" name="Google Shape;3372;p91"/>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Rich Task</a:t>
            </a:r>
            <a:endParaRPr/>
          </a:p>
        </p:txBody>
      </p:sp>
      <p:sp>
        <p:nvSpPr>
          <p:cNvPr id="3373" name="Google Shape;3373;p91"/>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374" name="Google Shape;3374;p91"/>
          <p:cNvSpPr txBox="1"/>
          <p:nvPr>
            <p:ph idx="1" type="body"/>
          </p:nvPr>
        </p:nvSpPr>
        <p:spPr>
          <a:xfrm>
            <a:off x="1895175" y="2001025"/>
            <a:ext cx="6803700" cy="36963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en-GB" sz="2200"/>
              <a:t>What are rich tasks?</a:t>
            </a:r>
            <a:endParaRPr sz="2200"/>
          </a:p>
          <a:p>
            <a:pPr indent="-368300" lvl="0" marL="457200" rtl="0" algn="l">
              <a:lnSpc>
                <a:spcPct val="150000"/>
              </a:lnSpc>
              <a:spcBef>
                <a:spcPts val="0"/>
              </a:spcBef>
              <a:spcAft>
                <a:spcPts val="0"/>
              </a:spcAft>
              <a:buSzPts val="2200"/>
              <a:buChar char="●"/>
            </a:pPr>
            <a:r>
              <a:rPr lang="en-GB" sz="2200"/>
              <a:t>Accessible to all learners</a:t>
            </a:r>
            <a:endParaRPr sz="2200"/>
          </a:p>
          <a:p>
            <a:pPr indent="-368300" lvl="0" marL="457200" rtl="0" algn="l">
              <a:lnSpc>
                <a:spcPct val="150000"/>
              </a:lnSpc>
              <a:spcBef>
                <a:spcPts val="0"/>
              </a:spcBef>
              <a:spcAft>
                <a:spcPts val="0"/>
              </a:spcAft>
              <a:buSzPts val="2200"/>
              <a:buChar char="●"/>
            </a:pPr>
            <a:r>
              <a:rPr lang="en-GB" sz="2200"/>
              <a:t>Multiple approaches and representations</a:t>
            </a:r>
            <a:endParaRPr sz="2200"/>
          </a:p>
          <a:p>
            <a:pPr indent="-368300" lvl="0" marL="457200" rtl="0" algn="l">
              <a:lnSpc>
                <a:spcPct val="150000"/>
              </a:lnSpc>
              <a:spcBef>
                <a:spcPts val="0"/>
              </a:spcBef>
              <a:spcAft>
                <a:spcPts val="0"/>
              </a:spcAft>
              <a:buSzPts val="2200"/>
              <a:buChar char="●"/>
            </a:pPr>
            <a:r>
              <a:rPr lang="en-GB" sz="2200"/>
              <a:t>Collaboration and discussion</a:t>
            </a:r>
            <a:endParaRPr sz="2200"/>
          </a:p>
          <a:p>
            <a:pPr indent="-368300" lvl="0" marL="457200" rtl="0" algn="l">
              <a:lnSpc>
                <a:spcPct val="150000"/>
              </a:lnSpc>
              <a:spcBef>
                <a:spcPts val="0"/>
              </a:spcBef>
              <a:spcAft>
                <a:spcPts val="0"/>
              </a:spcAft>
              <a:buSzPts val="2200"/>
              <a:buChar char="●"/>
            </a:pPr>
            <a:r>
              <a:rPr lang="en-GB" sz="2200"/>
              <a:t>Engagement, curiosity and creativity</a:t>
            </a:r>
            <a:endParaRPr sz="2200"/>
          </a:p>
          <a:p>
            <a:pPr indent="-368300" lvl="0" marL="457200" rtl="0" algn="l">
              <a:lnSpc>
                <a:spcPct val="150000"/>
              </a:lnSpc>
              <a:spcBef>
                <a:spcPts val="0"/>
              </a:spcBef>
              <a:spcAft>
                <a:spcPts val="0"/>
              </a:spcAft>
              <a:buSzPts val="2200"/>
              <a:buChar char="●"/>
            </a:pPr>
            <a:r>
              <a:rPr lang="en-GB" sz="2200"/>
              <a:t>Cross-topic connections</a:t>
            </a:r>
            <a:endParaRPr sz="2200"/>
          </a:p>
          <a:p>
            <a:pPr indent="-368300" lvl="0" marL="457200" rtl="0" algn="l">
              <a:lnSpc>
                <a:spcPct val="150000"/>
              </a:lnSpc>
              <a:spcBef>
                <a:spcPts val="0"/>
              </a:spcBef>
              <a:spcAft>
                <a:spcPts val="0"/>
              </a:spcAft>
              <a:buSzPts val="2200"/>
              <a:buChar char="●"/>
            </a:pPr>
            <a:r>
              <a:rPr lang="en-GB" sz="2200"/>
              <a:t>Opportunities for extension</a:t>
            </a:r>
            <a:endParaRPr sz="2200"/>
          </a:p>
          <a:p>
            <a:pPr indent="0" lvl="0" marL="0" rtl="0" algn="l">
              <a:lnSpc>
                <a:spcPct val="150000"/>
              </a:lnSpc>
              <a:spcBef>
                <a:spcPts val="0"/>
              </a:spcBef>
              <a:spcAft>
                <a:spcPts val="0"/>
              </a:spcAft>
              <a:buNone/>
            </a:pPr>
            <a:r>
              <a:t/>
            </a:r>
            <a:endParaRPr b="1" sz="2300" u="sng"/>
          </a:p>
          <a:p>
            <a:pPr indent="0" lvl="0" marL="0" rtl="0" algn="l">
              <a:lnSpc>
                <a:spcPct val="150000"/>
              </a:lnSpc>
              <a:spcBef>
                <a:spcPts val="400"/>
              </a:spcBef>
              <a:spcAft>
                <a:spcPts val="400"/>
              </a:spcAft>
              <a:buNone/>
            </a:pPr>
            <a:r>
              <a:t/>
            </a:r>
            <a:endParaRPr sz="40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9" name="Shape 3379"/>
        <p:cNvGrpSpPr/>
        <p:nvPr/>
      </p:nvGrpSpPr>
      <p:grpSpPr>
        <a:xfrm>
          <a:off x="0" y="0"/>
          <a:ext cx="0" cy="0"/>
          <a:chOff x="0" y="0"/>
          <a:chExt cx="0" cy="0"/>
        </a:xfrm>
      </p:grpSpPr>
      <p:sp>
        <p:nvSpPr>
          <p:cNvPr id="3380" name="Google Shape;3380;p92"/>
          <p:cNvSpPr txBox="1"/>
          <p:nvPr>
            <p:ph type="title"/>
          </p:nvPr>
        </p:nvSpPr>
        <p:spPr>
          <a:xfrm>
            <a:off x="376100" y="120025"/>
            <a:ext cx="8187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What is changing, what are the variables?</a:t>
            </a:r>
            <a:endParaRPr/>
          </a:p>
        </p:txBody>
      </p:sp>
      <p:sp>
        <p:nvSpPr>
          <p:cNvPr id="3381" name="Google Shape;3381;p92"/>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382" name="Google Shape;3382;p92"/>
          <p:cNvPicPr preferRelativeResize="0"/>
          <p:nvPr/>
        </p:nvPicPr>
        <p:blipFill>
          <a:blip r:embed="rId3">
            <a:alphaModFix/>
          </a:blip>
          <a:stretch>
            <a:fillRect/>
          </a:stretch>
        </p:blipFill>
        <p:spPr>
          <a:xfrm>
            <a:off x="635150" y="1210536"/>
            <a:ext cx="5270800" cy="4848504"/>
          </a:xfrm>
          <a:prstGeom prst="rect">
            <a:avLst/>
          </a:prstGeom>
          <a:noFill/>
          <a:ln>
            <a:noFill/>
          </a:ln>
        </p:spPr>
      </p:pic>
      <p:sp>
        <p:nvSpPr>
          <p:cNvPr id="3383" name="Google Shape;3383;p92"/>
          <p:cNvSpPr txBox="1"/>
          <p:nvPr/>
        </p:nvSpPr>
        <p:spPr>
          <a:xfrm>
            <a:off x="6476200" y="1248125"/>
            <a:ext cx="4083900" cy="753600"/>
          </a:xfrm>
          <a:prstGeom prst="rect">
            <a:avLst/>
          </a:prstGeom>
          <a:noFill/>
          <a:ln>
            <a:noFill/>
          </a:ln>
        </p:spPr>
        <p:txBody>
          <a:bodyPr anchorCtr="0" anchor="t" bIns="91425" lIns="91425" spcFirstLastPara="1" rIns="91425" wrap="square" tIns="91425">
            <a:noAutofit/>
          </a:bodyPr>
          <a:lstStyle/>
          <a:p>
            <a:pPr indent="-393700" lvl="0" marL="457200" rtl="0" algn="l">
              <a:lnSpc>
                <a:spcPct val="100000"/>
              </a:lnSpc>
              <a:spcBef>
                <a:spcPts val="0"/>
              </a:spcBef>
              <a:spcAft>
                <a:spcPts val="0"/>
              </a:spcAft>
              <a:buClr>
                <a:schemeClr val="dk2"/>
              </a:buClr>
              <a:buSzPts val="2600"/>
              <a:buFont typeface="Calibri"/>
              <a:buChar char="●"/>
            </a:pPr>
            <a:r>
              <a:rPr lang="en-GB" sz="2600">
                <a:solidFill>
                  <a:schemeClr val="dk2"/>
                </a:solidFill>
                <a:latin typeface="Calibri"/>
                <a:ea typeface="Calibri"/>
                <a:cs typeface="Calibri"/>
                <a:sym typeface="Calibri"/>
              </a:rPr>
              <a:t>Height of the balloon</a:t>
            </a:r>
            <a:endParaRPr sz="2600">
              <a:solidFill>
                <a:schemeClr val="dk2"/>
              </a:solidFill>
              <a:latin typeface="Calibri"/>
              <a:ea typeface="Calibri"/>
              <a:cs typeface="Calibri"/>
              <a:sym typeface="Calibri"/>
            </a:endParaRPr>
          </a:p>
          <a:p>
            <a:pPr indent="0" lvl="0" marL="0" rtl="0" algn="l">
              <a:lnSpc>
                <a:spcPct val="100000"/>
              </a:lnSpc>
              <a:spcBef>
                <a:spcPts val="0"/>
              </a:spcBef>
              <a:spcAft>
                <a:spcPts val="0"/>
              </a:spcAft>
              <a:buNone/>
            </a:pPr>
            <a:r>
              <a:t/>
            </a:r>
            <a:endParaRPr sz="2600">
              <a:solidFill>
                <a:schemeClr val="dk2"/>
              </a:solidFill>
              <a:latin typeface="Calibri"/>
              <a:ea typeface="Calibri"/>
              <a:cs typeface="Calibri"/>
              <a:sym typeface="Calibri"/>
            </a:endParaRPr>
          </a:p>
          <a:p>
            <a:pPr indent="0" lvl="0" marL="0" rtl="0" algn="l">
              <a:lnSpc>
                <a:spcPct val="100000"/>
              </a:lnSpc>
              <a:spcBef>
                <a:spcPts val="0"/>
              </a:spcBef>
              <a:spcAft>
                <a:spcPts val="0"/>
              </a:spcAft>
              <a:buNone/>
            </a:pPr>
            <a:r>
              <a:t/>
            </a:r>
            <a:endParaRPr sz="2600">
              <a:solidFill>
                <a:schemeClr val="dk2"/>
              </a:solidFill>
              <a:latin typeface="Calibri"/>
              <a:ea typeface="Calibri"/>
              <a:cs typeface="Calibri"/>
              <a:sym typeface="Calibri"/>
            </a:endParaRPr>
          </a:p>
          <a:p>
            <a:pPr indent="0" lvl="0" marL="0" rtl="0" algn="l">
              <a:lnSpc>
                <a:spcPct val="100000"/>
              </a:lnSpc>
              <a:spcBef>
                <a:spcPts val="0"/>
              </a:spcBef>
              <a:spcAft>
                <a:spcPts val="0"/>
              </a:spcAft>
              <a:buNone/>
            </a:pPr>
            <a:r>
              <a:t/>
            </a:r>
            <a:endParaRPr sz="2600">
              <a:solidFill>
                <a:schemeClr val="dk2"/>
              </a:solidFill>
              <a:latin typeface="Calibri"/>
              <a:ea typeface="Calibri"/>
              <a:cs typeface="Calibri"/>
              <a:sym typeface="Calibri"/>
            </a:endParaRPr>
          </a:p>
        </p:txBody>
      </p:sp>
      <p:sp>
        <p:nvSpPr>
          <p:cNvPr id="3384" name="Google Shape;3384;p92"/>
          <p:cNvSpPr/>
          <p:nvPr/>
        </p:nvSpPr>
        <p:spPr>
          <a:xfrm>
            <a:off x="10206701" y="3044525"/>
            <a:ext cx="1893000" cy="1293300"/>
          </a:xfrm>
          <a:prstGeom prst="wedgeEllipseCallout">
            <a:avLst>
              <a:gd fmla="val -20833" name="adj1"/>
              <a:gd fmla="val 62500" name="adj2"/>
            </a:avLst>
          </a:prstGeom>
          <a:no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solidFill>
                  <a:schemeClr val="dk2"/>
                </a:solidFill>
              </a:rPr>
              <a:t>How are they related?</a:t>
            </a:r>
            <a:endParaRPr sz="2000">
              <a:solidFill>
                <a:schemeClr val="dk2"/>
              </a:solidFill>
            </a:endParaRPr>
          </a:p>
        </p:txBody>
      </p:sp>
      <p:sp>
        <p:nvSpPr>
          <p:cNvPr id="3385" name="Google Shape;3385;p92"/>
          <p:cNvSpPr txBox="1"/>
          <p:nvPr/>
        </p:nvSpPr>
        <p:spPr>
          <a:xfrm>
            <a:off x="6476200" y="1906838"/>
            <a:ext cx="5776200" cy="11409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chemeClr val="dk2"/>
              </a:buClr>
              <a:buSzPts val="2600"/>
              <a:buFont typeface="Calibri"/>
              <a:buChar char="●"/>
            </a:pPr>
            <a:r>
              <a:rPr lang="en-GB" sz="2600">
                <a:solidFill>
                  <a:schemeClr val="dk2"/>
                </a:solidFill>
                <a:latin typeface="Calibri"/>
                <a:ea typeface="Calibri"/>
                <a:cs typeface="Calibri"/>
                <a:sym typeface="Calibri"/>
              </a:rPr>
              <a:t>Temperature of the air</a:t>
            </a:r>
            <a:endParaRPr sz="2000">
              <a:latin typeface="Calibri"/>
              <a:ea typeface="Calibri"/>
              <a:cs typeface="Calibri"/>
              <a:sym typeface="Calibri"/>
            </a:endParaRPr>
          </a:p>
        </p:txBody>
      </p:sp>
      <p:sp>
        <p:nvSpPr>
          <p:cNvPr id="3386" name="Google Shape;3386;p92"/>
          <p:cNvSpPr/>
          <p:nvPr/>
        </p:nvSpPr>
        <p:spPr>
          <a:xfrm>
            <a:off x="6312550" y="4798575"/>
            <a:ext cx="3297000" cy="1550400"/>
          </a:xfrm>
          <a:prstGeom prst="wedgeEllipseCallout">
            <a:avLst>
              <a:gd fmla="val -20833" name="adj1"/>
              <a:gd fmla="val 62500" name="adj2"/>
            </a:avLst>
          </a:prstGeom>
          <a:no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solidFill>
                  <a:schemeClr val="dk2"/>
                </a:solidFill>
              </a:rPr>
              <a:t>How would we describe </a:t>
            </a:r>
            <a:r>
              <a:rPr lang="en-GB" sz="2000">
                <a:solidFill>
                  <a:srgbClr val="980000"/>
                </a:solidFill>
              </a:rPr>
              <a:t>the rate of change </a:t>
            </a:r>
            <a:r>
              <a:rPr lang="en-GB" sz="2000">
                <a:solidFill>
                  <a:schemeClr val="dk2"/>
                </a:solidFill>
              </a:rPr>
              <a:t>of these variables </a:t>
            </a:r>
            <a:endParaRPr sz="2000">
              <a:solidFill>
                <a:schemeClr val="dk2"/>
              </a:solidFill>
            </a:endParaRPr>
          </a:p>
        </p:txBody>
      </p:sp>
      <p:sp>
        <p:nvSpPr>
          <p:cNvPr id="3387" name="Google Shape;3387;p92"/>
          <p:cNvSpPr txBox="1"/>
          <p:nvPr/>
        </p:nvSpPr>
        <p:spPr>
          <a:xfrm>
            <a:off x="6476200" y="2578838"/>
            <a:ext cx="4589100" cy="5541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dk2"/>
              </a:buClr>
              <a:buSzPts val="2400"/>
              <a:buFont typeface="Calibri"/>
              <a:buChar char="●"/>
            </a:pPr>
            <a:r>
              <a:rPr lang="en-GB" sz="2400">
                <a:solidFill>
                  <a:schemeClr val="dk2"/>
                </a:solidFill>
                <a:latin typeface="Calibri"/>
                <a:ea typeface="Calibri"/>
                <a:cs typeface="Calibri"/>
                <a:sym typeface="Calibri"/>
              </a:rPr>
              <a:t>Volume of air in the balloon</a:t>
            </a:r>
            <a:endParaRPr sz="2400">
              <a:solidFill>
                <a:schemeClr val="dk2"/>
              </a:solidFill>
              <a:latin typeface="Calibri"/>
              <a:ea typeface="Calibri"/>
              <a:cs typeface="Calibri"/>
              <a:sym typeface="Calibri"/>
            </a:endParaRPr>
          </a:p>
        </p:txBody>
      </p:sp>
      <p:sp>
        <p:nvSpPr>
          <p:cNvPr id="3388" name="Google Shape;3388;p92"/>
          <p:cNvSpPr txBox="1"/>
          <p:nvPr/>
        </p:nvSpPr>
        <p:spPr>
          <a:xfrm>
            <a:off x="6476200" y="3247050"/>
            <a:ext cx="3730500" cy="5541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dk2"/>
              </a:buClr>
              <a:buSzPts val="2400"/>
              <a:buFont typeface="Calibri"/>
              <a:buChar char="●"/>
            </a:pPr>
            <a:r>
              <a:rPr lang="en-GB" sz="2400">
                <a:solidFill>
                  <a:schemeClr val="dk2"/>
                </a:solidFill>
                <a:latin typeface="Calibri"/>
                <a:ea typeface="Calibri"/>
                <a:cs typeface="Calibri"/>
                <a:sym typeface="Calibri"/>
              </a:rPr>
              <a:t>Radius of the balloon</a:t>
            </a:r>
            <a:endParaRPr sz="2400">
              <a:solidFill>
                <a:schemeClr val="dk2"/>
              </a:solidFill>
              <a:latin typeface="Calibri"/>
              <a:ea typeface="Calibri"/>
              <a:cs typeface="Calibri"/>
              <a:sym typeface="Calibri"/>
            </a:endParaRPr>
          </a:p>
        </p:txBody>
      </p:sp>
      <p:sp>
        <p:nvSpPr>
          <p:cNvPr id="3389" name="Google Shape;3389;p92"/>
          <p:cNvSpPr txBox="1"/>
          <p:nvPr/>
        </p:nvSpPr>
        <p:spPr>
          <a:xfrm>
            <a:off x="6476200" y="3915250"/>
            <a:ext cx="4368900" cy="5541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dk2"/>
              </a:buClr>
              <a:buSzPts val="2400"/>
              <a:buFont typeface="Calibri"/>
              <a:buChar char="●"/>
            </a:pPr>
            <a:r>
              <a:rPr lang="en-GB" sz="2400">
                <a:solidFill>
                  <a:schemeClr val="dk2"/>
                </a:solidFill>
                <a:latin typeface="Calibri"/>
                <a:ea typeface="Calibri"/>
                <a:cs typeface="Calibri"/>
                <a:sym typeface="Calibri"/>
              </a:rPr>
              <a:t>Surface area of the balloon</a:t>
            </a:r>
            <a:endParaRPr sz="2400">
              <a:solidFill>
                <a:schemeClr val="dk2"/>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3"/>
                                        </p:tgtEl>
                                        <p:attrNameLst>
                                          <p:attrName>style.visibility</p:attrName>
                                        </p:attrNameLst>
                                      </p:cBhvr>
                                      <p:to>
                                        <p:strVal val="visible"/>
                                      </p:to>
                                    </p:set>
                                    <p:animEffect filter="fade" transition="in">
                                      <p:cBhvr>
                                        <p:cTn dur="1000"/>
                                        <p:tgtEl>
                                          <p:spTgt spid="33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5"/>
                                        </p:tgtEl>
                                        <p:attrNameLst>
                                          <p:attrName>style.visibility</p:attrName>
                                        </p:attrNameLst>
                                      </p:cBhvr>
                                      <p:to>
                                        <p:strVal val="visible"/>
                                      </p:to>
                                    </p:set>
                                    <p:animEffect filter="fade" transition="in">
                                      <p:cBhvr>
                                        <p:cTn dur="1000"/>
                                        <p:tgtEl>
                                          <p:spTgt spid="33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7"/>
                                        </p:tgtEl>
                                        <p:attrNameLst>
                                          <p:attrName>style.visibility</p:attrName>
                                        </p:attrNameLst>
                                      </p:cBhvr>
                                      <p:to>
                                        <p:strVal val="visible"/>
                                      </p:to>
                                    </p:set>
                                    <p:animEffect filter="fade" transition="in">
                                      <p:cBhvr>
                                        <p:cTn dur="1000"/>
                                        <p:tgtEl>
                                          <p:spTgt spid="33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8"/>
                                        </p:tgtEl>
                                        <p:attrNameLst>
                                          <p:attrName>style.visibility</p:attrName>
                                        </p:attrNameLst>
                                      </p:cBhvr>
                                      <p:to>
                                        <p:strVal val="visible"/>
                                      </p:to>
                                    </p:set>
                                    <p:animEffect filter="fade" transition="in">
                                      <p:cBhvr>
                                        <p:cTn dur="900"/>
                                        <p:tgtEl>
                                          <p:spTgt spid="33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9"/>
                                        </p:tgtEl>
                                        <p:attrNameLst>
                                          <p:attrName>style.visibility</p:attrName>
                                        </p:attrNameLst>
                                      </p:cBhvr>
                                      <p:to>
                                        <p:strVal val="visible"/>
                                      </p:to>
                                    </p:set>
                                    <p:animEffect filter="fade" transition="in">
                                      <p:cBhvr>
                                        <p:cTn dur="1000"/>
                                        <p:tgtEl>
                                          <p:spTgt spid="33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4"/>
                                        </p:tgtEl>
                                        <p:attrNameLst>
                                          <p:attrName>style.visibility</p:attrName>
                                        </p:attrNameLst>
                                      </p:cBhvr>
                                      <p:to>
                                        <p:strVal val="visible"/>
                                      </p:to>
                                    </p:set>
                                    <p:animEffect filter="fade" transition="in">
                                      <p:cBhvr>
                                        <p:cTn dur="1000"/>
                                        <p:tgtEl>
                                          <p:spTgt spid="33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6"/>
                                        </p:tgtEl>
                                        <p:attrNameLst>
                                          <p:attrName>style.visibility</p:attrName>
                                        </p:attrNameLst>
                                      </p:cBhvr>
                                      <p:to>
                                        <p:strVal val="visible"/>
                                      </p:to>
                                    </p:set>
                                    <p:animEffect filter="fade" transition="in">
                                      <p:cBhvr>
                                        <p:cTn dur="1000"/>
                                        <p:tgtEl>
                                          <p:spTgt spid="3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4" name="Shape 3394"/>
        <p:cNvGrpSpPr/>
        <p:nvPr/>
      </p:nvGrpSpPr>
      <p:grpSpPr>
        <a:xfrm>
          <a:off x="0" y="0"/>
          <a:ext cx="0" cy="0"/>
          <a:chOff x="0" y="0"/>
          <a:chExt cx="0" cy="0"/>
        </a:xfrm>
      </p:grpSpPr>
      <p:sp>
        <p:nvSpPr>
          <p:cNvPr id="3395" name="Google Shape;3395;p93"/>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Breakout Room: Activity 1</a:t>
            </a:r>
            <a:endParaRPr/>
          </a:p>
        </p:txBody>
      </p:sp>
      <p:sp>
        <p:nvSpPr>
          <p:cNvPr id="3396" name="Google Shape;3396;p93"/>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397" name="Google Shape;3397;p93"/>
          <p:cNvSpPr txBox="1"/>
          <p:nvPr>
            <p:ph idx="1" type="body"/>
          </p:nvPr>
        </p:nvSpPr>
        <p:spPr>
          <a:xfrm>
            <a:off x="568050" y="1846000"/>
            <a:ext cx="11055900" cy="3696300"/>
          </a:xfrm>
          <a:prstGeom prst="rect">
            <a:avLst/>
          </a:prstGeom>
        </p:spPr>
        <p:txBody>
          <a:bodyPr anchorCtr="0" anchor="t" bIns="0" lIns="0" spcFirstLastPara="1" rIns="0" wrap="square" tIns="0">
            <a:noAutofit/>
          </a:bodyPr>
          <a:lstStyle/>
          <a:p>
            <a:pPr indent="0" lvl="0" marL="457200" rtl="0" algn="l">
              <a:spcBef>
                <a:spcPts val="300"/>
              </a:spcBef>
              <a:spcAft>
                <a:spcPts val="0"/>
              </a:spcAft>
              <a:buNone/>
            </a:pPr>
            <a:r>
              <a:rPr lang="en-GB" sz="2000"/>
              <a:t>An 8m ladder is leaning against the wall. The top of the ladder is slipping down the wall at a constant rate of 2m/s.</a:t>
            </a:r>
            <a:endParaRPr sz="2000"/>
          </a:p>
          <a:p>
            <a:pPr indent="0" lvl="0" marL="457200" rtl="0" algn="just">
              <a:spcBef>
                <a:spcPts val="300"/>
              </a:spcBef>
              <a:spcAft>
                <a:spcPts val="0"/>
              </a:spcAft>
              <a:buNone/>
            </a:pPr>
            <a:r>
              <a:rPr lang="en-GB" sz="2000"/>
              <a:t>As the ladder slips down the wall, identify the variables and explore how these variables are changing with respect to time. Explain your reasoning.</a:t>
            </a:r>
            <a:endParaRPr sz="2000"/>
          </a:p>
          <a:p>
            <a:pPr indent="0" lvl="0" marL="457200" rtl="0" algn="l">
              <a:spcBef>
                <a:spcPts val="300"/>
              </a:spcBef>
              <a:spcAft>
                <a:spcPts val="0"/>
              </a:spcAft>
              <a:buNone/>
            </a:pPr>
            <a:r>
              <a:rPr lang="en-GB" sz="2000"/>
              <a:t>Are there related variables? If so how are they related?</a:t>
            </a:r>
            <a:endParaRPr sz="2000"/>
          </a:p>
          <a:p>
            <a:pPr indent="0" lvl="0" marL="0" rtl="0" algn="l">
              <a:spcBef>
                <a:spcPts val="400"/>
              </a:spcBef>
              <a:spcAft>
                <a:spcPts val="400"/>
              </a:spcAft>
              <a:buNone/>
            </a:pPr>
            <a:r>
              <a:t/>
            </a:r>
            <a:endParaRPr/>
          </a:p>
        </p:txBody>
      </p:sp>
      <p:pic>
        <p:nvPicPr>
          <p:cNvPr id="3398" name="Google Shape;3398;p93"/>
          <p:cNvPicPr preferRelativeResize="0"/>
          <p:nvPr/>
        </p:nvPicPr>
        <p:blipFill>
          <a:blip r:embed="rId3">
            <a:alphaModFix/>
          </a:blip>
          <a:stretch>
            <a:fillRect/>
          </a:stretch>
        </p:blipFill>
        <p:spPr>
          <a:xfrm>
            <a:off x="8051325" y="3860150"/>
            <a:ext cx="1812204" cy="1959139"/>
          </a:xfrm>
          <a:prstGeom prst="rect">
            <a:avLst/>
          </a:prstGeom>
          <a:noFill/>
          <a:ln>
            <a:noFill/>
          </a:ln>
        </p:spPr>
      </p:pic>
      <p:sp>
        <p:nvSpPr>
          <p:cNvPr id="3399" name="Google Shape;3399;p93"/>
          <p:cNvSpPr txBox="1"/>
          <p:nvPr/>
        </p:nvSpPr>
        <p:spPr>
          <a:xfrm>
            <a:off x="514800" y="5542300"/>
            <a:ext cx="2277000" cy="44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4"/>
              </a:rPr>
              <a:t>https://tinyurl.com/JamVar</a:t>
            </a:r>
            <a:endParaRPr/>
          </a:p>
          <a:p>
            <a:pPr indent="0" lvl="0" marL="0" rtl="0" algn="l">
              <a:spcBef>
                <a:spcPts val="0"/>
              </a:spcBef>
              <a:spcAft>
                <a:spcPts val="0"/>
              </a:spcAft>
              <a:buNone/>
            </a:pPr>
            <a:r>
              <a:t/>
            </a:r>
            <a:endParaRPr/>
          </a:p>
        </p:txBody>
      </p:sp>
      <p:pic>
        <p:nvPicPr>
          <p:cNvPr id="3400" name="Google Shape;3400;p93"/>
          <p:cNvPicPr preferRelativeResize="0"/>
          <p:nvPr/>
        </p:nvPicPr>
        <p:blipFill>
          <a:blip r:embed="rId5">
            <a:alphaModFix/>
          </a:blip>
          <a:stretch>
            <a:fillRect/>
          </a:stretch>
        </p:blipFill>
        <p:spPr>
          <a:xfrm>
            <a:off x="780500" y="4193840"/>
            <a:ext cx="1291749" cy="129174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05" name="Shape 3405"/>
        <p:cNvGrpSpPr/>
        <p:nvPr/>
      </p:nvGrpSpPr>
      <p:grpSpPr>
        <a:xfrm>
          <a:off x="0" y="0"/>
          <a:ext cx="0" cy="0"/>
          <a:chOff x="0" y="0"/>
          <a:chExt cx="0" cy="0"/>
        </a:xfrm>
      </p:grpSpPr>
      <p:sp>
        <p:nvSpPr>
          <p:cNvPr id="3406" name="Google Shape;3406;p94"/>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sp>
        <p:nvSpPr>
          <p:cNvPr id="3407" name="Google Shape;3407;p94"/>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408" name="Google Shape;3408;p94"/>
          <p:cNvSpPr txBox="1"/>
          <p:nvPr>
            <p:ph idx="1" type="body"/>
          </p:nvPr>
        </p:nvSpPr>
        <p:spPr>
          <a:xfrm>
            <a:off x="514799" y="2263939"/>
            <a:ext cx="10010400" cy="3696300"/>
          </a:xfrm>
          <a:prstGeom prst="rect">
            <a:avLst/>
          </a:prstGeom>
        </p:spPr>
        <p:txBody>
          <a:bodyPr anchorCtr="0" anchor="t" bIns="0" lIns="0" spcFirstLastPara="1" rIns="0" wrap="square" tIns="0">
            <a:noAutofit/>
          </a:bodyPr>
          <a:lstStyle/>
          <a:p>
            <a:pPr indent="0" lvl="0" marL="0" rtl="0" algn="l">
              <a:spcBef>
                <a:spcPts val="400"/>
              </a:spcBef>
              <a:spcAft>
                <a:spcPts val="400"/>
              </a:spcAft>
              <a:buNone/>
            </a:pPr>
            <a:r>
              <a:t/>
            </a:r>
            <a:endParaRPr/>
          </a:p>
        </p:txBody>
      </p:sp>
      <p:pic>
        <p:nvPicPr>
          <p:cNvPr id="3409" name="Google Shape;3409;p94"/>
          <p:cNvPicPr preferRelativeResize="0"/>
          <p:nvPr/>
        </p:nvPicPr>
        <p:blipFill>
          <a:blip r:embed="rId3">
            <a:alphaModFix/>
          </a:blip>
          <a:stretch>
            <a:fillRect/>
          </a:stretch>
        </p:blipFill>
        <p:spPr>
          <a:xfrm>
            <a:off x="0" y="0"/>
            <a:ext cx="10548044" cy="63563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1" name="Shape 2661"/>
        <p:cNvGrpSpPr/>
        <p:nvPr/>
      </p:nvGrpSpPr>
      <p:grpSpPr>
        <a:xfrm>
          <a:off x="0" y="0"/>
          <a:ext cx="0" cy="0"/>
          <a:chOff x="0" y="0"/>
          <a:chExt cx="0" cy="0"/>
        </a:xfrm>
      </p:grpSpPr>
      <p:sp>
        <p:nvSpPr>
          <p:cNvPr id="2662" name="Google Shape;2662;p32"/>
          <p:cNvSpPr txBox="1"/>
          <p:nvPr>
            <p:ph type="title"/>
          </p:nvPr>
        </p:nvSpPr>
        <p:spPr>
          <a:xfrm>
            <a:off x="514800" y="897625"/>
            <a:ext cx="58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Learning Outcomes</a:t>
            </a:r>
            <a:endParaRPr/>
          </a:p>
        </p:txBody>
      </p:sp>
      <p:sp>
        <p:nvSpPr>
          <p:cNvPr id="2663" name="Google Shape;2663;p32"/>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2664" name="Google Shape;2664;p32"/>
          <p:cNvSpPr txBox="1"/>
          <p:nvPr>
            <p:ph idx="1" type="body"/>
          </p:nvPr>
        </p:nvSpPr>
        <p:spPr>
          <a:xfrm>
            <a:off x="514799" y="2032864"/>
            <a:ext cx="10010400" cy="3696300"/>
          </a:xfrm>
          <a:prstGeom prst="rect">
            <a:avLst/>
          </a:prstGeom>
        </p:spPr>
        <p:txBody>
          <a:bodyPr anchorCtr="0" anchor="t" bIns="0" lIns="0" spcFirstLastPara="1" rIns="0" wrap="square" tIns="0">
            <a:noAutofit/>
          </a:bodyPr>
          <a:lstStyle/>
          <a:p>
            <a:pPr indent="0" lvl="0" marL="457200" rtl="0" algn="l">
              <a:lnSpc>
                <a:spcPct val="101931"/>
              </a:lnSpc>
              <a:spcBef>
                <a:spcPts val="0"/>
              </a:spcBef>
              <a:spcAft>
                <a:spcPts val="0"/>
              </a:spcAft>
              <a:buNone/>
            </a:pPr>
            <a:r>
              <a:rPr lang="en-GB" sz="1700">
                <a:highlight>
                  <a:srgbClr val="FFFFFF"/>
                </a:highlight>
                <a:latin typeface="Arial"/>
                <a:ea typeface="Arial"/>
                <a:cs typeface="Arial"/>
                <a:sym typeface="Arial"/>
              </a:rPr>
              <a:t>●</a:t>
            </a:r>
            <a:r>
              <a:rPr lang="en-GB" sz="1300">
                <a:highlight>
                  <a:srgbClr val="FFFFFF"/>
                </a:highlight>
                <a:latin typeface="Times New Roman"/>
                <a:ea typeface="Times New Roman"/>
                <a:cs typeface="Times New Roman"/>
                <a:sym typeface="Times New Roman"/>
              </a:rPr>
              <a:t>       </a:t>
            </a:r>
            <a:r>
              <a:rPr lang="en-GB" sz="1700">
                <a:highlight>
                  <a:srgbClr val="FFFFFF"/>
                </a:highlight>
                <a:latin typeface="Arial"/>
                <a:ea typeface="Arial"/>
                <a:cs typeface="Arial"/>
                <a:sym typeface="Arial"/>
              </a:rPr>
              <a:t>Have a clear understanding of the key messages of this workshop and how the workshop aligns with the key tenets of policy.</a:t>
            </a:r>
            <a:endParaRPr sz="1700">
              <a:highlight>
                <a:srgbClr val="FFFFFF"/>
              </a:highlight>
              <a:latin typeface="Arial"/>
              <a:ea typeface="Arial"/>
              <a:cs typeface="Arial"/>
              <a:sym typeface="Arial"/>
            </a:endParaRPr>
          </a:p>
          <a:p>
            <a:pPr indent="0" lvl="0" marL="457200" rtl="0" algn="l">
              <a:lnSpc>
                <a:spcPct val="101931"/>
              </a:lnSpc>
              <a:spcBef>
                <a:spcPts val="0"/>
              </a:spcBef>
              <a:spcAft>
                <a:spcPts val="0"/>
              </a:spcAft>
              <a:buNone/>
            </a:pPr>
            <a:r>
              <a:t/>
            </a:r>
            <a:endParaRPr sz="1700">
              <a:highlight>
                <a:srgbClr val="FFFFFF"/>
              </a:highlight>
              <a:latin typeface="Arial"/>
              <a:ea typeface="Arial"/>
              <a:cs typeface="Arial"/>
              <a:sym typeface="Arial"/>
            </a:endParaRPr>
          </a:p>
          <a:p>
            <a:pPr indent="0" lvl="0" marL="457200" rtl="0" algn="l">
              <a:lnSpc>
                <a:spcPct val="101931"/>
              </a:lnSpc>
              <a:spcBef>
                <a:spcPts val="0"/>
              </a:spcBef>
              <a:spcAft>
                <a:spcPts val="0"/>
              </a:spcAft>
              <a:buNone/>
            </a:pPr>
            <a:r>
              <a:rPr lang="en-GB" sz="1700">
                <a:highlight>
                  <a:srgbClr val="FFFFFF"/>
                </a:highlight>
                <a:latin typeface="Arial"/>
                <a:ea typeface="Arial"/>
                <a:cs typeface="Arial"/>
                <a:sym typeface="Arial"/>
              </a:rPr>
              <a:t>●</a:t>
            </a:r>
            <a:r>
              <a:rPr lang="en-GB" sz="1300">
                <a:highlight>
                  <a:srgbClr val="FFFFFF"/>
                </a:highlight>
                <a:latin typeface="Times New Roman"/>
                <a:ea typeface="Times New Roman"/>
                <a:cs typeface="Times New Roman"/>
                <a:sym typeface="Times New Roman"/>
              </a:rPr>
              <a:t>       </a:t>
            </a:r>
            <a:r>
              <a:rPr lang="en-GB" sz="1700">
                <a:highlight>
                  <a:srgbClr val="FFFFFF"/>
                </a:highlight>
                <a:latin typeface="Arial"/>
                <a:ea typeface="Arial"/>
                <a:cs typeface="Arial"/>
                <a:sym typeface="Arial"/>
              </a:rPr>
              <a:t>Understand the importance of making connections between calculus in the mathematics classroom and the applications of calculus across other syllabi within senior cycle education.</a:t>
            </a:r>
            <a:endParaRPr sz="1700">
              <a:highlight>
                <a:srgbClr val="FFFFFF"/>
              </a:highlight>
              <a:latin typeface="Arial"/>
              <a:ea typeface="Arial"/>
              <a:cs typeface="Arial"/>
              <a:sym typeface="Arial"/>
            </a:endParaRPr>
          </a:p>
          <a:p>
            <a:pPr indent="0" lvl="0" marL="457200" rtl="0" algn="l">
              <a:lnSpc>
                <a:spcPct val="101931"/>
              </a:lnSpc>
              <a:spcBef>
                <a:spcPts val="0"/>
              </a:spcBef>
              <a:spcAft>
                <a:spcPts val="0"/>
              </a:spcAft>
              <a:buNone/>
            </a:pPr>
            <a:r>
              <a:t/>
            </a:r>
            <a:endParaRPr sz="1700">
              <a:highlight>
                <a:srgbClr val="FFFFFF"/>
              </a:highlight>
              <a:latin typeface="Arial"/>
              <a:ea typeface="Arial"/>
              <a:cs typeface="Arial"/>
              <a:sym typeface="Arial"/>
            </a:endParaRPr>
          </a:p>
          <a:p>
            <a:pPr indent="0" lvl="0" marL="457200" rtl="0" algn="l">
              <a:lnSpc>
                <a:spcPct val="101931"/>
              </a:lnSpc>
              <a:spcBef>
                <a:spcPts val="0"/>
              </a:spcBef>
              <a:spcAft>
                <a:spcPts val="0"/>
              </a:spcAft>
              <a:buNone/>
            </a:pPr>
            <a:r>
              <a:rPr lang="en-GB" sz="1700">
                <a:highlight>
                  <a:srgbClr val="FFFFFF"/>
                </a:highlight>
                <a:latin typeface="Arial"/>
                <a:ea typeface="Arial"/>
                <a:cs typeface="Arial"/>
                <a:sym typeface="Arial"/>
              </a:rPr>
              <a:t>●</a:t>
            </a:r>
            <a:r>
              <a:rPr lang="en-GB" sz="1300">
                <a:highlight>
                  <a:srgbClr val="FFFFFF"/>
                </a:highlight>
                <a:latin typeface="Times New Roman"/>
                <a:ea typeface="Times New Roman"/>
                <a:cs typeface="Times New Roman"/>
                <a:sym typeface="Times New Roman"/>
              </a:rPr>
              <a:t>       </a:t>
            </a:r>
            <a:r>
              <a:rPr lang="en-GB" sz="1700">
                <a:highlight>
                  <a:srgbClr val="FFFFFF"/>
                </a:highlight>
                <a:latin typeface="Arial"/>
                <a:ea typeface="Arial"/>
                <a:cs typeface="Arial"/>
                <a:sym typeface="Arial"/>
              </a:rPr>
              <a:t>Have considered that effective use of digital technologies can enhance student understanding within the mathematics classroom.</a:t>
            </a:r>
            <a:endParaRPr sz="1700">
              <a:highlight>
                <a:srgbClr val="FFFFFF"/>
              </a:highlight>
              <a:latin typeface="Arial"/>
              <a:ea typeface="Arial"/>
              <a:cs typeface="Arial"/>
              <a:sym typeface="Arial"/>
            </a:endParaRPr>
          </a:p>
          <a:p>
            <a:pPr indent="0" lvl="0" marL="457200" rtl="0" algn="l">
              <a:lnSpc>
                <a:spcPct val="101931"/>
              </a:lnSpc>
              <a:spcBef>
                <a:spcPts val="0"/>
              </a:spcBef>
              <a:spcAft>
                <a:spcPts val="0"/>
              </a:spcAft>
              <a:buNone/>
            </a:pPr>
            <a:r>
              <a:t/>
            </a:r>
            <a:endParaRPr sz="1700">
              <a:highlight>
                <a:srgbClr val="FFFFFF"/>
              </a:highlight>
              <a:latin typeface="Arial"/>
              <a:ea typeface="Arial"/>
              <a:cs typeface="Arial"/>
              <a:sym typeface="Arial"/>
            </a:endParaRPr>
          </a:p>
          <a:p>
            <a:pPr indent="0" lvl="0" marL="457200" rtl="0" algn="l">
              <a:lnSpc>
                <a:spcPct val="101931"/>
              </a:lnSpc>
              <a:spcBef>
                <a:spcPts val="0"/>
              </a:spcBef>
              <a:spcAft>
                <a:spcPts val="0"/>
              </a:spcAft>
              <a:buNone/>
            </a:pPr>
            <a:r>
              <a:rPr lang="en-GB" sz="1700">
                <a:highlight>
                  <a:srgbClr val="FFFFFF"/>
                </a:highlight>
                <a:latin typeface="Arial"/>
                <a:ea typeface="Arial"/>
                <a:cs typeface="Arial"/>
                <a:sym typeface="Arial"/>
              </a:rPr>
              <a:t>●</a:t>
            </a:r>
            <a:r>
              <a:rPr lang="en-GB" sz="1300">
                <a:highlight>
                  <a:srgbClr val="FFFFFF"/>
                </a:highlight>
                <a:latin typeface="Times New Roman"/>
                <a:ea typeface="Times New Roman"/>
                <a:cs typeface="Times New Roman"/>
                <a:sym typeface="Times New Roman"/>
              </a:rPr>
              <a:t>       </a:t>
            </a:r>
            <a:r>
              <a:rPr lang="en-GB" sz="1700">
                <a:highlight>
                  <a:srgbClr val="FFFFFF"/>
                </a:highlight>
                <a:latin typeface="Arial"/>
                <a:ea typeface="Arial"/>
                <a:cs typeface="Arial"/>
                <a:sym typeface="Arial"/>
              </a:rPr>
              <a:t>Understand that allowing students to engage with rich open tasks will encourage them to become more confident in their mathematical ability, develop their critical-thinking skills and will provide them with the tools needed to attempt unseen problems.</a:t>
            </a:r>
            <a:endParaRPr sz="1700">
              <a:highlight>
                <a:srgbClr val="FFFFFF"/>
              </a:highlight>
              <a:latin typeface="Arial"/>
              <a:ea typeface="Arial"/>
              <a:cs typeface="Arial"/>
              <a:sym typeface="Arial"/>
            </a:endParaRPr>
          </a:p>
          <a:p>
            <a:pPr indent="0" lvl="0" marL="457200" rtl="0" algn="l">
              <a:lnSpc>
                <a:spcPct val="101931"/>
              </a:lnSpc>
              <a:spcBef>
                <a:spcPts val="0"/>
              </a:spcBef>
              <a:spcAft>
                <a:spcPts val="0"/>
              </a:spcAft>
              <a:buNone/>
            </a:pPr>
            <a:r>
              <a:t/>
            </a:r>
            <a:endParaRPr sz="1700">
              <a:highlight>
                <a:srgbClr val="FFFFFF"/>
              </a:highlight>
              <a:latin typeface="Arial"/>
              <a:ea typeface="Arial"/>
              <a:cs typeface="Arial"/>
              <a:sym typeface="Arial"/>
            </a:endParaRPr>
          </a:p>
          <a:p>
            <a:pPr indent="0" lvl="0" marL="457200" rtl="0" algn="l">
              <a:lnSpc>
                <a:spcPct val="101931"/>
              </a:lnSpc>
              <a:spcBef>
                <a:spcPts val="0"/>
              </a:spcBef>
              <a:spcAft>
                <a:spcPts val="0"/>
              </a:spcAft>
              <a:buNone/>
            </a:pPr>
            <a:r>
              <a:rPr lang="en-GB" sz="1700">
                <a:highlight>
                  <a:srgbClr val="FFFFFF"/>
                </a:highlight>
                <a:latin typeface="Arial"/>
                <a:ea typeface="Arial"/>
                <a:cs typeface="Arial"/>
                <a:sym typeface="Arial"/>
              </a:rPr>
              <a:t>●</a:t>
            </a:r>
            <a:r>
              <a:rPr lang="en-GB" sz="1300">
                <a:highlight>
                  <a:srgbClr val="FFFFFF"/>
                </a:highlight>
                <a:latin typeface="Times New Roman"/>
                <a:ea typeface="Times New Roman"/>
                <a:cs typeface="Times New Roman"/>
                <a:sym typeface="Times New Roman"/>
              </a:rPr>
              <a:t>       </a:t>
            </a:r>
            <a:r>
              <a:rPr lang="en-GB" sz="1700">
                <a:highlight>
                  <a:srgbClr val="FFFFFF"/>
                </a:highlight>
                <a:latin typeface="Arial"/>
                <a:ea typeface="Arial"/>
                <a:cs typeface="Arial"/>
                <a:sym typeface="Arial"/>
              </a:rPr>
              <a:t>Recognise the importance of reflecting on their practice, the value of effective collaboration and the long term benefits of engaging with continual professional development.</a:t>
            </a:r>
            <a:endParaRPr sz="1700">
              <a:highlight>
                <a:srgbClr val="FFFFFF"/>
              </a:highlight>
              <a:latin typeface="Arial"/>
              <a:ea typeface="Arial"/>
              <a:cs typeface="Arial"/>
              <a:sym typeface="Arial"/>
            </a:endParaRPr>
          </a:p>
          <a:p>
            <a:pPr indent="0" lvl="0" marL="0" rtl="0" algn="l">
              <a:lnSpc>
                <a:spcPct val="115000"/>
              </a:lnSpc>
              <a:spcBef>
                <a:spcPts val="0"/>
              </a:spcBef>
              <a:spcAft>
                <a:spcPts val="0"/>
              </a:spcAft>
              <a:buNone/>
            </a:pPr>
            <a:r>
              <a:t/>
            </a:r>
            <a:endParaRPr sz="1100">
              <a:latin typeface="Arial"/>
              <a:ea typeface="Arial"/>
              <a:cs typeface="Arial"/>
              <a:sym typeface="Arial"/>
            </a:endParaRPr>
          </a:p>
          <a:p>
            <a:pPr indent="0" lvl="0" marL="0" rtl="0" algn="l">
              <a:spcBef>
                <a:spcPts val="400"/>
              </a:spcBef>
              <a:spcAft>
                <a:spcPts val="4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4">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4">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4" name="Shape 3414"/>
        <p:cNvGrpSpPr/>
        <p:nvPr/>
      </p:nvGrpSpPr>
      <p:grpSpPr>
        <a:xfrm>
          <a:off x="0" y="0"/>
          <a:ext cx="0" cy="0"/>
          <a:chOff x="0" y="0"/>
          <a:chExt cx="0" cy="0"/>
        </a:xfrm>
      </p:grpSpPr>
      <p:sp>
        <p:nvSpPr>
          <p:cNvPr id="3415" name="Google Shape;3415;p95"/>
          <p:cNvSpPr txBox="1"/>
          <p:nvPr>
            <p:ph type="title"/>
          </p:nvPr>
        </p:nvSpPr>
        <p:spPr>
          <a:xfrm>
            <a:off x="839400" y="46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Common Notation</a:t>
            </a:r>
            <a:endParaRPr/>
          </a:p>
        </p:txBody>
      </p:sp>
      <p:sp>
        <p:nvSpPr>
          <p:cNvPr id="3416" name="Google Shape;3416;p95"/>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417" name="Google Shape;3417;p95"/>
          <p:cNvPicPr preferRelativeResize="0"/>
          <p:nvPr/>
        </p:nvPicPr>
        <p:blipFill>
          <a:blip r:embed="rId3">
            <a:alphaModFix/>
          </a:blip>
          <a:stretch>
            <a:fillRect/>
          </a:stretch>
        </p:blipFill>
        <p:spPr>
          <a:xfrm>
            <a:off x="894800" y="5013752"/>
            <a:ext cx="1291749" cy="1291749"/>
          </a:xfrm>
          <a:prstGeom prst="rect">
            <a:avLst/>
          </a:prstGeom>
          <a:noFill/>
          <a:ln>
            <a:noFill/>
          </a:ln>
        </p:spPr>
      </p:pic>
      <p:pic>
        <p:nvPicPr>
          <p:cNvPr id="3418" name="Google Shape;3418;p95"/>
          <p:cNvPicPr preferRelativeResize="0"/>
          <p:nvPr/>
        </p:nvPicPr>
        <p:blipFill>
          <a:blip r:embed="rId4">
            <a:alphaModFix/>
          </a:blip>
          <a:stretch>
            <a:fillRect/>
          </a:stretch>
        </p:blipFill>
        <p:spPr>
          <a:xfrm>
            <a:off x="5296849" y="832266"/>
            <a:ext cx="4933950" cy="41814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3" name="Shape 3423"/>
        <p:cNvGrpSpPr/>
        <p:nvPr/>
      </p:nvGrpSpPr>
      <p:grpSpPr>
        <a:xfrm>
          <a:off x="0" y="0"/>
          <a:ext cx="0" cy="0"/>
          <a:chOff x="0" y="0"/>
          <a:chExt cx="0" cy="0"/>
        </a:xfrm>
      </p:grpSpPr>
      <p:sp>
        <p:nvSpPr>
          <p:cNvPr id="3424" name="Google Shape;3424;p96"/>
          <p:cNvSpPr txBox="1"/>
          <p:nvPr>
            <p:ph type="title"/>
          </p:nvPr>
        </p:nvSpPr>
        <p:spPr>
          <a:xfrm>
            <a:off x="514800" y="897625"/>
            <a:ext cx="74973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Breakout Room: </a:t>
            </a:r>
            <a:r>
              <a:rPr lang="en-GB"/>
              <a:t>Activity 2</a:t>
            </a:r>
            <a:endParaRPr/>
          </a:p>
          <a:p>
            <a:pPr indent="0" lvl="0" marL="0" rtl="0" algn="l">
              <a:spcBef>
                <a:spcPts val="0"/>
              </a:spcBef>
              <a:spcAft>
                <a:spcPts val="0"/>
              </a:spcAft>
              <a:buNone/>
            </a:pPr>
            <a:r>
              <a:rPr lang="en-GB"/>
              <a:t>Building relationships, making connections</a:t>
            </a:r>
            <a:endParaRPr/>
          </a:p>
        </p:txBody>
      </p:sp>
      <p:sp>
        <p:nvSpPr>
          <p:cNvPr id="3425" name="Google Shape;3425;p96"/>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426" name="Google Shape;3426;p96"/>
          <p:cNvSpPr txBox="1"/>
          <p:nvPr>
            <p:ph idx="1" type="body"/>
          </p:nvPr>
        </p:nvSpPr>
        <p:spPr>
          <a:xfrm>
            <a:off x="1668900" y="2421800"/>
            <a:ext cx="8510400" cy="3696300"/>
          </a:xfrm>
          <a:prstGeom prst="rect">
            <a:avLst/>
          </a:prstGeom>
        </p:spPr>
        <p:txBody>
          <a:bodyPr anchorCtr="0" anchor="t" bIns="0" lIns="0" spcFirstLastPara="1" rIns="0" wrap="square" tIns="0">
            <a:noAutofit/>
          </a:bodyPr>
          <a:lstStyle/>
          <a:p>
            <a:pPr indent="0" lvl="0" marL="0" rtl="0" algn="l">
              <a:lnSpc>
                <a:spcPct val="115000"/>
              </a:lnSpc>
              <a:spcBef>
                <a:spcPts val="300"/>
              </a:spcBef>
              <a:spcAft>
                <a:spcPts val="0"/>
              </a:spcAft>
              <a:buNone/>
            </a:pPr>
            <a:r>
              <a:rPr lang="en-GB" sz="2000"/>
              <a:t>On the jamboard provided, indicate which correctly describe the relationships between the variables.</a:t>
            </a:r>
            <a:endParaRPr sz="2000"/>
          </a:p>
          <a:p>
            <a:pPr indent="0" lvl="0" marL="0" rtl="0" algn="l">
              <a:lnSpc>
                <a:spcPct val="115000"/>
              </a:lnSpc>
              <a:spcBef>
                <a:spcPts val="300"/>
              </a:spcBef>
              <a:spcAft>
                <a:spcPts val="0"/>
              </a:spcAft>
              <a:buNone/>
            </a:pPr>
            <a:r>
              <a:t/>
            </a:r>
            <a:endParaRPr sz="2000"/>
          </a:p>
          <a:p>
            <a:pPr indent="0" lvl="0" marL="0" rtl="0" algn="l">
              <a:lnSpc>
                <a:spcPct val="115000"/>
              </a:lnSpc>
              <a:spcBef>
                <a:spcPts val="0"/>
              </a:spcBef>
              <a:spcAft>
                <a:spcPts val="0"/>
              </a:spcAft>
              <a:buNone/>
            </a:pPr>
            <a:r>
              <a:rPr lang="en-GB" sz="2000"/>
              <a:t>Could we use these correct relationships to find the rate at which the bottom of the ladder is slipping, </a:t>
            </a:r>
            <a:r>
              <a:rPr i="1" lang="en-GB" sz="2000"/>
              <a:t>dx/dt</a:t>
            </a:r>
            <a:r>
              <a:rPr lang="en-GB" sz="2000"/>
              <a:t>? </a:t>
            </a:r>
            <a:endParaRPr sz="2000"/>
          </a:p>
        </p:txBody>
      </p:sp>
      <p:pic>
        <p:nvPicPr>
          <p:cNvPr id="3427" name="Google Shape;3427;p96"/>
          <p:cNvPicPr preferRelativeResize="0"/>
          <p:nvPr/>
        </p:nvPicPr>
        <p:blipFill>
          <a:blip r:embed="rId3">
            <a:alphaModFix/>
          </a:blip>
          <a:stretch>
            <a:fillRect/>
          </a:stretch>
        </p:blipFill>
        <p:spPr>
          <a:xfrm>
            <a:off x="8740300" y="4741154"/>
            <a:ext cx="1132800" cy="1132800"/>
          </a:xfrm>
          <a:prstGeom prst="rect">
            <a:avLst/>
          </a:prstGeom>
          <a:noFill/>
          <a:ln>
            <a:noFill/>
          </a:ln>
        </p:spPr>
      </p:pic>
      <p:sp>
        <p:nvSpPr>
          <p:cNvPr id="3428" name="Google Shape;3428;p96"/>
          <p:cNvSpPr txBox="1"/>
          <p:nvPr/>
        </p:nvSpPr>
        <p:spPr>
          <a:xfrm>
            <a:off x="9025125" y="6016175"/>
            <a:ext cx="3000000" cy="4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dk1"/>
                </a:solidFill>
                <a:hlinkClick r:id="rId4">
                  <a:extLst>
                    <a:ext uri="{A12FA001-AC4F-418D-AE19-62706E023703}">
                      <ahyp:hlinkClr val="tx"/>
                    </a:ext>
                  </a:extLst>
                </a:hlinkClick>
              </a:rPr>
              <a:t>https://tinyurl.com/connecteq</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3" name="Shape 3433"/>
        <p:cNvGrpSpPr/>
        <p:nvPr/>
      </p:nvGrpSpPr>
      <p:grpSpPr>
        <a:xfrm>
          <a:off x="0" y="0"/>
          <a:ext cx="0" cy="0"/>
          <a:chOff x="0" y="0"/>
          <a:chExt cx="0" cy="0"/>
        </a:xfrm>
      </p:grpSpPr>
      <p:sp>
        <p:nvSpPr>
          <p:cNvPr id="3434" name="Google Shape;3434;p97"/>
          <p:cNvSpPr txBox="1"/>
          <p:nvPr>
            <p:ph type="title"/>
          </p:nvPr>
        </p:nvSpPr>
        <p:spPr>
          <a:xfrm>
            <a:off x="497700" y="451677"/>
            <a:ext cx="5256600" cy="5199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Making Connections</a:t>
            </a:r>
            <a:endParaRPr/>
          </a:p>
        </p:txBody>
      </p:sp>
      <p:sp>
        <p:nvSpPr>
          <p:cNvPr id="3435" name="Google Shape;3435;p97"/>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436" name="Google Shape;3436;p97"/>
          <p:cNvPicPr preferRelativeResize="0"/>
          <p:nvPr/>
        </p:nvPicPr>
        <p:blipFill>
          <a:blip r:embed="rId3">
            <a:alphaModFix/>
          </a:blip>
          <a:stretch>
            <a:fillRect/>
          </a:stretch>
        </p:blipFill>
        <p:spPr>
          <a:xfrm>
            <a:off x="5167300" y="1788788"/>
            <a:ext cx="1857375" cy="533400"/>
          </a:xfrm>
          <a:prstGeom prst="rect">
            <a:avLst/>
          </a:prstGeom>
          <a:noFill/>
          <a:ln>
            <a:noFill/>
          </a:ln>
        </p:spPr>
      </p:pic>
      <p:sp>
        <p:nvSpPr>
          <p:cNvPr id="3437" name="Google Shape;3437;p97"/>
          <p:cNvSpPr/>
          <p:nvPr/>
        </p:nvSpPr>
        <p:spPr>
          <a:xfrm rot="7771763">
            <a:off x="5105271" y="3464728"/>
            <a:ext cx="589655" cy="117193"/>
          </a:xfrm>
          <a:prstGeom prst="rightArrow">
            <a:avLst>
              <a:gd fmla="val 50000" name="adj1"/>
              <a:gd fmla="val 50000" name="adj2"/>
            </a:avLst>
          </a:prstGeom>
          <a:solidFill>
            <a:srgbClr val="BE2F2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8" name="Google Shape;3438;p97"/>
          <p:cNvSpPr/>
          <p:nvPr/>
        </p:nvSpPr>
        <p:spPr>
          <a:xfrm rot="2920289">
            <a:off x="6520534" y="3462584"/>
            <a:ext cx="589664" cy="116697"/>
          </a:xfrm>
          <a:prstGeom prst="rightArrow">
            <a:avLst>
              <a:gd fmla="val 50000" name="adj1"/>
              <a:gd fmla="val 50000" name="adj2"/>
            </a:avLst>
          </a:prstGeom>
          <a:solidFill>
            <a:srgbClr val="BE2F2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39" name="Google Shape;3439;p97"/>
          <p:cNvPicPr preferRelativeResize="0"/>
          <p:nvPr/>
        </p:nvPicPr>
        <p:blipFill>
          <a:blip r:embed="rId4">
            <a:alphaModFix/>
          </a:blip>
          <a:stretch>
            <a:fillRect/>
          </a:stretch>
        </p:blipFill>
        <p:spPr>
          <a:xfrm>
            <a:off x="3515425" y="5212288"/>
            <a:ext cx="1532465" cy="881700"/>
          </a:xfrm>
          <a:prstGeom prst="rect">
            <a:avLst/>
          </a:prstGeom>
          <a:noFill/>
          <a:ln>
            <a:noFill/>
          </a:ln>
        </p:spPr>
      </p:pic>
      <p:pic>
        <p:nvPicPr>
          <p:cNvPr id="3440" name="Google Shape;3440;p97"/>
          <p:cNvPicPr preferRelativeResize="0"/>
          <p:nvPr/>
        </p:nvPicPr>
        <p:blipFill>
          <a:blip r:embed="rId5">
            <a:alphaModFix/>
          </a:blip>
          <a:stretch>
            <a:fillRect/>
          </a:stretch>
        </p:blipFill>
        <p:spPr>
          <a:xfrm>
            <a:off x="5193175" y="5273075"/>
            <a:ext cx="1709735" cy="881700"/>
          </a:xfrm>
          <a:prstGeom prst="rect">
            <a:avLst/>
          </a:prstGeom>
          <a:noFill/>
          <a:ln>
            <a:noFill/>
          </a:ln>
        </p:spPr>
      </p:pic>
      <p:pic>
        <p:nvPicPr>
          <p:cNvPr id="3441" name="Google Shape;3441;p97"/>
          <p:cNvPicPr preferRelativeResize="0"/>
          <p:nvPr/>
        </p:nvPicPr>
        <p:blipFill>
          <a:blip r:embed="rId6">
            <a:alphaModFix/>
          </a:blip>
          <a:stretch>
            <a:fillRect/>
          </a:stretch>
        </p:blipFill>
        <p:spPr>
          <a:xfrm>
            <a:off x="140550" y="3852350"/>
            <a:ext cx="5970896" cy="666750"/>
          </a:xfrm>
          <a:prstGeom prst="rect">
            <a:avLst/>
          </a:prstGeom>
          <a:noFill/>
          <a:ln>
            <a:noFill/>
          </a:ln>
        </p:spPr>
      </p:pic>
      <p:sp>
        <p:nvSpPr>
          <p:cNvPr id="3442" name="Google Shape;3442;p97"/>
          <p:cNvSpPr txBox="1"/>
          <p:nvPr/>
        </p:nvSpPr>
        <p:spPr>
          <a:xfrm>
            <a:off x="382363" y="1133400"/>
            <a:ext cx="11427300" cy="8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chemeClr val="dk2"/>
                </a:solidFill>
                <a:latin typeface="Calibri"/>
                <a:ea typeface="Calibri"/>
                <a:cs typeface="Calibri"/>
                <a:sym typeface="Calibri"/>
              </a:rPr>
              <a:t>Could we use these relationships to find the rate at which the bottom of the ladder is slipping, </a:t>
            </a:r>
            <a:r>
              <a:rPr i="1" lang="en-GB" sz="2000">
                <a:solidFill>
                  <a:schemeClr val="dk2"/>
                </a:solidFill>
                <a:latin typeface="Calibri"/>
                <a:ea typeface="Calibri"/>
                <a:cs typeface="Calibri"/>
                <a:sym typeface="Calibri"/>
              </a:rPr>
              <a:t>dx/dt</a:t>
            </a:r>
            <a:r>
              <a:rPr lang="en-GB" sz="2000">
                <a:solidFill>
                  <a:schemeClr val="dk2"/>
                </a:solidFill>
                <a:latin typeface="Calibri"/>
                <a:ea typeface="Calibri"/>
                <a:cs typeface="Calibri"/>
                <a:sym typeface="Calibri"/>
              </a:rPr>
              <a:t>?</a:t>
            </a:r>
            <a:endParaRPr sz="2000">
              <a:solidFill>
                <a:schemeClr val="dk2"/>
              </a:solidFill>
              <a:latin typeface="Calibri"/>
              <a:ea typeface="Calibri"/>
              <a:cs typeface="Calibri"/>
              <a:sym typeface="Calibri"/>
            </a:endParaRPr>
          </a:p>
          <a:p>
            <a:pPr indent="0" lvl="0" marL="0" rtl="0" algn="l">
              <a:spcBef>
                <a:spcPts val="0"/>
              </a:spcBef>
              <a:spcAft>
                <a:spcPts val="0"/>
              </a:spcAft>
              <a:buNone/>
            </a:pPr>
            <a:r>
              <a:t/>
            </a:r>
            <a:endParaRPr sz="2000">
              <a:solidFill>
                <a:schemeClr val="dk2"/>
              </a:solidFill>
              <a:latin typeface="Calibri"/>
              <a:ea typeface="Calibri"/>
              <a:cs typeface="Calibri"/>
              <a:sym typeface="Calibri"/>
            </a:endParaRPr>
          </a:p>
        </p:txBody>
      </p:sp>
      <p:pic>
        <p:nvPicPr>
          <p:cNvPr id="3443" name="Google Shape;3443;p97"/>
          <p:cNvPicPr preferRelativeResize="0"/>
          <p:nvPr/>
        </p:nvPicPr>
        <p:blipFill>
          <a:blip r:embed="rId7">
            <a:alphaModFix/>
          </a:blip>
          <a:stretch>
            <a:fillRect/>
          </a:stretch>
        </p:blipFill>
        <p:spPr>
          <a:xfrm>
            <a:off x="382353" y="5042200"/>
            <a:ext cx="1132800" cy="1132800"/>
          </a:xfrm>
          <a:prstGeom prst="rect">
            <a:avLst/>
          </a:prstGeom>
          <a:noFill/>
          <a:ln>
            <a:noFill/>
          </a:ln>
        </p:spPr>
      </p:pic>
      <p:pic>
        <p:nvPicPr>
          <p:cNvPr id="3444" name="Google Shape;3444;p97"/>
          <p:cNvPicPr preferRelativeResize="0"/>
          <p:nvPr/>
        </p:nvPicPr>
        <p:blipFill>
          <a:blip r:embed="rId8">
            <a:alphaModFix/>
          </a:blip>
          <a:stretch>
            <a:fillRect/>
          </a:stretch>
        </p:blipFill>
        <p:spPr>
          <a:xfrm>
            <a:off x="6582567" y="3882700"/>
            <a:ext cx="4448175" cy="657225"/>
          </a:xfrm>
          <a:prstGeom prst="rect">
            <a:avLst/>
          </a:prstGeom>
          <a:noFill/>
          <a:ln>
            <a:noFill/>
          </a:ln>
        </p:spPr>
      </p:pic>
      <p:pic>
        <p:nvPicPr>
          <p:cNvPr id="3445" name="Google Shape;3445;p97"/>
          <p:cNvPicPr preferRelativeResize="0"/>
          <p:nvPr/>
        </p:nvPicPr>
        <p:blipFill>
          <a:blip r:embed="rId9">
            <a:alphaModFix/>
          </a:blip>
          <a:stretch>
            <a:fillRect/>
          </a:stretch>
        </p:blipFill>
        <p:spPr>
          <a:xfrm>
            <a:off x="5038750" y="2492388"/>
            <a:ext cx="2114550" cy="666750"/>
          </a:xfrm>
          <a:prstGeom prst="rect">
            <a:avLst/>
          </a:prstGeom>
          <a:noFill/>
          <a:ln>
            <a:noFill/>
          </a:ln>
        </p:spPr>
      </p:pic>
      <p:pic>
        <p:nvPicPr>
          <p:cNvPr id="3446" name="Google Shape;3446;p97"/>
          <p:cNvPicPr preferRelativeResize="0"/>
          <p:nvPr/>
        </p:nvPicPr>
        <p:blipFill>
          <a:blip r:embed="rId10">
            <a:alphaModFix/>
          </a:blip>
          <a:stretch>
            <a:fillRect/>
          </a:stretch>
        </p:blipFill>
        <p:spPr>
          <a:xfrm>
            <a:off x="6741425" y="5273075"/>
            <a:ext cx="1709725" cy="1054945"/>
          </a:xfrm>
          <a:prstGeom prst="rect">
            <a:avLst/>
          </a:prstGeom>
          <a:noFill/>
          <a:ln>
            <a:noFill/>
          </a:ln>
        </p:spPr>
      </p:pic>
      <p:pic>
        <p:nvPicPr>
          <p:cNvPr id="3447" name="Google Shape;3447;p97"/>
          <p:cNvPicPr preferRelativeResize="0"/>
          <p:nvPr/>
        </p:nvPicPr>
        <p:blipFill>
          <a:blip r:embed="rId11">
            <a:alphaModFix/>
          </a:blip>
          <a:stretch>
            <a:fillRect/>
          </a:stretch>
        </p:blipFill>
        <p:spPr>
          <a:xfrm>
            <a:off x="4805025" y="4547505"/>
            <a:ext cx="2486025" cy="657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6"/>
                                        </p:tgtEl>
                                        <p:attrNameLst>
                                          <p:attrName>style.visibility</p:attrName>
                                        </p:attrNameLst>
                                      </p:cBhvr>
                                      <p:to>
                                        <p:strVal val="visible"/>
                                      </p:to>
                                    </p:set>
                                    <p:animEffect filter="fade" transition="in">
                                      <p:cBhvr>
                                        <p:cTn dur="1000"/>
                                        <p:tgtEl>
                                          <p:spTgt spid="34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5"/>
                                        </p:tgtEl>
                                        <p:attrNameLst>
                                          <p:attrName>style.visibility</p:attrName>
                                        </p:attrNameLst>
                                      </p:cBhvr>
                                      <p:to>
                                        <p:strVal val="visible"/>
                                      </p:to>
                                    </p:set>
                                    <p:animEffect filter="fade" transition="in">
                                      <p:cBhvr>
                                        <p:cTn dur="1000"/>
                                        <p:tgtEl>
                                          <p:spTgt spid="34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7"/>
                                        </p:tgtEl>
                                        <p:attrNameLst>
                                          <p:attrName>style.visibility</p:attrName>
                                        </p:attrNameLst>
                                      </p:cBhvr>
                                      <p:to>
                                        <p:strVal val="visible"/>
                                      </p:to>
                                    </p:set>
                                    <p:animEffect filter="fade" transition="in">
                                      <p:cBhvr>
                                        <p:cTn dur="1000"/>
                                        <p:tgtEl>
                                          <p:spTgt spid="34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1"/>
                                        </p:tgtEl>
                                        <p:attrNameLst>
                                          <p:attrName>style.visibility</p:attrName>
                                        </p:attrNameLst>
                                      </p:cBhvr>
                                      <p:to>
                                        <p:strVal val="visible"/>
                                      </p:to>
                                    </p:set>
                                    <p:animEffect filter="fade" transition="in">
                                      <p:cBhvr>
                                        <p:cTn dur="1000"/>
                                        <p:tgtEl>
                                          <p:spTgt spid="34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8"/>
                                        </p:tgtEl>
                                        <p:attrNameLst>
                                          <p:attrName>style.visibility</p:attrName>
                                        </p:attrNameLst>
                                      </p:cBhvr>
                                      <p:to>
                                        <p:strVal val="visible"/>
                                      </p:to>
                                    </p:set>
                                    <p:animEffect filter="fade" transition="in">
                                      <p:cBhvr>
                                        <p:cTn dur="1000"/>
                                        <p:tgtEl>
                                          <p:spTgt spid="34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4"/>
                                        </p:tgtEl>
                                        <p:attrNameLst>
                                          <p:attrName>style.visibility</p:attrName>
                                        </p:attrNameLst>
                                      </p:cBhvr>
                                      <p:to>
                                        <p:strVal val="visible"/>
                                      </p:to>
                                    </p:set>
                                    <p:animEffect filter="fade" transition="in">
                                      <p:cBhvr>
                                        <p:cTn dur="1000"/>
                                        <p:tgtEl>
                                          <p:spTgt spid="34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9"/>
                                        </p:tgtEl>
                                        <p:attrNameLst>
                                          <p:attrName>style.visibility</p:attrName>
                                        </p:attrNameLst>
                                      </p:cBhvr>
                                      <p:to>
                                        <p:strVal val="visible"/>
                                      </p:to>
                                    </p:set>
                                    <p:animEffect filter="fade" transition="in">
                                      <p:cBhvr>
                                        <p:cTn dur="1000"/>
                                        <p:tgtEl>
                                          <p:spTgt spid="34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7"/>
                                        </p:tgtEl>
                                        <p:attrNameLst>
                                          <p:attrName>style.visibility</p:attrName>
                                        </p:attrNameLst>
                                      </p:cBhvr>
                                      <p:to>
                                        <p:strVal val="visible"/>
                                      </p:to>
                                    </p:set>
                                    <p:animEffect filter="fade" transition="in">
                                      <p:cBhvr>
                                        <p:cTn dur="1000"/>
                                        <p:tgtEl>
                                          <p:spTgt spid="34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0"/>
                                        </p:tgtEl>
                                        <p:attrNameLst>
                                          <p:attrName>style.visibility</p:attrName>
                                        </p:attrNameLst>
                                      </p:cBhvr>
                                      <p:to>
                                        <p:strVal val="visible"/>
                                      </p:to>
                                    </p:set>
                                    <p:animEffect filter="fade" transition="in">
                                      <p:cBhvr>
                                        <p:cTn dur="1000"/>
                                        <p:tgtEl>
                                          <p:spTgt spid="34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6"/>
                                        </p:tgtEl>
                                        <p:attrNameLst>
                                          <p:attrName>style.visibility</p:attrName>
                                        </p:attrNameLst>
                                      </p:cBhvr>
                                      <p:to>
                                        <p:strVal val="visible"/>
                                      </p:to>
                                    </p:set>
                                    <p:animEffect filter="fade" transition="in">
                                      <p:cBhvr>
                                        <p:cTn dur="1000"/>
                                        <p:tgtEl>
                                          <p:spTgt spid="34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2" name="Shape 3452"/>
        <p:cNvGrpSpPr/>
        <p:nvPr/>
      </p:nvGrpSpPr>
      <p:grpSpPr>
        <a:xfrm>
          <a:off x="0" y="0"/>
          <a:ext cx="0" cy="0"/>
          <a:chOff x="0" y="0"/>
          <a:chExt cx="0" cy="0"/>
        </a:xfrm>
      </p:grpSpPr>
      <p:sp>
        <p:nvSpPr>
          <p:cNvPr id="3453" name="Google Shape;3453;p98"/>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Rich Task</a:t>
            </a:r>
            <a:endParaRPr/>
          </a:p>
        </p:txBody>
      </p:sp>
      <p:sp>
        <p:nvSpPr>
          <p:cNvPr id="3454" name="Google Shape;3454;p98"/>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3455" name="Google Shape;3455;p98"/>
          <p:cNvSpPr txBox="1"/>
          <p:nvPr>
            <p:ph idx="1" type="body"/>
          </p:nvPr>
        </p:nvSpPr>
        <p:spPr>
          <a:xfrm>
            <a:off x="1895175" y="2001025"/>
            <a:ext cx="6803700" cy="36963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en-GB" sz="2200"/>
              <a:t>What are rich tasks?</a:t>
            </a:r>
            <a:endParaRPr sz="2200"/>
          </a:p>
          <a:p>
            <a:pPr indent="-368300" lvl="0" marL="457200" rtl="0" algn="l">
              <a:lnSpc>
                <a:spcPct val="150000"/>
              </a:lnSpc>
              <a:spcBef>
                <a:spcPts val="0"/>
              </a:spcBef>
              <a:spcAft>
                <a:spcPts val="0"/>
              </a:spcAft>
              <a:buSzPts val="2200"/>
              <a:buChar char="●"/>
            </a:pPr>
            <a:r>
              <a:rPr lang="en-GB" sz="2200"/>
              <a:t>Accessible to all learners</a:t>
            </a:r>
            <a:endParaRPr sz="2200"/>
          </a:p>
          <a:p>
            <a:pPr indent="-368300" lvl="0" marL="457200" rtl="0" algn="l">
              <a:lnSpc>
                <a:spcPct val="150000"/>
              </a:lnSpc>
              <a:spcBef>
                <a:spcPts val="0"/>
              </a:spcBef>
              <a:spcAft>
                <a:spcPts val="0"/>
              </a:spcAft>
              <a:buSzPts val="2200"/>
              <a:buChar char="●"/>
            </a:pPr>
            <a:r>
              <a:rPr lang="en-GB" sz="2200"/>
              <a:t>Multiple approaches and representations</a:t>
            </a:r>
            <a:endParaRPr sz="2200"/>
          </a:p>
          <a:p>
            <a:pPr indent="-368300" lvl="0" marL="457200" rtl="0" algn="l">
              <a:lnSpc>
                <a:spcPct val="150000"/>
              </a:lnSpc>
              <a:spcBef>
                <a:spcPts val="0"/>
              </a:spcBef>
              <a:spcAft>
                <a:spcPts val="0"/>
              </a:spcAft>
              <a:buSzPts val="2200"/>
              <a:buChar char="●"/>
            </a:pPr>
            <a:r>
              <a:rPr lang="en-GB" sz="2200"/>
              <a:t>Collaboration and discussion</a:t>
            </a:r>
            <a:endParaRPr sz="2200"/>
          </a:p>
          <a:p>
            <a:pPr indent="-368300" lvl="0" marL="457200" rtl="0" algn="l">
              <a:lnSpc>
                <a:spcPct val="150000"/>
              </a:lnSpc>
              <a:spcBef>
                <a:spcPts val="0"/>
              </a:spcBef>
              <a:spcAft>
                <a:spcPts val="0"/>
              </a:spcAft>
              <a:buSzPts val="2200"/>
              <a:buChar char="●"/>
            </a:pPr>
            <a:r>
              <a:rPr lang="en-GB" sz="2200"/>
              <a:t>Engagement, curiosity and creativity</a:t>
            </a:r>
            <a:endParaRPr sz="2200"/>
          </a:p>
          <a:p>
            <a:pPr indent="-368300" lvl="0" marL="457200" rtl="0" algn="l">
              <a:lnSpc>
                <a:spcPct val="150000"/>
              </a:lnSpc>
              <a:spcBef>
                <a:spcPts val="0"/>
              </a:spcBef>
              <a:spcAft>
                <a:spcPts val="0"/>
              </a:spcAft>
              <a:buSzPts val="2200"/>
              <a:buChar char="●"/>
            </a:pPr>
            <a:r>
              <a:rPr lang="en-GB" sz="2200"/>
              <a:t>Cross-topic connections</a:t>
            </a:r>
            <a:endParaRPr sz="2200"/>
          </a:p>
          <a:p>
            <a:pPr indent="-368300" lvl="0" marL="457200" rtl="0" algn="l">
              <a:lnSpc>
                <a:spcPct val="150000"/>
              </a:lnSpc>
              <a:spcBef>
                <a:spcPts val="0"/>
              </a:spcBef>
              <a:spcAft>
                <a:spcPts val="0"/>
              </a:spcAft>
              <a:buSzPts val="2200"/>
              <a:buChar char="●"/>
            </a:pPr>
            <a:r>
              <a:rPr lang="en-GB" sz="2200"/>
              <a:t>Opportunities for extension</a:t>
            </a:r>
            <a:endParaRPr sz="2200"/>
          </a:p>
          <a:p>
            <a:pPr indent="0" lvl="0" marL="0" rtl="0" algn="l">
              <a:lnSpc>
                <a:spcPct val="150000"/>
              </a:lnSpc>
              <a:spcBef>
                <a:spcPts val="0"/>
              </a:spcBef>
              <a:spcAft>
                <a:spcPts val="0"/>
              </a:spcAft>
              <a:buNone/>
            </a:pPr>
            <a:r>
              <a:t/>
            </a:r>
            <a:endParaRPr b="1" sz="2300" u="sng"/>
          </a:p>
          <a:p>
            <a:pPr indent="0" lvl="0" marL="0" rtl="0" algn="l">
              <a:lnSpc>
                <a:spcPct val="150000"/>
              </a:lnSpc>
              <a:spcBef>
                <a:spcPts val="400"/>
              </a:spcBef>
              <a:spcAft>
                <a:spcPts val="400"/>
              </a:spcAft>
              <a:buNone/>
            </a:pPr>
            <a:r>
              <a:t/>
            </a:r>
            <a:endParaRPr sz="40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0" name="Shape 3460"/>
        <p:cNvGrpSpPr/>
        <p:nvPr/>
      </p:nvGrpSpPr>
      <p:grpSpPr>
        <a:xfrm>
          <a:off x="0" y="0"/>
          <a:ext cx="0" cy="0"/>
          <a:chOff x="0" y="0"/>
          <a:chExt cx="0" cy="0"/>
        </a:xfrm>
      </p:grpSpPr>
      <p:sp>
        <p:nvSpPr>
          <p:cNvPr id="3461" name="Google Shape;3461;p99"/>
          <p:cNvSpPr txBox="1"/>
          <p:nvPr>
            <p:ph type="title"/>
          </p:nvPr>
        </p:nvSpPr>
        <p:spPr>
          <a:xfrm>
            <a:off x="415325" y="415350"/>
            <a:ext cx="86559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How would our 2015 students have approached the oil slick problem?</a:t>
            </a:r>
            <a:endParaRPr/>
          </a:p>
        </p:txBody>
      </p:sp>
      <p:sp>
        <p:nvSpPr>
          <p:cNvPr id="3462" name="Google Shape;3462;p99"/>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463" name="Google Shape;3463;p99"/>
          <p:cNvSpPr txBox="1"/>
          <p:nvPr>
            <p:ph idx="1" type="body"/>
          </p:nvPr>
        </p:nvSpPr>
        <p:spPr>
          <a:xfrm>
            <a:off x="415325" y="2503800"/>
            <a:ext cx="11126100" cy="36963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GB"/>
              <a:t>What do we want?</a:t>
            </a:r>
            <a:endParaRPr/>
          </a:p>
          <a:p>
            <a:pPr indent="0" lvl="0" marL="0" rtl="0" algn="l">
              <a:spcBef>
                <a:spcPts val="400"/>
              </a:spcBef>
              <a:spcAft>
                <a:spcPts val="0"/>
              </a:spcAft>
              <a:buNone/>
            </a:pPr>
            <a:r>
              <a:t/>
            </a:r>
            <a:endParaRPr/>
          </a:p>
          <a:p>
            <a:pPr indent="0" lvl="0" marL="0" rtl="0" algn="l">
              <a:spcBef>
                <a:spcPts val="400"/>
              </a:spcBef>
              <a:spcAft>
                <a:spcPts val="0"/>
              </a:spcAft>
              <a:buNone/>
            </a:pPr>
            <a:r>
              <a:t/>
            </a:r>
            <a:endParaRPr/>
          </a:p>
          <a:p>
            <a:pPr indent="0" lvl="0" marL="0" rtl="0" algn="l">
              <a:spcBef>
                <a:spcPts val="400"/>
              </a:spcBef>
              <a:spcAft>
                <a:spcPts val="0"/>
              </a:spcAft>
              <a:buNone/>
            </a:pPr>
            <a:r>
              <a:rPr lang="en-GB"/>
              <a:t>What are we given?</a:t>
            </a:r>
            <a:endParaRPr/>
          </a:p>
          <a:p>
            <a:pPr indent="0" lvl="0" marL="0" rtl="0" algn="l">
              <a:spcBef>
                <a:spcPts val="400"/>
              </a:spcBef>
              <a:spcAft>
                <a:spcPts val="0"/>
              </a:spcAft>
              <a:buNone/>
            </a:pPr>
            <a:r>
              <a:t/>
            </a:r>
            <a:endParaRPr/>
          </a:p>
          <a:p>
            <a:pPr indent="0" lvl="0" marL="0" rtl="0" algn="l">
              <a:spcBef>
                <a:spcPts val="400"/>
              </a:spcBef>
              <a:spcAft>
                <a:spcPts val="0"/>
              </a:spcAft>
              <a:buNone/>
            </a:pPr>
            <a:r>
              <a:t/>
            </a:r>
            <a:endParaRPr/>
          </a:p>
          <a:p>
            <a:pPr indent="0" lvl="0" marL="0" rtl="0" algn="l">
              <a:spcBef>
                <a:spcPts val="400"/>
              </a:spcBef>
              <a:spcAft>
                <a:spcPts val="0"/>
              </a:spcAft>
              <a:buNone/>
            </a:pPr>
            <a:r>
              <a:rPr lang="en-GB"/>
              <a:t>What do we need to find?</a:t>
            </a:r>
            <a:endParaRPr/>
          </a:p>
          <a:p>
            <a:pPr indent="0" lvl="0" marL="0" rtl="0" algn="l">
              <a:spcBef>
                <a:spcPts val="400"/>
              </a:spcBef>
              <a:spcAft>
                <a:spcPts val="400"/>
              </a:spcAft>
              <a:buNone/>
            </a:pPr>
            <a:r>
              <a:t/>
            </a:r>
            <a:endParaRPr/>
          </a:p>
        </p:txBody>
      </p:sp>
      <p:pic>
        <p:nvPicPr>
          <p:cNvPr id="3464" name="Google Shape;3464;p99"/>
          <p:cNvPicPr preferRelativeResize="0"/>
          <p:nvPr/>
        </p:nvPicPr>
        <p:blipFill>
          <a:blip r:embed="rId3">
            <a:alphaModFix/>
          </a:blip>
          <a:stretch>
            <a:fillRect/>
          </a:stretch>
        </p:blipFill>
        <p:spPr>
          <a:xfrm>
            <a:off x="4689887" y="2399100"/>
            <a:ext cx="2577000" cy="3470575"/>
          </a:xfrm>
          <a:prstGeom prst="rect">
            <a:avLst/>
          </a:prstGeom>
          <a:noFill/>
          <a:ln>
            <a:noFill/>
          </a:ln>
        </p:spPr>
      </p:pic>
      <p:pic>
        <p:nvPicPr>
          <p:cNvPr id="3465" name="Google Shape;3465;p99"/>
          <p:cNvPicPr preferRelativeResize="0"/>
          <p:nvPr/>
        </p:nvPicPr>
        <p:blipFill>
          <a:blip r:embed="rId4">
            <a:alphaModFix/>
          </a:blip>
          <a:stretch>
            <a:fillRect/>
          </a:stretch>
        </p:blipFill>
        <p:spPr>
          <a:xfrm>
            <a:off x="8072700" y="2399100"/>
            <a:ext cx="2302659" cy="3470575"/>
          </a:xfrm>
          <a:prstGeom prst="rect">
            <a:avLst/>
          </a:prstGeom>
          <a:noFill/>
          <a:ln>
            <a:noFill/>
          </a:ln>
        </p:spPr>
      </p:pic>
      <p:sp>
        <p:nvSpPr>
          <p:cNvPr id="3466" name="Google Shape;3466;p99"/>
          <p:cNvSpPr/>
          <p:nvPr/>
        </p:nvSpPr>
        <p:spPr>
          <a:xfrm>
            <a:off x="415325" y="1364775"/>
            <a:ext cx="10825500" cy="982800"/>
          </a:xfrm>
          <a:prstGeom prst="rect">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67" name="Google Shape;3467;p99"/>
          <p:cNvPicPr preferRelativeResize="0"/>
          <p:nvPr/>
        </p:nvPicPr>
        <p:blipFill>
          <a:blip r:embed="rId5">
            <a:alphaModFix/>
          </a:blip>
          <a:stretch>
            <a:fillRect/>
          </a:stretch>
        </p:blipFill>
        <p:spPr>
          <a:xfrm>
            <a:off x="866939" y="1468275"/>
            <a:ext cx="10222875" cy="775800"/>
          </a:xfrm>
          <a:prstGeom prst="rect">
            <a:avLst/>
          </a:prstGeom>
          <a:noFill/>
          <a:ln>
            <a:noFill/>
          </a:ln>
        </p:spPr>
      </p:pic>
      <p:sp>
        <p:nvSpPr>
          <p:cNvPr id="3468" name="Google Shape;3468;p99"/>
          <p:cNvSpPr/>
          <p:nvPr/>
        </p:nvSpPr>
        <p:spPr>
          <a:xfrm>
            <a:off x="7453275" y="1407225"/>
            <a:ext cx="3541500" cy="793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9" name="Google Shape;3469;p99"/>
          <p:cNvSpPr/>
          <p:nvPr/>
        </p:nvSpPr>
        <p:spPr>
          <a:xfrm>
            <a:off x="2502475" y="1802475"/>
            <a:ext cx="2472300" cy="545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3"/>
                                        </p:tgtEl>
                                        <p:attrNameLst>
                                          <p:attrName>style.visibility</p:attrName>
                                        </p:attrNameLst>
                                      </p:cBhvr>
                                      <p:to>
                                        <p:strVal val="visible"/>
                                      </p:to>
                                    </p:set>
                                    <p:animEffect filter="fade" transition="in">
                                      <p:cBhvr>
                                        <p:cTn dur="1000"/>
                                        <p:tgtEl>
                                          <p:spTgt spid="34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9"/>
                                        </p:tgtEl>
                                        <p:attrNameLst>
                                          <p:attrName>style.visibility</p:attrName>
                                        </p:attrNameLst>
                                      </p:cBhvr>
                                      <p:to>
                                        <p:strVal val="visible"/>
                                      </p:to>
                                    </p:set>
                                    <p:animEffect filter="fade" transition="in">
                                      <p:cBhvr>
                                        <p:cTn dur="1000"/>
                                        <p:tgtEl>
                                          <p:spTgt spid="34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4"/>
                                        </p:tgtEl>
                                        <p:attrNameLst>
                                          <p:attrName>style.visibility</p:attrName>
                                        </p:attrNameLst>
                                      </p:cBhvr>
                                      <p:to>
                                        <p:strVal val="visible"/>
                                      </p:to>
                                    </p:set>
                                    <p:animEffect filter="fade" transition="in">
                                      <p:cBhvr>
                                        <p:cTn dur="1000"/>
                                        <p:tgtEl>
                                          <p:spTgt spid="34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5"/>
                                        </p:tgtEl>
                                        <p:attrNameLst>
                                          <p:attrName>style.visibility</p:attrName>
                                        </p:attrNameLst>
                                      </p:cBhvr>
                                      <p:to>
                                        <p:strVal val="visible"/>
                                      </p:to>
                                    </p:set>
                                    <p:animEffect filter="fade" transition="in">
                                      <p:cBhvr>
                                        <p:cTn dur="1000"/>
                                        <p:tgtEl>
                                          <p:spTgt spid="34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8"/>
                                        </p:tgtEl>
                                        <p:attrNameLst>
                                          <p:attrName>style.visibility</p:attrName>
                                        </p:attrNameLst>
                                      </p:cBhvr>
                                      <p:to>
                                        <p:strVal val="visible"/>
                                      </p:to>
                                    </p:set>
                                    <p:animEffect filter="fade" transition="in">
                                      <p:cBhvr>
                                        <p:cTn dur="1000"/>
                                        <p:tgtEl>
                                          <p:spTgt spid="3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4" name="Shape 3474"/>
        <p:cNvGrpSpPr/>
        <p:nvPr/>
      </p:nvGrpSpPr>
      <p:grpSpPr>
        <a:xfrm>
          <a:off x="0" y="0"/>
          <a:ext cx="0" cy="0"/>
          <a:chOff x="0" y="0"/>
          <a:chExt cx="0" cy="0"/>
        </a:xfrm>
      </p:grpSpPr>
      <p:sp>
        <p:nvSpPr>
          <p:cNvPr id="3475" name="Google Shape;3475;p100"/>
          <p:cNvSpPr txBox="1"/>
          <p:nvPr>
            <p:ph type="title"/>
          </p:nvPr>
        </p:nvSpPr>
        <p:spPr>
          <a:xfrm>
            <a:off x="514800" y="503500"/>
            <a:ext cx="89187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How will this approach help our 2015 students and the oil slick problem?</a:t>
            </a:r>
            <a:endParaRPr/>
          </a:p>
          <a:p>
            <a:pPr indent="0" lvl="0" marL="0" rtl="0" algn="l">
              <a:spcBef>
                <a:spcPts val="0"/>
              </a:spcBef>
              <a:spcAft>
                <a:spcPts val="0"/>
              </a:spcAft>
              <a:buNone/>
            </a:pPr>
            <a:r>
              <a:t/>
            </a:r>
            <a:endParaRPr/>
          </a:p>
        </p:txBody>
      </p:sp>
      <p:sp>
        <p:nvSpPr>
          <p:cNvPr id="3476" name="Google Shape;3476;p100"/>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cxnSp>
        <p:nvCxnSpPr>
          <p:cNvPr id="3477" name="Google Shape;3477;p100"/>
          <p:cNvCxnSpPr>
            <a:stCxn id="3478" idx="2"/>
            <a:endCxn id="3478" idx="2"/>
          </p:cNvCxnSpPr>
          <p:nvPr/>
        </p:nvCxnSpPr>
        <p:spPr>
          <a:xfrm>
            <a:off x="394675" y="1780325"/>
            <a:ext cx="0" cy="0"/>
          </a:xfrm>
          <a:prstGeom prst="straightConnector1">
            <a:avLst/>
          </a:prstGeom>
          <a:noFill/>
          <a:ln cap="flat" cmpd="sng" w="9525">
            <a:solidFill>
              <a:schemeClr val="dk2"/>
            </a:solidFill>
            <a:prstDash val="solid"/>
            <a:round/>
            <a:headEnd len="med" w="med" type="none"/>
            <a:tailEnd len="med" w="med" type="none"/>
          </a:ln>
        </p:spPr>
      </p:cxnSp>
      <p:sp>
        <p:nvSpPr>
          <p:cNvPr id="3479" name="Google Shape;3479;p100"/>
          <p:cNvSpPr/>
          <p:nvPr/>
        </p:nvSpPr>
        <p:spPr>
          <a:xfrm>
            <a:off x="514800" y="1154550"/>
            <a:ext cx="10825500" cy="982800"/>
          </a:xfrm>
          <a:prstGeom prst="rect">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80" name="Google Shape;3480;p100"/>
          <p:cNvPicPr preferRelativeResize="0"/>
          <p:nvPr/>
        </p:nvPicPr>
        <p:blipFill>
          <a:blip r:embed="rId3">
            <a:alphaModFix/>
          </a:blip>
          <a:stretch>
            <a:fillRect/>
          </a:stretch>
        </p:blipFill>
        <p:spPr>
          <a:xfrm>
            <a:off x="816102" y="1258050"/>
            <a:ext cx="10222875" cy="775800"/>
          </a:xfrm>
          <a:prstGeom prst="rect">
            <a:avLst/>
          </a:prstGeom>
          <a:noFill/>
          <a:ln>
            <a:noFill/>
          </a:ln>
        </p:spPr>
      </p:pic>
      <p:pic>
        <p:nvPicPr>
          <p:cNvPr id="3481" name="Google Shape;3481;p100"/>
          <p:cNvPicPr preferRelativeResize="0"/>
          <p:nvPr/>
        </p:nvPicPr>
        <p:blipFill>
          <a:blip r:embed="rId4">
            <a:alphaModFix/>
          </a:blip>
          <a:stretch>
            <a:fillRect/>
          </a:stretch>
        </p:blipFill>
        <p:spPr>
          <a:xfrm>
            <a:off x="1347425" y="2371887"/>
            <a:ext cx="3553732" cy="775800"/>
          </a:xfrm>
          <a:prstGeom prst="rect">
            <a:avLst/>
          </a:prstGeom>
          <a:noFill/>
          <a:ln>
            <a:noFill/>
          </a:ln>
        </p:spPr>
      </p:pic>
      <p:pic>
        <p:nvPicPr>
          <p:cNvPr id="3482" name="Google Shape;3482;p100"/>
          <p:cNvPicPr preferRelativeResize="0"/>
          <p:nvPr/>
        </p:nvPicPr>
        <p:blipFill>
          <a:blip r:embed="rId5">
            <a:alphaModFix/>
          </a:blip>
          <a:stretch>
            <a:fillRect/>
          </a:stretch>
        </p:blipFill>
        <p:spPr>
          <a:xfrm>
            <a:off x="2070850" y="3147675"/>
            <a:ext cx="1566625" cy="1453725"/>
          </a:xfrm>
          <a:prstGeom prst="rect">
            <a:avLst/>
          </a:prstGeom>
          <a:noFill/>
          <a:ln>
            <a:noFill/>
          </a:ln>
        </p:spPr>
      </p:pic>
      <p:pic>
        <p:nvPicPr>
          <p:cNvPr id="3483" name="Google Shape;3483;p100"/>
          <p:cNvPicPr preferRelativeResize="0"/>
          <p:nvPr/>
        </p:nvPicPr>
        <p:blipFill>
          <a:blip r:embed="rId6">
            <a:alphaModFix/>
          </a:blip>
          <a:stretch>
            <a:fillRect/>
          </a:stretch>
        </p:blipFill>
        <p:spPr>
          <a:xfrm>
            <a:off x="2015861" y="4601400"/>
            <a:ext cx="1676600" cy="1504896"/>
          </a:xfrm>
          <a:prstGeom prst="rect">
            <a:avLst/>
          </a:prstGeom>
          <a:noFill/>
          <a:ln>
            <a:noFill/>
          </a:ln>
        </p:spPr>
      </p:pic>
      <p:pic>
        <p:nvPicPr>
          <p:cNvPr id="3484" name="Google Shape;3484;p100"/>
          <p:cNvPicPr preferRelativeResize="0"/>
          <p:nvPr/>
        </p:nvPicPr>
        <p:blipFill>
          <a:blip r:embed="rId7">
            <a:alphaModFix/>
          </a:blip>
          <a:stretch>
            <a:fillRect/>
          </a:stretch>
        </p:blipFill>
        <p:spPr>
          <a:xfrm>
            <a:off x="6731400" y="2485975"/>
            <a:ext cx="1676600" cy="396284"/>
          </a:xfrm>
          <a:prstGeom prst="rect">
            <a:avLst/>
          </a:prstGeom>
          <a:noFill/>
          <a:ln>
            <a:noFill/>
          </a:ln>
        </p:spPr>
      </p:pic>
      <p:pic>
        <p:nvPicPr>
          <p:cNvPr id="3485" name="Google Shape;3485;p100"/>
          <p:cNvPicPr preferRelativeResize="0"/>
          <p:nvPr/>
        </p:nvPicPr>
        <p:blipFill>
          <a:blip r:embed="rId8">
            <a:alphaModFix/>
          </a:blip>
          <a:stretch>
            <a:fillRect/>
          </a:stretch>
        </p:blipFill>
        <p:spPr>
          <a:xfrm>
            <a:off x="5833800" y="3230863"/>
            <a:ext cx="2230018" cy="396275"/>
          </a:xfrm>
          <a:prstGeom prst="rect">
            <a:avLst/>
          </a:prstGeom>
          <a:noFill/>
          <a:ln>
            <a:noFill/>
          </a:ln>
        </p:spPr>
      </p:pic>
      <p:pic>
        <p:nvPicPr>
          <p:cNvPr id="3486" name="Google Shape;3486;p100"/>
          <p:cNvPicPr preferRelativeResize="0"/>
          <p:nvPr/>
        </p:nvPicPr>
        <p:blipFill>
          <a:blip r:embed="rId9">
            <a:alphaModFix/>
          </a:blip>
          <a:stretch>
            <a:fillRect/>
          </a:stretch>
        </p:blipFill>
        <p:spPr>
          <a:xfrm>
            <a:off x="6819050" y="3975750"/>
            <a:ext cx="1863550" cy="409660"/>
          </a:xfrm>
          <a:prstGeom prst="rect">
            <a:avLst/>
          </a:prstGeom>
          <a:noFill/>
          <a:ln>
            <a:noFill/>
          </a:ln>
        </p:spPr>
      </p:pic>
      <p:pic>
        <p:nvPicPr>
          <p:cNvPr id="3487" name="Google Shape;3487;p100"/>
          <p:cNvPicPr preferRelativeResize="0"/>
          <p:nvPr/>
        </p:nvPicPr>
        <p:blipFill>
          <a:blip r:embed="rId10">
            <a:alphaModFix/>
          </a:blip>
          <a:stretch>
            <a:fillRect/>
          </a:stretch>
        </p:blipFill>
        <p:spPr>
          <a:xfrm>
            <a:off x="6641447" y="4734025"/>
            <a:ext cx="3883687" cy="79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1"/>
                                        </p:tgtEl>
                                        <p:attrNameLst>
                                          <p:attrName>style.visibility</p:attrName>
                                        </p:attrNameLst>
                                      </p:cBhvr>
                                      <p:to>
                                        <p:strVal val="visible"/>
                                      </p:to>
                                    </p:set>
                                    <p:animEffect filter="fade" transition="in">
                                      <p:cBhvr>
                                        <p:cTn dur="1000"/>
                                        <p:tgtEl>
                                          <p:spTgt spid="34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2"/>
                                        </p:tgtEl>
                                        <p:attrNameLst>
                                          <p:attrName>style.visibility</p:attrName>
                                        </p:attrNameLst>
                                      </p:cBhvr>
                                      <p:to>
                                        <p:strVal val="visible"/>
                                      </p:to>
                                    </p:set>
                                    <p:animEffect filter="fade" transition="in">
                                      <p:cBhvr>
                                        <p:cTn dur="1000"/>
                                        <p:tgtEl>
                                          <p:spTgt spid="34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3"/>
                                        </p:tgtEl>
                                        <p:attrNameLst>
                                          <p:attrName>style.visibility</p:attrName>
                                        </p:attrNameLst>
                                      </p:cBhvr>
                                      <p:to>
                                        <p:strVal val="visible"/>
                                      </p:to>
                                    </p:set>
                                    <p:animEffect filter="fade" transition="in">
                                      <p:cBhvr>
                                        <p:cTn dur="1000"/>
                                        <p:tgtEl>
                                          <p:spTgt spid="34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4"/>
                                        </p:tgtEl>
                                        <p:attrNameLst>
                                          <p:attrName>style.visibility</p:attrName>
                                        </p:attrNameLst>
                                      </p:cBhvr>
                                      <p:to>
                                        <p:strVal val="visible"/>
                                      </p:to>
                                    </p:set>
                                    <p:animEffect filter="fade" transition="in">
                                      <p:cBhvr>
                                        <p:cTn dur="1000"/>
                                        <p:tgtEl>
                                          <p:spTgt spid="34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5"/>
                                        </p:tgtEl>
                                        <p:attrNameLst>
                                          <p:attrName>style.visibility</p:attrName>
                                        </p:attrNameLst>
                                      </p:cBhvr>
                                      <p:to>
                                        <p:strVal val="visible"/>
                                      </p:to>
                                    </p:set>
                                    <p:animEffect filter="fade" transition="in">
                                      <p:cBhvr>
                                        <p:cTn dur="1000"/>
                                        <p:tgtEl>
                                          <p:spTgt spid="34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6"/>
                                        </p:tgtEl>
                                        <p:attrNameLst>
                                          <p:attrName>style.visibility</p:attrName>
                                        </p:attrNameLst>
                                      </p:cBhvr>
                                      <p:to>
                                        <p:strVal val="visible"/>
                                      </p:to>
                                    </p:set>
                                    <p:animEffect filter="fade" transition="in">
                                      <p:cBhvr>
                                        <p:cTn dur="1000"/>
                                        <p:tgtEl>
                                          <p:spTgt spid="34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7"/>
                                        </p:tgtEl>
                                        <p:attrNameLst>
                                          <p:attrName>style.visibility</p:attrName>
                                        </p:attrNameLst>
                                      </p:cBhvr>
                                      <p:to>
                                        <p:strVal val="visible"/>
                                      </p:to>
                                    </p:set>
                                    <p:animEffect filter="fade" transition="in">
                                      <p:cBhvr>
                                        <p:cTn dur="1000"/>
                                        <p:tgtEl>
                                          <p:spTgt spid="34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2" name="Shape 3492"/>
        <p:cNvGrpSpPr/>
        <p:nvPr/>
      </p:nvGrpSpPr>
      <p:grpSpPr>
        <a:xfrm>
          <a:off x="0" y="0"/>
          <a:ext cx="0" cy="0"/>
          <a:chOff x="0" y="0"/>
          <a:chExt cx="0" cy="0"/>
        </a:xfrm>
      </p:grpSpPr>
      <p:sp>
        <p:nvSpPr>
          <p:cNvPr id="3493" name="Google Shape;3493;p101"/>
          <p:cNvSpPr txBox="1"/>
          <p:nvPr>
            <p:ph type="title"/>
          </p:nvPr>
        </p:nvSpPr>
        <p:spPr>
          <a:xfrm>
            <a:off x="305300" y="743250"/>
            <a:ext cx="75258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Reflecting on student’s learning experiences</a:t>
            </a:r>
            <a:endParaRPr/>
          </a:p>
        </p:txBody>
      </p:sp>
      <p:sp>
        <p:nvSpPr>
          <p:cNvPr id="3494" name="Google Shape;3494;p101"/>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495" name="Google Shape;3495;p101"/>
          <p:cNvSpPr txBox="1"/>
          <p:nvPr>
            <p:ph idx="1" type="body"/>
          </p:nvPr>
        </p:nvSpPr>
        <p:spPr>
          <a:xfrm>
            <a:off x="514799" y="2098239"/>
            <a:ext cx="10010400" cy="3696300"/>
          </a:xfrm>
          <a:prstGeom prst="rect">
            <a:avLst/>
          </a:prstGeom>
        </p:spPr>
        <p:txBody>
          <a:bodyPr anchorCtr="0" anchor="t" bIns="0" lIns="0" spcFirstLastPara="1" rIns="0" wrap="square" tIns="0">
            <a:noAutofit/>
          </a:bodyPr>
          <a:lstStyle/>
          <a:p>
            <a:pPr indent="0" lvl="0" marL="0" rtl="0" algn="l">
              <a:spcBef>
                <a:spcPts val="800"/>
              </a:spcBef>
              <a:spcAft>
                <a:spcPts val="0"/>
              </a:spcAft>
              <a:buNone/>
            </a:pPr>
            <a:r>
              <a:rPr lang="en-GB" sz="2000"/>
              <a:t>Consider the oil spill question designed as a rich task activity.</a:t>
            </a:r>
            <a:endParaRPr sz="2000"/>
          </a:p>
          <a:p>
            <a:pPr indent="0" lvl="0" marL="0" rtl="0" algn="l">
              <a:spcBef>
                <a:spcPts val="800"/>
              </a:spcBef>
              <a:spcAft>
                <a:spcPts val="300"/>
              </a:spcAft>
              <a:buNone/>
            </a:pPr>
            <a:r>
              <a:rPr lang="en-GB" sz="2000"/>
              <a:t>You previously identified where your students may have difficulties with this problem. Has this approach developed any problem solving strategies which will lend itself to greater understanding?</a:t>
            </a:r>
            <a:endParaRPr/>
          </a:p>
        </p:txBody>
      </p:sp>
      <p:pic>
        <p:nvPicPr>
          <p:cNvPr id="3496" name="Google Shape;3496;p101"/>
          <p:cNvPicPr preferRelativeResize="0"/>
          <p:nvPr/>
        </p:nvPicPr>
        <p:blipFill>
          <a:blip r:embed="rId3">
            <a:alphaModFix/>
          </a:blip>
          <a:stretch>
            <a:fillRect/>
          </a:stretch>
        </p:blipFill>
        <p:spPr>
          <a:xfrm>
            <a:off x="514800" y="4176425"/>
            <a:ext cx="1959139" cy="1959139"/>
          </a:xfrm>
          <a:prstGeom prst="rect">
            <a:avLst/>
          </a:prstGeom>
          <a:noFill/>
          <a:ln>
            <a:noFill/>
          </a:ln>
        </p:spPr>
      </p:pic>
      <p:pic>
        <p:nvPicPr>
          <p:cNvPr id="3497" name="Google Shape;3497;p101"/>
          <p:cNvPicPr preferRelativeResize="0"/>
          <p:nvPr/>
        </p:nvPicPr>
        <p:blipFill>
          <a:blip r:embed="rId4">
            <a:alphaModFix/>
          </a:blip>
          <a:stretch>
            <a:fillRect/>
          </a:stretch>
        </p:blipFill>
        <p:spPr>
          <a:xfrm>
            <a:off x="6917175" y="2962700"/>
            <a:ext cx="2797800" cy="2797800"/>
          </a:xfrm>
          <a:prstGeom prst="rect">
            <a:avLst/>
          </a:prstGeom>
          <a:noFill/>
          <a:ln>
            <a:noFill/>
          </a:ln>
        </p:spPr>
      </p:pic>
      <p:pic>
        <p:nvPicPr>
          <p:cNvPr id="3498" name="Google Shape;3498;p101"/>
          <p:cNvPicPr preferRelativeResize="0"/>
          <p:nvPr/>
        </p:nvPicPr>
        <p:blipFill>
          <a:blip r:embed="rId5">
            <a:alphaModFix/>
          </a:blip>
          <a:stretch>
            <a:fillRect/>
          </a:stretch>
        </p:blipFill>
        <p:spPr>
          <a:xfrm>
            <a:off x="10525125" y="5212550"/>
            <a:ext cx="1056998" cy="1057002"/>
          </a:xfrm>
          <a:prstGeom prst="rect">
            <a:avLst/>
          </a:prstGeom>
          <a:noFill/>
          <a:ln>
            <a:noFill/>
          </a:ln>
        </p:spPr>
      </p:pic>
      <p:sp>
        <p:nvSpPr>
          <p:cNvPr id="3499" name="Google Shape;3499;p101"/>
          <p:cNvSpPr txBox="1"/>
          <p:nvPr/>
        </p:nvSpPr>
        <p:spPr>
          <a:xfrm>
            <a:off x="2630300" y="5559050"/>
            <a:ext cx="2577000" cy="4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6"/>
              </a:rPr>
              <a:t>https://tinyurl.com/perdifficulty</a:t>
            </a:r>
            <a:endParaRPr/>
          </a:p>
          <a:p>
            <a:pPr indent="0" lvl="0" marL="0" rtl="0" algn="l">
              <a:spcBef>
                <a:spcPts val="0"/>
              </a:spcBef>
              <a:spcAft>
                <a:spcPts val="0"/>
              </a:spcAft>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3" name="Shape 3503"/>
        <p:cNvGrpSpPr/>
        <p:nvPr/>
      </p:nvGrpSpPr>
      <p:grpSpPr>
        <a:xfrm>
          <a:off x="0" y="0"/>
          <a:ext cx="0" cy="0"/>
          <a:chOff x="0" y="0"/>
          <a:chExt cx="0" cy="0"/>
        </a:xfrm>
      </p:grpSpPr>
      <p:sp>
        <p:nvSpPr>
          <p:cNvPr id="3504" name="Google Shape;3504;p102"/>
          <p:cNvSpPr txBox="1"/>
          <p:nvPr>
            <p:ph idx="12" type="sldNum"/>
          </p:nvPr>
        </p:nvSpPr>
        <p:spPr>
          <a:xfrm>
            <a:off x="-12703" y="6356350"/>
            <a:ext cx="79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lang="en-GB" sz="1600">
                <a:solidFill>
                  <a:schemeClr val="accent2"/>
                </a:solidFill>
                <a:latin typeface="Calibri"/>
                <a:ea typeface="Calibri"/>
                <a:cs typeface="Calibri"/>
                <a:sym typeface="Calibri"/>
              </a:rPr>
              <a:t>‹#›</a:t>
            </a:fld>
            <a:endParaRPr b="1" sz="1600">
              <a:solidFill>
                <a:schemeClr val="accent2"/>
              </a:solidFill>
              <a:latin typeface="Calibri"/>
              <a:ea typeface="Calibri"/>
              <a:cs typeface="Calibri"/>
              <a:sym typeface="Calibri"/>
            </a:endParaRPr>
          </a:p>
        </p:txBody>
      </p:sp>
      <p:sp>
        <p:nvSpPr>
          <p:cNvPr id="3505" name="Google Shape;3505;p102"/>
          <p:cNvSpPr txBox="1"/>
          <p:nvPr>
            <p:ph type="title"/>
          </p:nvPr>
        </p:nvSpPr>
        <p:spPr>
          <a:xfrm>
            <a:off x="6231325" y="2456475"/>
            <a:ext cx="5960700" cy="13467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lt1"/>
              </a:buClr>
              <a:buSzPts val="2800"/>
              <a:buFont typeface="Calibri"/>
              <a:buNone/>
            </a:pPr>
            <a:r>
              <a:rPr lang="en-GB" sz="2600"/>
              <a:t>Reflection</a:t>
            </a:r>
            <a:endParaRPr b="1" i="0" sz="2600" u="none" cap="none" strike="noStrike">
              <a:solidFill>
                <a:schemeClr val="lt1"/>
              </a:solidFill>
              <a:latin typeface="Calibri"/>
              <a:ea typeface="Calibri"/>
              <a:cs typeface="Calibri"/>
              <a:sym typeface="Calibri"/>
            </a:endParaRPr>
          </a:p>
        </p:txBody>
      </p:sp>
      <p:sp>
        <p:nvSpPr>
          <p:cNvPr id="3506" name="Google Shape;3506;p102"/>
          <p:cNvSpPr txBox="1"/>
          <p:nvPr>
            <p:ph idx="1" type="body"/>
          </p:nvPr>
        </p:nvSpPr>
        <p:spPr>
          <a:xfrm>
            <a:off x="6231333" y="4092463"/>
            <a:ext cx="4624500" cy="8778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2000"/>
              <a:buFont typeface="Arial"/>
              <a:buNone/>
            </a:pPr>
            <a:r>
              <a:rPr lang="en-GB"/>
              <a:t>A look at the key learning from this seminar</a:t>
            </a:r>
            <a:endParaRPr b="0" i="0" sz="2000" u="none" cap="none" strike="noStrike">
              <a:solidFill>
                <a:schemeClr val="lt1"/>
              </a:solidFill>
              <a:latin typeface="Calibri"/>
              <a:ea typeface="Calibri"/>
              <a:cs typeface="Calibri"/>
              <a:sym typeface="Calibri"/>
            </a:endParaRPr>
          </a:p>
        </p:txBody>
      </p:sp>
      <p:cxnSp>
        <p:nvCxnSpPr>
          <p:cNvPr id="3507" name="Google Shape;3507;p102"/>
          <p:cNvCxnSpPr/>
          <p:nvPr/>
        </p:nvCxnSpPr>
        <p:spPr>
          <a:xfrm flipH="1" rot="10800000">
            <a:off x="6231325" y="3834925"/>
            <a:ext cx="3919500" cy="36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2" name="Shape 3512"/>
        <p:cNvGrpSpPr/>
        <p:nvPr/>
      </p:nvGrpSpPr>
      <p:grpSpPr>
        <a:xfrm>
          <a:off x="0" y="0"/>
          <a:ext cx="0" cy="0"/>
          <a:chOff x="0" y="0"/>
          <a:chExt cx="0" cy="0"/>
        </a:xfrm>
      </p:grpSpPr>
      <p:sp>
        <p:nvSpPr>
          <p:cNvPr id="3513" name="Google Shape;3513;p103"/>
          <p:cNvSpPr/>
          <p:nvPr/>
        </p:nvSpPr>
        <p:spPr>
          <a:xfrm>
            <a:off x="2101425" y="2578356"/>
            <a:ext cx="8423700" cy="3084000"/>
          </a:xfrm>
          <a:prstGeom prst="ellipse">
            <a:avLst/>
          </a:prstGeom>
          <a:solidFill>
            <a:schemeClr val="accent6"/>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4" name="Google Shape;3514;p103"/>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Reflecting on the Seminar</a:t>
            </a:r>
            <a:endParaRPr/>
          </a:p>
        </p:txBody>
      </p:sp>
      <p:sp>
        <p:nvSpPr>
          <p:cNvPr id="3515" name="Google Shape;3515;p103"/>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516" name="Google Shape;3516;p103"/>
          <p:cNvSpPr/>
          <p:nvPr/>
        </p:nvSpPr>
        <p:spPr>
          <a:xfrm>
            <a:off x="2722197" y="3380643"/>
            <a:ext cx="3058166" cy="1479426"/>
          </a:xfrm>
          <a:prstGeom prst="flowChartMagneticDrum">
            <a:avLst/>
          </a:prstGeom>
          <a:solidFill>
            <a:schemeClr val="accent3"/>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600"/>
              <a:t>Section 1</a:t>
            </a:r>
            <a:endParaRPr sz="2600"/>
          </a:p>
        </p:txBody>
      </p:sp>
      <p:sp>
        <p:nvSpPr>
          <p:cNvPr id="3517" name="Google Shape;3517;p103"/>
          <p:cNvSpPr/>
          <p:nvPr/>
        </p:nvSpPr>
        <p:spPr>
          <a:xfrm>
            <a:off x="4784167" y="3380643"/>
            <a:ext cx="3058166" cy="1479426"/>
          </a:xfrm>
          <a:prstGeom prst="flowChartMagneticDrum">
            <a:avLst/>
          </a:prstGeom>
          <a:solidFill>
            <a:schemeClr val="accent4"/>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600"/>
              <a:t>Section 2</a:t>
            </a:r>
            <a:endParaRPr sz="2600"/>
          </a:p>
        </p:txBody>
      </p:sp>
      <p:sp>
        <p:nvSpPr>
          <p:cNvPr id="3518" name="Google Shape;3518;p103"/>
          <p:cNvSpPr/>
          <p:nvPr/>
        </p:nvSpPr>
        <p:spPr>
          <a:xfrm>
            <a:off x="6827859" y="3380643"/>
            <a:ext cx="3058166" cy="1479426"/>
          </a:xfrm>
          <a:prstGeom prst="flowChartMagneticDrum">
            <a:avLst/>
          </a:prstGeom>
          <a:solidFill>
            <a:schemeClr val="accent5"/>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600"/>
              <a:t>Section 3</a:t>
            </a:r>
            <a:endParaRPr sz="2600"/>
          </a:p>
        </p:txBody>
      </p:sp>
      <p:sp>
        <p:nvSpPr>
          <p:cNvPr id="3519" name="Google Shape;3519;p103"/>
          <p:cNvSpPr txBox="1"/>
          <p:nvPr/>
        </p:nvSpPr>
        <p:spPr>
          <a:xfrm>
            <a:off x="5569375" y="2664600"/>
            <a:ext cx="1351500" cy="58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600">
                <a:latin typeface="Calibri"/>
                <a:ea typeface="Calibri"/>
                <a:cs typeface="Calibri"/>
                <a:sym typeface="Calibri"/>
              </a:rPr>
              <a:t>Seminar</a:t>
            </a:r>
            <a:endParaRPr b="1" sz="26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523" name="Shape 3523"/>
        <p:cNvGrpSpPr/>
        <p:nvPr/>
      </p:nvGrpSpPr>
      <p:grpSpPr>
        <a:xfrm>
          <a:off x="0" y="0"/>
          <a:ext cx="0" cy="0"/>
          <a:chOff x="0" y="0"/>
          <a:chExt cx="0" cy="0"/>
        </a:xfrm>
      </p:grpSpPr>
      <p:sp>
        <p:nvSpPr>
          <p:cNvPr id="3524" name="Google Shape;3524;p104"/>
          <p:cNvSpPr txBox="1"/>
          <p:nvPr>
            <p:ph idx="1" type="body"/>
          </p:nvPr>
        </p:nvSpPr>
        <p:spPr>
          <a:xfrm>
            <a:off x="895571" y="3988722"/>
            <a:ext cx="2283600" cy="15945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lang="en-GB"/>
              <a:t>Utilising a constructivist approach and building upon prior knowledge from Junior Cycle is important for sense-making in calculus.</a:t>
            </a:r>
            <a:endParaRPr/>
          </a:p>
          <a:p>
            <a:pPr indent="0" lvl="0" marL="0" marR="0" rtl="0" algn="ctr">
              <a:lnSpc>
                <a:spcPct val="90000"/>
              </a:lnSpc>
              <a:spcBef>
                <a:spcPts val="0"/>
              </a:spcBef>
              <a:spcAft>
                <a:spcPts val="0"/>
              </a:spcAft>
              <a:buNone/>
            </a:pPr>
            <a:r>
              <a:t/>
            </a:r>
            <a:endParaRPr/>
          </a:p>
          <a:p>
            <a:pPr indent="0" lvl="4" marL="0" marR="0" rtl="0" algn="ctr">
              <a:lnSpc>
                <a:spcPct val="90000"/>
              </a:lnSpc>
              <a:spcBef>
                <a:spcPts val="0"/>
              </a:spcBef>
              <a:spcAft>
                <a:spcPts val="0"/>
              </a:spcAft>
              <a:buClr>
                <a:schemeClr val="lt1"/>
              </a:buClr>
              <a:buSzPts val="2000"/>
              <a:buFont typeface="Arial"/>
              <a:buNone/>
            </a:pPr>
            <a:r>
              <a:t/>
            </a:r>
            <a:endParaRPr/>
          </a:p>
        </p:txBody>
      </p:sp>
      <p:sp>
        <p:nvSpPr>
          <p:cNvPr id="3525" name="Google Shape;3525;p104"/>
          <p:cNvSpPr txBox="1"/>
          <p:nvPr>
            <p:ph type="title"/>
          </p:nvPr>
        </p:nvSpPr>
        <p:spPr>
          <a:xfrm>
            <a:off x="895571" y="855051"/>
            <a:ext cx="9658800" cy="12558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2800"/>
              <a:buFont typeface="Calibri"/>
              <a:buNone/>
            </a:pPr>
            <a:r>
              <a:rPr lang="en-GB"/>
              <a:t>Our key messages for this seminar</a:t>
            </a:r>
            <a:endParaRPr/>
          </a:p>
        </p:txBody>
      </p:sp>
      <p:sp>
        <p:nvSpPr>
          <p:cNvPr id="3526" name="Google Shape;3526;p104"/>
          <p:cNvSpPr txBox="1"/>
          <p:nvPr>
            <p:ph idx="2" type="body"/>
          </p:nvPr>
        </p:nvSpPr>
        <p:spPr>
          <a:xfrm>
            <a:off x="4729935" y="3988729"/>
            <a:ext cx="2283600" cy="15945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lang="en-GB"/>
              <a:t>Students’ investigation of calculus should exploit connections with other Senior Cycle STEM subjects.</a:t>
            </a:r>
            <a:endParaRPr/>
          </a:p>
          <a:p>
            <a:pPr indent="0" lvl="0" marL="0" marR="0" rtl="0" algn="ctr">
              <a:lnSpc>
                <a:spcPct val="90000"/>
              </a:lnSpc>
              <a:spcBef>
                <a:spcPts val="0"/>
              </a:spcBef>
              <a:spcAft>
                <a:spcPts val="0"/>
              </a:spcAft>
              <a:buNone/>
            </a:pPr>
            <a:r>
              <a:t/>
            </a:r>
            <a:endParaRPr/>
          </a:p>
          <a:p>
            <a:pPr indent="0" lvl="4" marL="0" marR="0" rtl="0" algn="ctr">
              <a:lnSpc>
                <a:spcPct val="90000"/>
              </a:lnSpc>
              <a:spcBef>
                <a:spcPts val="0"/>
              </a:spcBef>
              <a:spcAft>
                <a:spcPts val="0"/>
              </a:spcAft>
              <a:buClr>
                <a:schemeClr val="lt1"/>
              </a:buClr>
              <a:buSzPts val="2000"/>
              <a:buFont typeface="Arial"/>
              <a:buNone/>
            </a:pPr>
            <a:r>
              <a:t/>
            </a:r>
            <a:endParaRPr/>
          </a:p>
        </p:txBody>
      </p:sp>
      <p:sp>
        <p:nvSpPr>
          <p:cNvPr id="3527" name="Google Shape;3527;p104"/>
          <p:cNvSpPr txBox="1"/>
          <p:nvPr>
            <p:ph idx="3" type="body"/>
          </p:nvPr>
        </p:nvSpPr>
        <p:spPr>
          <a:xfrm>
            <a:off x="8309899" y="3988786"/>
            <a:ext cx="2283600" cy="15945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lang="en-GB"/>
              <a:t>Visual representations of Mathematical concepts provide greater opportunity for students to develop deep conceptual understanding</a:t>
            </a:r>
            <a:endParaRPr/>
          </a:p>
          <a:p>
            <a:pPr indent="0" lvl="0" marL="0" marR="0" rtl="0" algn="ctr">
              <a:lnSpc>
                <a:spcPct val="90000"/>
              </a:lnSpc>
              <a:spcBef>
                <a:spcPts val="0"/>
              </a:spcBef>
              <a:spcAft>
                <a:spcPts val="0"/>
              </a:spcAft>
              <a:buNone/>
            </a:pPr>
            <a:r>
              <a:t/>
            </a:r>
            <a:endParaRPr/>
          </a:p>
          <a:p>
            <a:pPr indent="0" lvl="4" marL="0" marR="0" rtl="0" algn="ctr">
              <a:lnSpc>
                <a:spcPct val="90000"/>
              </a:lnSpc>
              <a:spcBef>
                <a:spcPts val="0"/>
              </a:spcBef>
              <a:spcAft>
                <a:spcPts val="0"/>
              </a:spcAft>
              <a:buClr>
                <a:schemeClr val="lt1"/>
              </a:buClr>
              <a:buSzPts val="2000"/>
              <a:buFont typeface="Arial"/>
              <a:buNone/>
            </a:pPr>
            <a:r>
              <a:t/>
            </a:r>
            <a:endParaRPr/>
          </a:p>
        </p:txBody>
      </p:sp>
      <p:sp>
        <p:nvSpPr>
          <p:cNvPr id="3528" name="Google Shape;3528;p104"/>
          <p:cNvSpPr txBox="1"/>
          <p:nvPr>
            <p:ph idx="12" type="sldNum"/>
          </p:nvPr>
        </p:nvSpPr>
        <p:spPr>
          <a:xfrm>
            <a:off x="-12703" y="6356350"/>
            <a:ext cx="79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3529" name="Google Shape;3529;p104"/>
          <p:cNvPicPr preferRelativeResize="0"/>
          <p:nvPr/>
        </p:nvPicPr>
        <p:blipFill>
          <a:blip r:embed="rId3">
            <a:alphaModFix/>
          </a:blip>
          <a:stretch>
            <a:fillRect/>
          </a:stretch>
        </p:blipFill>
        <p:spPr>
          <a:xfrm>
            <a:off x="8571888" y="2169950"/>
            <a:ext cx="1759626" cy="1759626"/>
          </a:xfrm>
          <a:prstGeom prst="rect">
            <a:avLst/>
          </a:prstGeom>
          <a:noFill/>
          <a:ln>
            <a:noFill/>
          </a:ln>
        </p:spPr>
      </p:pic>
      <p:pic>
        <p:nvPicPr>
          <p:cNvPr id="3530" name="Google Shape;3530;p104"/>
          <p:cNvPicPr preferRelativeResize="0"/>
          <p:nvPr/>
        </p:nvPicPr>
        <p:blipFill>
          <a:blip r:embed="rId4">
            <a:alphaModFix/>
          </a:blip>
          <a:stretch>
            <a:fillRect/>
          </a:stretch>
        </p:blipFill>
        <p:spPr>
          <a:xfrm>
            <a:off x="5158725" y="2332875"/>
            <a:ext cx="1433724" cy="1433724"/>
          </a:xfrm>
          <a:prstGeom prst="rect">
            <a:avLst/>
          </a:prstGeom>
          <a:noFill/>
          <a:ln>
            <a:noFill/>
          </a:ln>
        </p:spPr>
      </p:pic>
      <p:pic>
        <p:nvPicPr>
          <p:cNvPr id="3531" name="Google Shape;3531;p104"/>
          <p:cNvPicPr preferRelativeResize="0"/>
          <p:nvPr/>
        </p:nvPicPr>
        <p:blipFill>
          <a:blip r:embed="rId5">
            <a:alphaModFix/>
          </a:blip>
          <a:stretch>
            <a:fillRect/>
          </a:stretch>
        </p:blipFill>
        <p:spPr>
          <a:xfrm>
            <a:off x="1489375" y="2163900"/>
            <a:ext cx="1689900" cy="16899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668" name="Shape 2668"/>
        <p:cNvGrpSpPr/>
        <p:nvPr/>
      </p:nvGrpSpPr>
      <p:grpSpPr>
        <a:xfrm>
          <a:off x="0" y="0"/>
          <a:ext cx="0" cy="0"/>
          <a:chOff x="0" y="0"/>
          <a:chExt cx="0" cy="0"/>
        </a:xfrm>
      </p:grpSpPr>
      <p:sp>
        <p:nvSpPr>
          <p:cNvPr id="2669" name="Google Shape;2669;p33"/>
          <p:cNvSpPr txBox="1"/>
          <p:nvPr>
            <p:ph idx="1" type="body"/>
          </p:nvPr>
        </p:nvSpPr>
        <p:spPr>
          <a:xfrm>
            <a:off x="895571" y="3988722"/>
            <a:ext cx="2283600" cy="15945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lang="en-GB"/>
              <a:t>Utilising a constructivist approach and building upon prior knowledge from Junior Cycle is important for sense-making in calculus.</a:t>
            </a:r>
            <a:endParaRPr/>
          </a:p>
          <a:p>
            <a:pPr indent="0" lvl="0" marL="0" marR="0" rtl="0" algn="ctr">
              <a:lnSpc>
                <a:spcPct val="90000"/>
              </a:lnSpc>
              <a:spcBef>
                <a:spcPts val="0"/>
              </a:spcBef>
              <a:spcAft>
                <a:spcPts val="0"/>
              </a:spcAft>
              <a:buNone/>
            </a:pPr>
            <a:r>
              <a:t/>
            </a:r>
            <a:endParaRPr/>
          </a:p>
          <a:p>
            <a:pPr indent="0" lvl="4" marL="0" marR="0" rtl="0" algn="ctr">
              <a:lnSpc>
                <a:spcPct val="90000"/>
              </a:lnSpc>
              <a:spcBef>
                <a:spcPts val="0"/>
              </a:spcBef>
              <a:spcAft>
                <a:spcPts val="0"/>
              </a:spcAft>
              <a:buClr>
                <a:schemeClr val="lt1"/>
              </a:buClr>
              <a:buSzPts val="2000"/>
              <a:buFont typeface="Arial"/>
              <a:buNone/>
            </a:pPr>
            <a:r>
              <a:t/>
            </a:r>
            <a:endParaRPr/>
          </a:p>
        </p:txBody>
      </p:sp>
      <p:sp>
        <p:nvSpPr>
          <p:cNvPr id="2670" name="Google Shape;2670;p33"/>
          <p:cNvSpPr txBox="1"/>
          <p:nvPr>
            <p:ph type="title"/>
          </p:nvPr>
        </p:nvSpPr>
        <p:spPr>
          <a:xfrm>
            <a:off x="895571" y="855051"/>
            <a:ext cx="9658800" cy="12558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2800"/>
              <a:buFont typeface="Calibri"/>
              <a:buNone/>
            </a:pPr>
            <a:r>
              <a:rPr lang="en-GB"/>
              <a:t>Our key messages for this seminar</a:t>
            </a:r>
            <a:endParaRPr/>
          </a:p>
        </p:txBody>
      </p:sp>
      <p:sp>
        <p:nvSpPr>
          <p:cNvPr id="2671" name="Google Shape;2671;p33"/>
          <p:cNvSpPr txBox="1"/>
          <p:nvPr>
            <p:ph idx="2" type="body"/>
          </p:nvPr>
        </p:nvSpPr>
        <p:spPr>
          <a:xfrm>
            <a:off x="4729935" y="3988729"/>
            <a:ext cx="2283600" cy="15945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lang="en-GB"/>
              <a:t>Students’ investigation of calculus should exploit connections with other Senior Cycle STEM subjects.</a:t>
            </a:r>
            <a:endParaRPr/>
          </a:p>
          <a:p>
            <a:pPr indent="0" lvl="0" marL="0" marR="0" rtl="0" algn="ctr">
              <a:lnSpc>
                <a:spcPct val="90000"/>
              </a:lnSpc>
              <a:spcBef>
                <a:spcPts val="0"/>
              </a:spcBef>
              <a:spcAft>
                <a:spcPts val="0"/>
              </a:spcAft>
              <a:buNone/>
            </a:pPr>
            <a:r>
              <a:t/>
            </a:r>
            <a:endParaRPr/>
          </a:p>
          <a:p>
            <a:pPr indent="0" lvl="4" marL="0" marR="0" rtl="0" algn="ctr">
              <a:lnSpc>
                <a:spcPct val="90000"/>
              </a:lnSpc>
              <a:spcBef>
                <a:spcPts val="0"/>
              </a:spcBef>
              <a:spcAft>
                <a:spcPts val="0"/>
              </a:spcAft>
              <a:buClr>
                <a:schemeClr val="lt1"/>
              </a:buClr>
              <a:buSzPts val="2000"/>
              <a:buFont typeface="Arial"/>
              <a:buNone/>
            </a:pPr>
            <a:r>
              <a:t/>
            </a:r>
            <a:endParaRPr/>
          </a:p>
        </p:txBody>
      </p:sp>
      <p:sp>
        <p:nvSpPr>
          <p:cNvPr id="2672" name="Google Shape;2672;p33"/>
          <p:cNvSpPr txBox="1"/>
          <p:nvPr>
            <p:ph idx="3" type="body"/>
          </p:nvPr>
        </p:nvSpPr>
        <p:spPr>
          <a:xfrm>
            <a:off x="8309899" y="3988786"/>
            <a:ext cx="2283600" cy="15945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lang="en-GB"/>
              <a:t>Visual representations of Mathematical concepts provide greater opportunity for students to develop deep conceptual understanding</a:t>
            </a:r>
            <a:endParaRPr/>
          </a:p>
          <a:p>
            <a:pPr indent="0" lvl="0" marL="0" marR="0" rtl="0" algn="ctr">
              <a:lnSpc>
                <a:spcPct val="90000"/>
              </a:lnSpc>
              <a:spcBef>
                <a:spcPts val="0"/>
              </a:spcBef>
              <a:spcAft>
                <a:spcPts val="0"/>
              </a:spcAft>
              <a:buNone/>
            </a:pPr>
            <a:r>
              <a:t/>
            </a:r>
            <a:endParaRPr/>
          </a:p>
          <a:p>
            <a:pPr indent="0" lvl="4" marL="0" marR="0" rtl="0" algn="ctr">
              <a:lnSpc>
                <a:spcPct val="90000"/>
              </a:lnSpc>
              <a:spcBef>
                <a:spcPts val="0"/>
              </a:spcBef>
              <a:spcAft>
                <a:spcPts val="0"/>
              </a:spcAft>
              <a:buClr>
                <a:schemeClr val="lt1"/>
              </a:buClr>
              <a:buSzPts val="2000"/>
              <a:buFont typeface="Arial"/>
              <a:buNone/>
            </a:pPr>
            <a:r>
              <a:t/>
            </a:r>
            <a:endParaRPr/>
          </a:p>
        </p:txBody>
      </p:sp>
      <p:sp>
        <p:nvSpPr>
          <p:cNvPr id="2673" name="Google Shape;2673;p33"/>
          <p:cNvSpPr txBox="1"/>
          <p:nvPr>
            <p:ph idx="12" type="sldNum"/>
          </p:nvPr>
        </p:nvSpPr>
        <p:spPr>
          <a:xfrm>
            <a:off x="-12703" y="6356350"/>
            <a:ext cx="79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2674" name="Google Shape;2674;p33"/>
          <p:cNvPicPr preferRelativeResize="0"/>
          <p:nvPr/>
        </p:nvPicPr>
        <p:blipFill>
          <a:blip r:embed="rId3">
            <a:alphaModFix/>
          </a:blip>
          <a:stretch>
            <a:fillRect/>
          </a:stretch>
        </p:blipFill>
        <p:spPr>
          <a:xfrm>
            <a:off x="8571888" y="2169950"/>
            <a:ext cx="1759626" cy="1759626"/>
          </a:xfrm>
          <a:prstGeom prst="rect">
            <a:avLst/>
          </a:prstGeom>
          <a:noFill/>
          <a:ln>
            <a:noFill/>
          </a:ln>
        </p:spPr>
      </p:pic>
      <p:pic>
        <p:nvPicPr>
          <p:cNvPr id="2675" name="Google Shape;2675;p33"/>
          <p:cNvPicPr preferRelativeResize="0"/>
          <p:nvPr/>
        </p:nvPicPr>
        <p:blipFill>
          <a:blip r:embed="rId4">
            <a:alphaModFix/>
          </a:blip>
          <a:stretch>
            <a:fillRect/>
          </a:stretch>
        </p:blipFill>
        <p:spPr>
          <a:xfrm>
            <a:off x="5158725" y="2332875"/>
            <a:ext cx="1433724" cy="1433724"/>
          </a:xfrm>
          <a:prstGeom prst="rect">
            <a:avLst/>
          </a:prstGeom>
          <a:noFill/>
          <a:ln>
            <a:noFill/>
          </a:ln>
        </p:spPr>
      </p:pic>
      <p:pic>
        <p:nvPicPr>
          <p:cNvPr id="2676" name="Google Shape;2676;p33"/>
          <p:cNvPicPr preferRelativeResize="0"/>
          <p:nvPr/>
        </p:nvPicPr>
        <p:blipFill>
          <a:blip r:embed="rId5">
            <a:alphaModFix/>
          </a:blip>
          <a:stretch>
            <a:fillRect/>
          </a:stretch>
        </p:blipFill>
        <p:spPr>
          <a:xfrm>
            <a:off x="1192425" y="2204838"/>
            <a:ext cx="1689900" cy="16899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6" name="Shape 3536"/>
        <p:cNvGrpSpPr/>
        <p:nvPr/>
      </p:nvGrpSpPr>
      <p:grpSpPr>
        <a:xfrm>
          <a:off x="0" y="0"/>
          <a:ext cx="0" cy="0"/>
          <a:chOff x="0" y="0"/>
          <a:chExt cx="0" cy="0"/>
        </a:xfrm>
      </p:grpSpPr>
      <p:sp>
        <p:nvSpPr>
          <p:cNvPr id="3537" name="Google Shape;3537;p105"/>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Evaluation</a:t>
            </a:r>
            <a:endParaRPr/>
          </a:p>
        </p:txBody>
      </p:sp>
      <p:sp>
        <p:nvSpPr>
          <p:cNvPr id="3538" name="Google Shape;3538;p105"/>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539" name="Google Shape;3539;p105"/>
          <p:cNvSpPr txBox="1"/>
          <p:nvPr>
            <p:ph idx="1" type="body"/>
          </p:nvPr>
        </p:nvSpPr>
        <p:spPr>
          <a:xfrm>
            <a:off x="3485075" y="5223125"/>
            <a:ext cx="6490200" cy="994500"/>
          </a:xfrm>
          <a:prstGeom prst="rect">
            <a:avLst/>
          </a:prstGeom>
        </p:spPr>
        <p:txBody>
          <a:bodyPr anchorCtr="0" anchor="t" bIns="0" lIns="0" spcFirstLastPara="1" rIns="0" wrap="square" tIns="0">
            <a:noAutofit/>
          </a:bodyPr>
          <a:lstStyle/>
          <a:p>
            <a:pPr indent="0" lvl="0" marL="0" rtl="0" algn="l">
              <a:spcBef>
                <a:spcPts val="400"/>
              </a:spcBef>
              <a:spcAft>
                <a:spcPts val="400"/>
              </a:spcAft>
              <a:buNone/>
            </a:pPr>
            <a:r>
              <a:rPr lang="en-GB" u="sng">
                <a:solidFill>
                  <a:schemeClr val="hlink"/>
                </a:solidFill>
                <a:hlinkClick r:id="rId3"/>
              </a:rPr>
              <a:t>https://tinyurl.com/PDSTOnlineCalSemEval</a:t>
            </a:r>
            <a:endParaRPr/>
          </a:p>
        </p:txBody>
      </p:sp>
      <p:pic>
        <p:nvPicPr>
          <p:cNvPr id="3540" name="Google Shape;3540;p105"/>
          <p:cNvPicPr preferRelativeResize="0"/>
          <p:nvPr/>
        </p:nvPicPr>
        <p:blipFill>
          <a:blip r:embed="rId4">
            <a:alphaModFix/>
          </a:blip>
          <a:stretch>
            <a:fillRect/>
          </a:stretch>
        </p:blipFill>
        <p:spPr>
          <a:xfrm>
            <a:off x="4514863" y="1569107"/>
            <a:ext cx="3162276" cy="3162276"/>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4" name="Shape 3544"/>
        <p:cNvGrpSpPr/>
        <p:nvPr/>
      </p:nvGrpSpPr>
      <p:grpSpPr>
        <a:xfrm>
          <a:off x="0" y="0"/>
          <a:ext cx="0" cy="0"/>
          <a:chOff x="0" y="0"/>
          <a:chExt cx="0" cy="0"/>
        </a:xfrm>
      </p:grpSpPr>
      <p:sp>
        <p:nvSpPr>
          <p:cNvPr id="3545" name="Google Shape;3545;p106"/>
          <p:cNvSpPr txBox="1"/>
          <p:nvPr>
            <p:ph type="title"/>
          </p:nvPr>
        </p:nvSpPr>
        <p:spPr>
          <a:xfrm>
            <a:off x="514800" y="897600"/>
            <a:ext cx="67875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sz="3700">
                <a:solidFill>
                  <a:srgbClr val="418763"/>
                </a:solidFill>
              </a:rPr>
              <a:t>PDST Post Primary Maths Team</a:t>
            </a:r>
            <a:endParaRPr sz="3700">
              <a:solidFill>
                <a:srgbClr val="418763"/>
              </a:solidFill>
            </a:endParaRPr>
          </a:p>
        </p:txBody>
      </p:sp>
      <p:sp>
        <p:nvSpPr>
          <p:cNvPr id="3546" name="Google Shape;3546;p106"/>
          <p:cNvSpPr txBox="1"/>
          <p:nvPr>
            <p:ph idx="1" type="body"/>
          </p:nvPr>
        </p:nvSpPr>
        <p:spPr>
          <a:xfrm>
            <a:off x="514800" y="2263933"/>
            <a:ext cx="4238100" cy="43383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b="1" lang="en-GB">
                <a:solidFill>
                  <a:srgbClr val="262262"/>
                </a:solidFill>
              </a:rPr>
              <a:t>Team</a:t>
            </a:r>
            <a:r>
              <a:rPr lang="en-GB">
                <a:solidFill>
                  <a:srgbClr val="262262"/>
                </a:solidFill>
              </a:rPr>
              <a:t> </a:t>
            </a:r>
            <a:r>
              <a:rPr b="1" lang="en-GB">
                <a:solidFill>
                  <a:srgbClr val="262262"/>
                </a:solidFill>
              </a:rPr>
              <a:t>Leader</a:t>
            </a:r>
            <a:endParaRPr>
              <a:solidFill>
                <a:srgbClr val="262262"/>
              </a:solidFill>
            </a:endParaRPr>
          </a:p>
          <a:p>
            <a:pPr indent="0" lvl="0" marL="0" rtl="0" algn="l">
              <a:spcBef>
                <a:spcPts val="400"/>
              </a:spcBef>
              <a:spcAft>
                <a:spcPts val="0"/>
              </a:spcAft>
              <a:buNone/>
            </a:pPr>
            <a:r>
              <a:rPr lang="en-GB">
                <a:solidFill>
                  <a:srgbClr val="262262"/>
                </a:solidFill>
              </a:rPr>
              <a:t>Stephen Gammell </a:t>
            </a:r>
            <a:endParaRPr>
              <a:solidFill>
                <a:srgbClr val="262262"/>
              </a:solidFill>
            </a:endParaRPr>
          </a:p>
          <a:p>
            <a:pPr indent="0" lvl="0" marL="0" rtl="0" algn="l">
              <a:spcBef>
                <a:spcPts val="400"/>
              </a:spcBef>
              <a:spcAft>
                <a:spcPts val="0"/>
              </a:spcAft>
              <a:buNone/>
            </a:pPr>
            <a:r>
              <a:rPr lang="en-GB" sz="2200" u="sng">
                <a:solidFill>
                  <a:srgbClr val="262262"/>
                </a:solidFill>
                <a:hlinkClick r:id="rId3">
                  <a:extLst>
                    <a:ext uri="{A12FA001-AC4F-418D-AE19-62706E023703}">
                      <ahyp:hlinkClr val="tx"/>
                    </a:ext>
                  </a:extLst>
                </a:hlinkClick>
              </a:rPr>
              <a:t>stephengammell@pdst.ie</a:t>
            </a:r>
            <a:endParaRPr sz="2200">
              <a:solidFill>
                <a:srgbClr val="262262"/>
              </a:solidFill>
            </a:endParaRPr>
          </a:p>
          <a:p>
            <a:pPr indent="0" lvl="0" marL="0" rtl="0" algn="l">
              <a:spcBef>
                <a:spcPts val="400"/>
              </a:spcBef>
              <a:spcAft>
                <a:spcPts val="0"/>
              </a:spcAft>
              <a:buNone/>
            </a:pPr>
            <a:r>
              <a:t/>
            </a:r>
            <a:endParaRPr>
              <a:solidFill>
                <a:srgbClr val="262262"/>
              </a:solidFill>
            </a:endParaRPr>
          </a:p>
          <a:p>
            <a:pPr indent="0" lvl="0" marL="0" rtl="0" algn="l">
              <a:spcBef>
                <a:spcPts val="400"/>
              </a:spcBef>
              <a:spcAft>
                <a:spcPts val="0"/>
              </a:spcAft>
              <a:buNone/>
            </a:pPr>
            <a:r>
              <a:rPr b="1" lang="en-GB">
                <a:solidFill>
                  <a:srgbClr val="262262"/>
                </a:solidFill>
              </a:rPr>
              <a:t>Administrator</a:t>
            </a:r>
            <a:endParaRPr>
              <a:solidFill>
                <a:srgbClr val="262262"/>
              </a:solidFill>
            </a:endParaRPr>
          </a:p>
          <a:p>
            <a:pPr indent="0" lvl="0" marL="0" rtl="0" algn="l">
              <a:spcBef>
                <a:spcPts val="400"/>
              </a:spcBef>
              <a:spcAft>
                <a:spcPts val="0"/>
              </a:spcAft>
              <a:buNone/>
            </a:pPr>
            <a:r>
              <a:rPr lang="en-GB" sz="2700">
                <a:solidFill>
                  <a:srgbClr val="262262"/>
                </a:solidFill>
              </a:rPr>
              <a:t>Gráinne Haughney </a:t>
            </a:r>
            <a:endParaRPr sz="2700">
              <a:solidFill>
                <a:srgbClr val="262262"/>
              </a:solidFill>
            </a:endParaRPr>
          </a:p>
          <a:p>
            <a:pPr indent="0" lvl="0" marL="0" rtl="0" algn="l">
              <a:spcBef>
                <a:spcPts val="400"/>
              </a:spcBef>
              <a:spcAft>
                <a:spcPts val="0"/>
              </a:spcAft>
              <a:buNone/>
            </a:pPr>
            <a:r>
              <a:rPr lang="en-GB" sz="2200" u="sng">
                <a:solidFill>
                  <a:srgbClr val="262262"/>
                </a:solidFill>
                <a:hlinkClick r:id="rId4">
                  <a:extLst>
                    <a:ext uri="{A12FA001-AC4F-418D-AE19-62706E023703}">
                      <ahyp:hlinkClr val="tx"/>
                    </a:ext>
                  </a:extLst>
                </a:hlinkClick>
              </a:rPr>
              <a:t>grainnehaughneymdt@pdst.ie</a:t>
            </a:r>
            <a:endParaRPr sz="2200">
              <a:solidFill>
                <a:srgbClr val="262262"/>
              </a:solidFill>
            </a:endParaRPr>
          </a:p>
          <a:p>
            <a:pPr indent="0" lvl="0" marL="0" rtl="0" algn="l">
              <a:spcBef>
                <a:spcPts val="400"/>
              </a:spcBef>
              <a:spcAft>
                <a:spcPts val="0"/>
              </a:spcAft>
              <a:buNone/>
            </a:pPr>
            <a:r>
              <a:t/>
            </a:r>
            <a:endParaRPr sz="2700">
              <a:solidFill>
                <a:srgbClr val="262262"/>
              </a:solidFill>
            </a:endParaRPr>
          </a:p>
          <a:p>
            <a:pPr indent="0" lvl="0" marL="0" rtl="0" algn="l">
              <a:spcBef>
                <a:spcPts val="400"/>
              </a:spcBef>
              <a:spcAft>
                <a:spcPts val="0"/>
              </a:spcAft>
              <a:buNone/>
            </a:pPr>
            <a:r>
              <a:rPr b="1" lang="en-GB" sz="2700">
                <a:solidFill>
                  <a:srgbClr val="262262"/>
                </a:solidFill>
              </a:rPr>
              <a:t>General Enquiries:</a:t>
            </a:r>
            <a:endParaRPr b="1" sz="2700">
              <a:solidFill>
                <a:srgbClr val="262262"/>
              </a:solidFill>
            </a:endParaRPr>
          </a:p>
          <a:p>
            <a:pPr indent="0" lvl="0" marL="0" rtl="0" algn="l">
              <a:spcBef>
                <a:spcPts val="400"/>
              </a:spcBef>
              <a:spcAft>
                <a:spcPts val="0"/>
              </a:spcAft>
              <a:buNone/>
            </a:pPr>
            <a:r>
              <a:rPr lang="en-GB" sz="2200" u="sng">
                <a:solidFill>
                  <a:srgbClr val="262262"/>
                </a:solidFill>
              </a:rPr>
              <a:t>p</a:t>
            </a:r>
            <a:r>
              <a:rPr lang="en-GB" sz="2200" u="sng">
                <a:solidFill>
                  <a:srgbClr val="262262"/>
                </a:solidFill>
                <a:hlinkClick r:id="rId5">
                  <a:extLst>
                    <a:ext uri="{A12FA001-AC4F-418D-AE19-62706E023703}">
                      <ahyp:hlinkClr val="tx"/>
                    </a:ext>
                  </a:extLst>
                </a:hlinkClick>
              </a:rPr>
              <a:t>ostprimarymaths@pdst.ie</a:t>
            </a:r>
            <a:endParaRPr sz="2200">
              <a:solidFill>
                <a:srgbClr val="262262"/>
              </a:solidFill>
            </a:endParaRPr>
          </a:p>
          <a:p>
            <a:pPr indent="0" lvl="0" marL="0" rtl="0" algn="l">
              <a:spcBef>
                <a:spcPts val="400"/>
              </a:spcBef>
              <a:spcAft>
                <a:spcPts val="0"/>
              </a:spcAft>
              <a:buNone/>
            </a:pPr>
            <a:r>
              <a:t/>
            </a:r>
            <a:endParaRPr sz="2700">
              <a:solidFill>
                <a:srgbClr val="262262"/>
              </a:solidFill>
            </a:endParaRPr>
          </a:p>
          <a:p>
            <a:pPr indent="0" lvl="0" marL="0" rtl="0" algn="l">
              <a:spcBef>
                <a:spcPts val="400"/>
              </a:spcBef>
              <a:spcAft>
                <a:spcPts val="0"/>
              </a:spcAft>
              <a:buNone/>
            </a:pPr>
            <a:r>
              <a:t/>
            </a:r>
            <a:endParaRPr sz="2700">
              <a:solidFill>
                <a:srgbClr val="262262"/>
              </a:solidFill>
            </a:endParaRPr>
          </a:p>
          <a:p>
            <a:pPr indent="0" lvl="0" marL="0" rtl="0" algn="l">
              <a:spcBef>
                <a:spcPts val="400"/>
              </a:spcBef>
              <a:spcAft>
                <a:spcPts val="0"/>
              </a:spcAft>
              <a:buNone/>
            </a:pPr>
            <a:r>
              <a:t/>
            </a:r>
            <a:endParaRPr sz="2700">
              <a:solidFill>
                <a:srgbClr val="262262"/>
              </a:solidFill>
            </a:endParaRPr>
          </a:p>
          <a:p>
            <a:pPr indent="0" lvl="0" marL="0" rtl="0" algn="l">
              <a:spcBef>
                <a:spcPts val="400"/>
              </a:spcBef>
              <a:spcAft>
                <a:spcPts val="0"/>
              </a:spcAft>
              <a:buNone/>
            </a:pPr>
            <a:r>
              <a:t/>
            </a:r>
            <a:endParaRPr sz="2700">
              <a:solidFill>
                <a:srgbClr val="262262"/>
              </a:solidFill>
            </a:endParaRPr>
          </a:p>
          <a:p>
            <a:pPr indent="0" lvl="0" marL="0" rtl="0" algn="l">
              <a:spcBef>
                <a:spcPts val="400"/>
              </a:spcBef>
              <a:spcAft>
                <a:spcPts val="0"/>
              </a:spcAft>
              <a:buNone/>
            </a:pPr>
            <a:r>
              <a:t/>
            </a:r>
            <a:endParaRPr sz="2700">
              <a:solidFill>
                <a:srgbClr val="262262"/>
              </a:solidFill>
            </a:endParaRPr>
          </a:p>
          <a:p>
            <a:pPr indent="0" lvl="0" marL="0" rtl="0" algn="l">
              <a:spcBef>
                <a:spcPts val="400"/>
              </a:spcBef>
              <a:spcAft>
                <a:spcPts val="0"/>
              </a:spcAft>
              <a:buNone/>
            </a:pPr>
            <a:r>
              <a:t/>
            </a:r>
            <a:endParaRPr sz="2700">
              <a:solidFill>
                <a:srgbClr val="262262"/>
              </a:solidFill>
            </a:endParaRPr>
          </a:p>
          <a:p>
            <a:pPr indent="0" lvl="0" marL="0" rtl="0" algn="l">
              <a:spcBef>
                <a:spcPts val="400"/>
              </a:spcBef>
              <a:spcAft>
                <a:spcPts val="0"/>
              </a:spcAft>
              <a:buNone/>
            </a:pPr>
            <a:r>
              <a:t/>
            </a:r>
            <a:endParaRPr sz="2700">
              <a:solidFill>
                <a:srgbClr val="262262"/>
              </a:solidFill>
            </a:endParaRPr>
          </a:p>
        </p:txBody>
      </p:sp>
      <p:sp>
        <p:nvSpPr>
          <p:cNvPr id="3547" name="Google Shape;3547;p106"/>
          <p:cNvSpPr txBox="1"/>
          <p:nvPr>
            <p:ph idx="4294967295" type="body"/>
          </p:nvPr>
        </p:nvSpPr>
        <p:spPr>
          <a:xfrm>
            <a:off x="4905325" y="6107738"/>
            <a:ext cx="2671500" cy="5088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GB" sz="2700">
                <a:solidFill>
                  <a:srgbClr val="262262"/>
                </a:solidFill>
              </a:rPr>
              <a:t>@ProjectMaths_ie</a:t>
            </a:r>
            <a:endParaRPr sz="2700">
              <a:solidFill>
                <a:srgbClr val="262262"/>
              </a:solidFill>
            </a:endParaRPr>
          </a:p>
          <a:p>
            <a:pPr indent="0" lvl="0" marL="0" rtl="0" algn="l">
              <a:spcBef>
                <a:spcPts val="400"/>
              </a:spcBef>
              <a:spcAft>
                <a:spcPts val="0"/>
              </a:spcAft>
              <a:buNone/>
            </a:pPr>
            <a:r>
              <a:t/>
            </a:r>
            <a:endParaRPr sz="2700">
              <a:solidFill>
                <a:srgbClr val="262262"/>
              </a:solidFill>
            </a:endParaRPr>
          </a:p>
          <a:p>
            <a:pPr indent="0" lvl="0" marL="0" rtl="0" algn="l">
              <a:spcBef>
                <a:spcPts val="400"/>
              </a:spcBef>
              <a:spcAft>
                <a:spcPts val="0"/>
              </a:spcAft>
              <a:buNone/>
            </a:pPr>
            <a:r>
              <a:t/>
            </a:r>
            <a:endParaRPr sz="2700">
              <a:solidFill>
                <a:srgbClr val="262262"/>
              </a:solidFill>
            </a:endParaRPr>
          </a:p>
          <a:p>
            <a:pPr indent="0" lvl="0" marL="0" rtl="0" algn="l">
              <a:spcBef>
                <a:spcPts val="400"/>
              </a:spcBef>
              <a:spcAft>
                <a:spcPts val="0"/>
              </a:spcAft>
              <a:buNone/>
            </a:pPr>
            <a:r>
              <a:t/>
            </a:r>
            <a:endParaRPr sz="2700">
              <a:solidFill>
                <a:srgbClr val="262262"/>
              </a:solidFill>
            </a:endParaRPr>
          </a:p>
          <a:p>
            <a:pPr indent="0" lvl="0" marL="0" rtl="0" algn="l">
              <a:spcBef>
                <a:spcPts val="400"/>
              </a:spcBef>
              <a:spcAft>
                <a:spcPts val="0"/>
              </a:spcAft>
              <a:buNone/>
            </a:pPr>
            <a:r>
              <a:t/>
            </a:r>
            <a:endParaRPr sz="2700">
              <a:solidFill>
                <a:srgbClr val="262262"/>
              </a:solidFill>
            </a:endParaRPr>
          </a:p>
          <a:p>
            <a:pPr indent="0" lvl="0" marL="0" rtl="0" algn="l">
              <a:spcBef>
                <a:spcPts val="400"/>
              </a:spcBef>
              <a:spcAft>
                <a:spcPts val="0"/>
              </a:spcAft>
              <a:buNone/>
            </a:pPr>
            <a:r>
              <a:t/>
            </a:r>
            <a:endParaRPr sz="2700">
              <a:solidFill>
                <a:srgbClr val="262262"/>
              </a:solidFill>
            </a:endParaRPr>
          </a:p>
          <a:p>
            <a:pPr indent="0" lvl="0" marL="0" rtl="0" algn="l">
              <a:spcBef>
                <a:spcPts val="400"/>
              </a:spcBef>
              <a:spcAft>
                <a:spcPts val="400"/>
              </a:spcAft>
              <a:buNone/>
            </a:pPr>
            <a:r>
              <a:t/>
            </a:r>
            <a:endParaRPr sz="2700">
              <a:solidFill>
                <a:srgbClr val="262262"/>
              </a:solidFill>
            </a:endParaRPr>
          </a:p>
        </p:txBody>
      </p:sp>
      <p:sp>
        <p:nvSpPr>
          <p:cNvPr id="3548" name="Google Shape;3548;p106"/>
          <p:cNvSpPr txBox="1"/>
          <p:nvPr>
            <p:ph idx="1" type="body"/>
          </p:nvPr>
        </p:nvSpPr>
        <p:spPr>
          <a:xfrm>
            <a:off x="7618200" y="2230000"/>
            <a:ext cx="4573800" cy="43383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b="1" lang="en-GB" sz="2700">
                <a:solidFill>
                  <a:srgbClr val="262262"/>
                </a:solidFill>
              </a:rPr>
              <a:t>Advisors: </a:t>
            </a:r>
            <a:r>
              <a:rPr b="1" lang="en-GB" sz="2200" u="sng">
                <a:solidFill>
                  <a:schemeClr val="hlink"/>
                </a:solidFill>
                <a:hlinkClick r:id="rId6"/>
              </a:rPr>
              <a:t>fullname@pdst.ie</a:t>
            </a:r>
            <a:endParaRPr b="1" sz="2200">
              <a:solidFill>
                <a:srgbClr val="262262"/>
              </a:solidFill>
            </a:endParaRPr>
          </a:p>
          <a:p>
            <a:pPr indent="0" lvl="0" marL="0" rtl="0" algn="l">
              <a:spcBef>
                <a:spcPts val="400"/>
              </a:spcBef>
              <a:spcAft>
                <a:spcPts val="0"/>
              </a:spcAft>
              <a:buNone/>
            </a:pPr>
            <a:r>
              <a:t/>
            </a:r>
            <a:endParaRPr b="1" sz="2200">
              <a:solidFill>
                <a:srgbClr val="262262"/>
              </a:solidFill>
            </a:endParaRPr>
          </a:p>
          <a:p>
            <a:pPr indent="0" lvl="0" marL="0" rtl="0" algn="l">
              <a:spcBef>
                <a:spcPts val="400"/>
              </a:spcBef>
              <a:spcAft>
                <a:spcPts val="0"/>
              </a:spcAft>
              <a:buNone/>
            </a:pPr>
            <a:r>
              <a:rPr lang="en-GB" sz="2700">
                <a:solidFill>
                  <a:srgbClr val="262262"/>
                </a:solidFill>
              </a:rPr>
              <a:t>Angela Dwane</a:t>
            </a:r>
            <a:endParaRPr sz="2700">
              <a:solidFill>
                <a:srgbClr val="262262"/>
              </a:solidFill>
            </a:endParaRPr>
          </a:p>
          <a:p>
            <a:pPr indent="0" lvl="0" marL="0" rtl="0" algn="l">
              <a:spcBef>
                <a:spcPts val="400"/>
              </a:spcBef>
              <a:spcAft>
                <a:spcPts val="0"/>
              </a:spcAft>
              <a:buNone/>
            </a:pPr>
            <a:r>
              <a:rPr lang="en-GB" sz="2700">
                <a:solidFill>
                  <a:srgbClr val="262262"/>
                </a:solidFill>
              </a:rPr>
              <a:t>Dympna McCoy</a:t>
            </a:r>
            <a:endParaRPr sz="2700">
              <a:solidFill>
                <a:srgbClr val="262262"/>
              </a:solidFill>
            </a:endParaRPr>
          </a:p>
          <a:p>
            <a:pPr indent="0" lvl="0" marL="0" rtl="0" algn="l">
              <a:spcBef>
                <a:spcPts val="400"/>
              </a:spcBef>
              <a:spcAft>
                <a:spcPts val="0"/>
              </a:spcAft>
              <a:buNone/>
            </a:pPr>
            <a:r>
              <a:rPr lang="en-GB" sz="2700">
                <a:solidFill>
                  <a:srgbClr val="262262"/>
                </a:solidFill>
              </a:rPr>
              <a:t>Arlene Murphy</a:t>
            </a:r>
            <a:endParaRPr sz="2700">
              <a:solidFill>
                <a:srgbClr val="262262"/>
              </a:solidFill>
            </a:endParaRPr>
          </a:p>
          <a:p>
            <a:pPr indent="0" lvl="0" marL="0" rtl="0" algn="l">
              <a:spcBef>
                <a:spcPts val="400"/>
              </a:spcBef>
              <a:spcAft>
                <a:spcPts val="0"/>
              </a:spcAft>
              <a:buNone/>
            </a:pPr>
            <a:r>
              <a:rPr lang="en-GB" sz="2700">
                <a:solidFill>
                  <a:srgbClr val="262262"/>
                </a:solidFill>
              </a:rPr>
              <a:t>Darren Murphy</a:t>
            </a:r>
            <a:endParaRPr sz="2700">
              <a:solidFill>
                <a:srgbClr val="262262"/>
              </a:solidFill>
            </a:endParaRPr>
          </a:p>
          <a:p>
            <a:pPr indent="0" lvl="0" marL="0" rtl="0" algn="l">
              <a:spcBef>
                <a:spcPts val="400"/>
              </a:spcBef>
              <a:spcAft>
                <a:spcPts val="0"/>
              </a:spcAft>
              <a:buNone/>
            </a:pPr>
            <a:r>
              <a:rPr lang="en-GB"/>
              <a:t>Enda Donnelly</a:t>
            </a:r>
            <a:endParaRPr/>
          </a:p>
          <a:p>
            <a:pPr indent="0" lvl="0" marL="0" rtl="0" algn="l">
              <a:spcBef>
                <a:spcPts val="400"/>
              </a:spcBef>
              <a:spcAft>
                <a:spcPts val="0"/>
              </a:spcAft>
              <a:buNone/>
            </a:pPr>
            <a:r>
              <a:rPr lang="en-GB"/>
              <a:t>Warren McIntyre</a:t>
            </a:r>
            <a:endParaRPr/>
          </a:p>
          <a:p>
            <a:pPr indent="0" lvl="0" marL="0" rtl="0" algn="l">
              <a:spcBef>
                <a:spcPts val="400"/>
              </a:spcBef>
              <a:spcAft>
                <a:spcPts val="0"/>
              </a:spcAft>
              <a:buNone/>
            </a:pPr>
            <a:r>
              <a:rPr lang="en-GB"/>
              <a:t>Michael Walsh</a:t>
            </a:r>
            <a:endParaRPr>
              <a:solidFill>
                <a:srgbClr val="262262"/>
              </a:solidFill>
            </a:endParaRPr>
          </a:p>
          <a:p>
            <a:pPr indent="0" lvl="0" marL="0" rtl="0" algn="l">
              <a:spcBef>
                <a:spcPts val="400"/>
              </a:spcBef>
              <a:spcAft>
                <a:spcPts val="400"/>
              </a:spcAft>
              <a:buNone/>
            </a:pPr>
            <a:r>
              <a:t/>
            </a:r>
            <a:endParaRPr>
              <a:solidFill>
                <a:srgbClr val="262262"/>
              </a:solidFill>
            </a:endParaRPr>
          </a:p>
        </p:txBody>
      </p:sp>
      <p:pic>
        <p:nvPicPr>
          <p:cNvPr id="3549" name="Google Shape;3549;p106"/>
          <p:cNvPicPr preferRelativeResize="0"/>
          <p:nvPr/>
        </p:nvPicPr>
        <p:blipFill>
          <a:blip r:embed="rId7">
            <a:alphaModFix/>
          </a:blip>
          <a:stretch>
            <a:fillRect/>
          </a:stretch>
        </p:blipFill>
        <p:spPr>
          <a:xfrm>
            <a:off x="10397367" y="988850"/>
            <a:ext cx="1329933" cy="997433"/>
          </a:xfrm>
          <a:prstGeom prst="rect">
            <a:avLst/>
          </a:prstGeom>
          <a:noFill/>
          <a:ln>
            <a:noFill/>
          </a:ln>
        </p:spPr>
      </p:pic>
      <p:sp>
        <p:nvSpPr>
          <p:cNvPr id="3550" name="Google Shape;3550;p106"/>
          <p:cNvSpPr txBox="1"/>
          <p:nvPr>
            <p:ph idx="12" type="sldNum"/>
          </p:nvPr>
        </p:nvSpPr>
        <p:spPr>
          <a:xfrm>
            <a:off x="-12703" y="6356351"/>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600"/>
              <a:buFont typeface="Arial"/>
              <a:buNone/>
            </a:pPr>
            <a:fld id="{00000000-1234-1234-1234-123412341234}" type="slidenum">
              <a:rPr lang="en-GB"/>
              <a:t>‹#›</a:t>
            </a:fld>
            <a:endParaRPr/>
          </a:p>
        </p:txBody>
      </p:sp>
      <p:pic>
        <p:nvPicPr>
          <p:cNvPr id="3551" name="Google Shape;3551;p106"/>
          <p:cNvPicPr preferRelativeResize="0"/>
          <p:nvPr/>
        </p:nvPicPr>
        <p:blipFill>
          <a:blip r:embed="rId8">
            <a:alphaModFix/>
          </a:blip>
          <a:stretch>
            <a:fillRect/>
          </a:stretch>
        </p:blipFill>
        <p:spPr>
          <a:xfrm>
            <a:off x="4227055" y="6002830"/>
            <a:ext cx="718625" cy="7186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6" name="Shape 3556"/>
        <p:cNvGrpSpPr/>
        <p:nvPr/>
      </p:nvGrpSpPr>
      <p:grpSpPr>
        <a:xfrm>
          <a:off x="0" y="0"/>
          <a:ext cx="0" cy="0"/>
          <a:chOff x="0" y="0"/>
          <a:chExt cx="0" cy="0"/>
        </a:xfrm>
      </p:grpSpPr>
      <p:sp>
        <p:nvSpPr>
          <p:cNvPr id="3557" name="Google Shape;3557;p107"/>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PDST Supports</a:t>
            </a:r>
            <a:endParaRPr/>
          </a:p>
        </p:txBody>
      </p:sp>
      <p:sp>
        <p:nvSpPr>
          <p:cNvPr id="3558" name="Google Shape;3558;p107"/>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559" name="Google Shape;3559;p107"/>
          <p:cNvSpPr/>
          <p:nvPr/>
        </p:nvSpPr>
        <p:spPr>
          <a:xfrm>
            <a:off x="4414737" y="5116455"/>
            <a:ext cx="1793100" cy="1171800"/>
          </a:xfrm>
          <a:prstGeom prst="rect">
            <a:avLst/>
          </a:prstGeom>
          <a:solidFill>
            <a:srgbClr val="30654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FFFFFF"/>
                </a:solidFill>
                <a:latin typeface="Calibri"/>
                <a:ea typeface="Calibri"/>
                <a:cs typeface="Calibri"/>
                <a:sym typeface="Calibri"/>
              </a:rPr>
              <a:t>Lesson Study</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560" name="Google Shape;3560;p107"/>
          <p:cNvSpPr/>
          <p:nvPr/>
        </p:nvSpPr>
        <p:spPr>
          <a:xfrm>
            <a:off x="6694329" y="5100204"/>
            <a:ext cx="1760100" cy="1171800"/>
          </a:xfrm>
          <a:prstGeom prst="roundRect">
            <a:avLst>
              <a:gd fmla="val 8510" name="adj"/>
            </a:avLst>
          </a:prstGeom>
          <a:solidFill>
            <a:schemeClr val="dk2"/>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GB" sz="1800">
                <a:solidFill>
                  <a:srgbClr val="FFFFFF"/>
                </a:solidFill>
                <a:latin typeface="Calibri"/>
                <a:ea typeface="Calibri"/>
                <a:cs typeface="Calibri"/>
                <a:sym typeface="Calibri"/>
              </a:rPr>
              <a:t>Single Visit</a:t>
            </a:r>
            <a:endParaRPr sz="1800">
              <a:solidFill>
                <a:srgbClr val="FFFFFF"/>
              </a:solidFill>
              <a:latin typeface="Calibri"/>
              <a:ea typeface="Calibri"/>
              <a:cs typeface="Calibri"/>
              <a:sym typeface="Calibri"/>
            </a:endParaRPr>
          </a:p>
          <a:p>
            <a:pPr indent="0" lvl="0" marL="0" rtl="0" algn="ctr">
              <a:lnSpc>
                <a:spcPct val="100000"/>
              </a:lnSpc>
              <a:spcBef>
                <a:spcPts val="0"/>
              </a:spcBef>
              <a:spcAft>
                <a:spcPts val="0"/>
              </a:spcAft>
              <a:buNone/>
            </a:pPr>
            <a:r>
              <a:rPr lang="en-GB" sz="1800">
                <a:solidFill>
                  <a:srgbClr val="FFFFFF"/>
                </a:solidFill>
                <a:latin typeface="Calibri"/>
                <a:ea typeface="Calibri"/>
                <a:cs typeface="Calibri"/>
                <a:sym typeface="Calibri"/>
              </a:rPr>
              <a:t>Sustained Support</a:t>
            </a:r>
            <a:endParaRPr sz="1800">
              <a:solidFill>
                <a:srgbClr val="FFFFFF"/>
              </a:solidFill>
              <a:latin typeface="Calibri"/>
              <a:ea typeface="Calibri"/>
              <a:cs typeface="Calibri"/>
              <a:sym typeface="Calibri"/>
            </a:endParaRPr>
          </a:p>
        </p:txBody>
      </p:sp>
      <p:sp>
        <p:nvSpPr>
          <p:cNvPr id="3561" name="Google Shape;3561;p107"/>
          <p:cNvSpPr/>
          <p:nvPr/>
        </p:nvSpPr>
        <p:spPr>
          <a:xfrm>
            <a:off x="8640669" y="5100204"/>
            <a:ext cx="1794900" cy="1171800"/>
          </a:xfrm>
          <a:prstGeom prst="rect">
            <a:avLst/>
          </a:prstGeom>
          <a:solidFill>
            <a:srgbClr val="30654A"/>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GB" sz="1700">
                <a:solidFill>
                  <a:srgbClr val="FFFFFF"/>
                </a:solidFill>
                <a:uFill>
                  <a:noFill/>
                </a:uFill>
                <a:latin typeface="Calibri"/>
                <a:ea typeface="Calibri"/>
                <a:cs typeface="Calibri"/>
                <a:sym typeface="Calibri"/>
                <a:hlinkClick r:id="rId3">
                  <a:extLst>
                    <a:ext uri="{A12FA001-AC4F-418D-AE19-62706E023703}">
                      <ahyp:hlinkClr val="tx"/>
                    </a:ext>
                  </a:extLst>
                </a:hlinkClick>
              </a:rPr>
              <a:t>pdst.ie</a:t>
            </a:r>
            <a:endParaRPr sz="1700">
              <a:solidFill>
                <a:srgbClr val="FFFFFF"/>
              </a:solidFill>
              <a:latin typeface="Calibri"/>
              <a:ea typeface="Calibri"/>
              <a:cs typeface="Calibri"/>
              <a:sym typeface="Calibri"/>
            </a:endParaRPr>
          </a:p>
          <a:p>
            <a:pPr indent="0" lvl="0" marL="0" rtl="0" algn="ctr">
              <a:lnSpc>
                <a:spcPct val="100000"/>
              </a:lnSpc>
              <a:spcBef>
                <a:spcPts val="0"/>
              </a:spcBef>
              <a:spcAft>
                <a:spcPts val="0"/>
              </a:spcAft>
              <a:buNone/>
            </a:pPr>
            <a:r>
              <a:rPr lang="en-GB" sz="1700">
                <a:solidFill>
                  <a:srgbClr val="FFFFFF"/>
                </a:solidFill>
                <a:uFill>
                  <a:noFill/>
                </a:uFill>
                <a:latin typeface="Calibri"/>
                <a:ea typeface="Calibri"/>
                <a:cs typeface="Calibri"/>
                <a:sym typeface="Calibri"/>
                <a:hlinkClick r:id="rId4">
                  <a:extLst>
                    <a:ext uri="{A12FA001-AC4F-418D-AE19-62706E023703}">
                      <ahyp:hlinkClr val="tx"/>
                    </a:ext>
                  </a:extLst>
                </a:hlinkClick>
              </a:rPr>
              <a:t>scoilnet.ie</a:t>
            </a:r>
            <a:endParaRPr sz="1700">
              <a:solidFill>
                <a:srgbClr val="FFFFFF"/>
              </a:solidFill>
              <a:latin typeface="Calibri"/>
              <a:ea typeface="Calibri"/>
              <a:cs typeface="Calibri"/>
              <a:sym typeface="Calibri"/>
            </a:endParaRPr>
          </a:p>
          <a:p>
            <a:pPr indent="0" lvl="0" marL="0" rtl="0" algn="ctr">
              <a:lnSpc>
                <a:spcPct val="100000"/>
              </a:lnSpc>
              <a:spcBef>
                <a:spcPts val="0"/>
              </a:spcBef>
              <a:spcAft>
                <a:spcPts val="0"/>
              </a:spcAft>
              <a:buNone/>
            </a:pPr>
            <a:r>
              <a:rPr lang="en-GB" sz="1700">
                <a:solidFill>
                  <a:srgbClr val="FFFFFF"/>
                </a:solidFill>
                <a:latin typeface="Calibri"/>
                <a:ea typeface="Calibri"/>
                <a:cs typeface="Calibri"/>
                <a:sym typeface="Calibri"/>
              </a:rPr>
              <a:t>projectmaths.ie</a:t>
            </a:r>
            <a:endParaRPr sz="2000">
              <a:solidFill>
                <a:srgbClr val="FFFFFF"/>
              </a:solidFill>
              <a:latin typeface="Calibri"/>
              <a:ea typeface="Calibri"/>
              <a:cs typeface="Calibri"/>
              <a:sym typeface="Calibri"/>
            </a:endParaRPr>
          </a:p>
        </p:txBody>
      </p:sp>
      <p:sp>
        <p:nvSpPr>
          <p:cNvPr id="3562" name="Google Shape;3562;p107"/>
          <p:cNvSpPr/>
          <p:nvPr/>
        </p:nvSpPr>
        <p:spPr>
          <a:xfrm>
            <a:off x="4429612" y="1758925"/>
            <a:ext cx="1759704" cy="1392931"/>
          </a:xfrm>
          <a:custGeom>
            <a:rect b="b" l="l" r="r" t="t"/>
            <a:pathLst>
              <a:path extrusionOk="0" h="801687" w="1603375">
                <a:moveTo>
                  <a:pt x="0" y="80169"/>
                </a:moveTo>
                <a:cubicBezTo>
                  <a:pt x="0" y="35893"/>
                  <a:pt x="35893" y="0"/>
                  <a:pt x="80169" y="0"/>
                </a:cubicBezTo>
                <a:lnTo>
                  <a:pt x="1523206" y="0"/>
                </a:lnTo>
                <a:cubicBezTo>
                  <a:pt x="1567482" y="0"/>
                  <a:pt x="1603375" y="35893"/>
                  <a:pt x="1603375" y="80169"/>
                </a:cubicBezTo>
                <a:lnTo>
                  <a:pt x="1603375" y="721518"/>
                </a:lnTo>
                <a:cubicBezTo>
                  <a:pt x="1603375" y="765794"/>
                  <a:pt x="1567482" y="801687"/>
                  <a:pt x="1523206" y="801687"/>
                </a:cubicBezTo>
                <a:lnTo>
                  <a:pt x="80169" y="801687"/>
                </a:lnTo>
                <a:cubicBezTo>
                  <a:pt x="35893" y="801687"/>
                  <a:pt x="0" y="765794"/>
                  <a:pt x="0" y="721518"/>
                </a:cubicBezTo>
                <a:lnTo>
                  <a:pt x="0" y="80169"/>
                </a:lnTo>
                <a:close/>
              </a:path>
            </a:pathLst>
          </a:custGeom>
          <a:solidFill>
            <a:schemeClr val="dk2"/>
          </a:solidFill>
          <a:ln cap="flat" cmpd="sng" w="25400">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lang="en-GB" sz="2000">
                <a:solidFill>
                  <a:srgbClr val="FFFFFF"/>
                </a:solidFill>
                <a:latin typeface="Calibri"/>
                <a:ea typeface="Calibri"/>
                <a:cs typeface="Calibri"/>
                <a:sym typeface="Calibri"/>
              </a:rPr>
              <a:t>PDST Supports</a:t>
            </a:r>
            <a:endParaRPr i="0" sz="2000" u="none" cap="none" strike="noStrike">
              <a:solidFill>
                <a:srgbClr val="FFFFFF"/>
              </a:solidFill>
              <a:latin typeface="Calibri"/>
              <a:ea typeface="Calibri"/>
              <a:cs typeface="Calibri"/>
              <a:sym typeface="Calibri"/>
            </a:endParaRPr>
          </a:p>
        </p:txBody>
      </p:sp>
      <p:sp>
        <p:nvSpPr>
          <p:cNvPr id="3563" name="Google Shape;3563;p107"/>
          <p:cNvSpPr/>
          <p:nvPr/>
        </p:nvSpPr>
        <p:spPr>
          <a:xfrm>
            <a:off x="6659551" y="3672025"/>
            <a:ext cx="1795780" cy="1354851"/>
          </a:xfrm>
          <a:custGeom>
            <a:rect b="b" l="l" r="r" t="t"/>
            <a:pathLst>
              <a:path extrusionOk="0" h="801687" w="1603375">
                <a:moveTo>
                  <a:pt x="0" y="80169"/>
                </a:moveTo>
                <a:cubicBezTo>
                  <a:pt x="0" y="35893"/>
                  <a:pt x="35893" y="0"/>
                  <a:pt x="80169" y="0"/>
                </a:cubicBezTo>
                <a:lnTo>
                  <a:pt x="1523206" y="0"/>
                </a:lnTo>
                <a:cubicBezTo>
                  <a:pt x="1567482" y="0"/>
                  <a:pt x="1603375" y="35893"/>
                  <a:pt x="1603375" y="80169"/>
                </a:cubicBezTo>
                <a:lnTo>
                  <a:pt x="1603375" y="721518"/>
                </a:lnTo>
                <a:cubicBezTo>
                  <a:pt x="1603375" y="765794"/>
                  <a:pt x="1567482" y="801687"/>
                  <a:pt x="1523206" y="801687"/>
                </a:cubicBezTo>
                <a:lnTo>
                  <a:pt x="80169" y="801687"/>
                </a:lnTo>
                <a:cubicBezTo>
                  <a:pt x="35893" y="801687"/>
                  <a:pt x="0" y="765794"/>
                  <a:pt x="0" y="721518"/>
                </a:cubicBezTo>
                <a:lnTo>
                  <a:pt x="0" y="80169"/>
                </a:lnTo>
                <a:close/>
              </a:path>
            </a:pathLst>
          </a:custGeom>
          <a:solidFill>
            <a:schemeClr val="accent1"/>
          </a:solidFill>
          <a:ln cap="flat" cmpd="sng" w="25400">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lang="en-GB" sz="2000">
                <a:solidFill>
                  <a:srgbClr val="FFFFFF"/>
                </a:solidFill>
                <a:latin typeface="Calibri"/>
                <a:ea typeface="Calibri"/>
                <a:cs typeface="Calibri"/>
                <a:sym typeface="Calibri"/>
              </a:rPr>
              <a:t>School Visits</a:t>
            </a:r>
            <a:endParaRPr i="0" sz="2000" u="none" cap="none" strike="noStrike">
              <a:solidFill>
                <a:srgbClr val="FFFFFF"/>
              </a:solidFill>
              <a:latin typeface="Calibri"/>
              <a:ea typeface="Calibri"/>
              <a:cs typeface="Calibri"/>
              <a:sym typeface="Calibri"/>
            </a:endParaRPr>
          </a:p>
        </p:txBody>
      </p:sp>
      <p:sp>
        <p:nvSpPr>
          <p:cNvPr id="3564" name="Google Shape;3564;p107"/>
          <p:cNvSpPr txBox="1"/>
          <p:nvPr/>
        </p:nvSpPr>
        <p:spPr>
          <a:xfrm>
            <a:off x="4412751" y="3688360"/>
            <a:ext cx="1793100" cy="1354500"/>
          </a:xfrm>
          <a:prstGeom prst="rect">
            <a:avLst/>
          </a:prstGeom>
          <a:solidFill>
            <a:srgbClr val="30654A"/>
          </a:solidFill>
          <a:ln>
            <a:noFill/>
          </a:ln>
        </p:spPr>
        <p:txBody>
          <a:bodyPr anchorCtr="0" anchor="ctr" bIns="26175" lIns="26175" spcFirstLastPara="1" rIns="26175" wrap="square" tIns="26175">
            <a:noAutofit/>
          </a:bodyPr>
          <a:lstStyle/>
          <a:p>
            <a:pPr indent="0" lvl="0" marL="0" marR="0" rtl="0" algn="ctr">
              <a:lnSpc>
                <a:spcPct val="90000"/>
              </a:lnSpc>
              <a:spcBef>
                <a:spcPts val="0"/>
              </a:spcBef>
              <a:spcAft>
                <a:spcPts val="0"/>
              </a:spcAft>
              <a:buClr>
                <a:srgbClr val="000000"/>
              </a:buClr>
              <a:buSzPts val="1400"/>
              <a:buFont typeface="Arial"/>
              <a:buNone/>
            </a:pPr>
            <a:r>
              <a:t/>
            </a:r>
            <a:endParaRPr i="0" sz="2000" u="none" cap="none" strike="noStrike">
              <a:solidFill>
                <a:srgbClr val="FFFFFF"/>
              </a:solidFill>
              <a:latin typeface="Calibri"/>
              <a:ea typeface="Calibri"/>
              <a:cs typeface="Calibri"/>
              <a:sym typeface="Calibri"/>
            </a:endParaRPr>
          </a:p>
          <a:p>
            <a:pPr indent="0" lvl="0" marL="0" marR="0" rtl="0" algn="ctr">
              <a:lnSpc>
                <a:spcPct val="90000"/>
              </a:lnSpc>
              <a:spcBef>
                <a:spcPts val="500"/>
              </a:spcBef>
              <a:spcAft>
                <a:spcPts val="0"/>
              </a:spcAft>
              <a:buClr>
                <a:srgbClr val="000000"/>
              </a:buClr>
              <a:buSzPts val="1400"/>
              <a:buFont typeface="Arial"/>
              <a:buNone/>
            </a:pPr>
            <a:r>
              <a:rPr i="0" lang="en-GB" sz="2000" u="none" cap="none" strike="noStrike">
                <a:solidFill>
                  <a:srgbClr val="FFFFFF"/>
                </a:solidFill>
                <a:latin typeface="Calibri"/>
                <a:ea typeface="Calibri"/>
                <a:cs typeface="Calibri"/>
                <a:sym typeface="Calibri"/>
              </a:rPr>
              <a:t>Professional Learning Communities</a:t>
            </a:r>
            <a:endParaRPr i="0" sz="2000" u="none" cap="none" strike="noStrike">
              <a:solidFill>
                <a:srgbClr val="000000"/>
              </a:solidFill>
              <a:latin typeface="Calibri"/>
              <a:ea typeface="Calibri"/>
              <a:cs typeface="Calibri"/>
              <a:sym typeface="Calibri"/>
            </a:endParaRPr>
          </a:p>
          <a:p>
            <a:pPr indent="0" lvl="0" marL="0" marR="0" rtl="0" algn="ctr">
              <a:lnSpc>
                <a:spcPct val="90000"/>
              </a:lnSpc>
              <a:spcBef>
                <a:spcPts val="500"/>
              </a:spcBef>
              <a:spcAft>
                <a:spcPts val="0"/>
              </a:spcAft>
              <a:buClr>
                <a:srgbClr val="000000"/>
              </a:buClr>
              <a:buSzPts val="1400"/>
              <a:buFont typeface="Arial"/>
              <a:buNone/>
            </a:pPr>
            <a:r>
              <a:t/>
            </a:r>
            <a:endParaRPr i="0" sz="2000" u="none" cap="none" strike="noStrike">
              <a:solidFill>
                <a:srgbClr val="FFFFFF"/>
              </a:solidFill>
              <a:latin typeface="Calibri"/>
              <a:ea typeface="Calibri"/>
              <a:cs typeface="Calibri"/>
              <a:sym typeface="Calibri"/>
            </a:endParaRPr>
          </a:p>
        </p:txBody>
      </p:sp>
      <p:sp>
        <p:nvSpPr>
          <p:cNvPr id="3565" name="Google Shape;3565;p107"/>
          <p:cNvSpPr/>
          <p:nvPr/>
        </p:nvSpPr>
        <p:spPr>
          <a:xfrm>
            <a:off x="2842190" y="3671705"/>
            <a:ext cx="1334810" cy="1354851"/>
          </a:xfrm>
          <a:custGeom>
            <a:rect b="b" l="l" r="r" t="t"/>
            <a:pathLst>
              <a:path extrusionOk="0" h="801687" w="1603375">
                <a:moveTo>
                  <a:pt x="0" y="80169"/>
                </a:moveTo>
                <a:cubicBezTo>
                  <a:pt x="0" y="35893"/>
                  <a:pt x="35893" y="0"/>
                  <a:pt x="80169" y="0"/>
                </a:cubicBezTo>
                <a:lnTo>
                  <a:pt x="1523206" y="0"/>
                </a:lnTo>
                <a:cubicBezTo>
                  <a:pt x="1567482" y="0"/>
                  <a:pt x="1603375" y="35893"/>
                  <a:pt x="1603375" y="80169"/>
                </a:cubicBezTo>
                <a:lnTo>
                  <a:pt x="1603375" y="721518"/>
                </a:lnTo>
                <a:cubicBezTo>
                  <a:pt x="1603375" y="765794"/>
                  <a:pt x="1567482" y="801687"/>
                  <a:pt x="1523206" y="801687"/>
                </a:cubicBezTo>
                <a:lnTo>
                  <a:pt x="80169" y="801687"/>
                </a:lnTo>
                <a:cubicBezTo>
                  <a:pt x="35893" y="801687"/>
                  <a:pt x="0" y="765794"/>
                  <a:pt x="0" y="721518"/>
                </a:cubicBezTo>
                <a:lnTo>
                  <a:pt x="0" y="80169"/>
                </a:lnTo>
                <a:close/>
              </a:path>
            </a:pathLst>
          </a:custGeom>
          <a:solidFill>
            <a:schemeClr val="dk2"/>
          </a:solidFill>
          <a:ln cap="flat" cmpd="sng" w="25400">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lang="en-GB" sz="2000">
                <a:solidFill>
                  <a:srgbClr val="FFFFFF"/>
                </a:solidFill>
                <a:latin typeface="Calibri"/>
                <a:ea typeface="Calibri"/>
                <a:cs typeface="Calibri"/>
                <a:sym typeface="Calibri"/>
              </a:rPr>
              <a:t>Webinars</a:t>
            </a:r>
            <a:endParaRPr i="0" sz="2000" u="none" cap="none" strike="noStrike">
              <a:solidFill>
                <a:srgbClr val="FFFFFF"/>
              </a:solidFill>
              <a:latin typeface="Calibri"/>
              <a:ea typeface="Calibri"/>
              <a:cs typeface="Calibri"/>
              <a:sym typeface="Calibri"/>
            </a:endParaRPr>
          </a:p>
        </p:txBody>
      </p:sp>
      <p:sp>
        <p:nvSpPr>
          <p:cNvPr id="3566" name="Google Shape;3566;p107"/>
          <p:cNvSpPr txBox="1"/>
          <p:nvPr/>
        </p:nvSpPr>
        <p:spPr>
          <a:xfrm>
            <a:off x="1233810" y="3671778"/>
            <a:ext cx="1374000" cy="1354500"/>
          </a:xfrm>
          <a:prstGeom prst="rect">
            <a:avLst/>
          </a:prstGeom>
          <a:solidFill>
            <a:srgbClr val="30654A"/>
          </a:solidFill>
          <a:ln>
            <a:noFill/>
          </a:ln>
        </p:spPr>
        <p:txBody>
          <a:bodyPr anchorCtr="0" anchor="ctr" bIns="26175" lIns="26175" spcFirstLastPara="1" rIns="26175" wrap="square" tIns="26175">
            <a:noAutofit/>
          </a:bodyPr>
          <a:lstStyle/>
          <a:p>
            <a:pPr indent="0" lvl="0" marL="0" marR="0" rtl="0" algn="ctr">
              <a:lnSpc>
                <a:spcPct val="90000"/>
              </a:lnSpc>
              <a:spcBef>
                <a:spcPts val="0"/>
              </a:spcBef>
              <a:spcAft>
                <a:spcPts val="0"/>
              </a:spcAft>
              <a:buClr>
                <a:srgbClr val="000000"/>
              </a:buClr>
              <a:buSzPts val="1400"/>
              <a:buFont typeface="Arial"/>
              <a:buNone/>
            </a:pPr>
            <a:r>
              <a:rPr i="0" lang="en-GB" sz="2000" u="none" cap="none" strike="noStrike">
                <a:solidFill>
                  <a:srgbClr val="FFFFFF"/>
                </a:solidFill>
                <a:latin typeface="Calibri"/>
                <a:ea typeface="Calibri"/>
                <a:cs typeface="Calibri"/>
                <a:sym typeface="Calibri"/>
              </a:rPr>
              <a:t>Seminars</a:t>
            </a:r>
            <a:endParaRPr i="0" sz="2000" u="none" cap="none" strike="noStrike">
              <a:solidFill>
                <a:srgbClr val="FFFFFF"/>
              </a:solidFill>
              <a:latin typeface="Calibri"/>
              <a:ea typeface="Calibri"/>
              <a:cs typeface="Calibri"/>
              <a:sym typeface="Calibri"/>
            </a:endParaRPr>
          </a:p>
        </p:txBody>
      </p:sp>
      <p:cxnSp>
        <p:nvCxnSpPr>
          <p:cNvPr id="3567" name="Google Shape;3567;p107"/>
          <p:cNvCxnSpPr/>
          <p:nvPr/>
        </p:nvCxnSpPr>
        <p:spPr>
          <a:xfrm flipH="1">
            <a:off x="5309450" y="3031600"/>
            <a:ext cx="7800" cy="657000"/>
          </a:xfrm>
          <a:prstGeom prst="straightConnector1">
            <a:avLst/>
          </a:prstGeom>
          <a:noFill/>
          <a:ln cap="flat" cmpd="sng" w="9525">
            <a:solidFill>
              <a:schemeClr val="dk2"/>
            </a:solidFill>
            <a:prstDash val="solid"/>
            <a:round/>
            <a:headEnd len="med" w="med" type="none"/>
            <a:tailEnd len="med" w="med" type="none"/>
          </a:ln>
        </p:spPr>
      </p:cxnSp>
      <p:cxnSp>
        <p:nvCxnSpPr>
          <p:cNvPr id="3568" name="Google Shape;3568;p107"/>
          <p:cNvCxnSpPr/>
          <p:nvPr/>
        </p:nvCxnSpPr>
        <p:spPr>
          <a:xfrm>
            <a:off x="5326213" y="3138437"/>
            <a:ext cx="2291100" cy="555300"/>
          </a:xfrm>
          <a:prstGeom prst="straightConnector1">
            <a:avLst/>
          </a:prstGeom>
          <a:noFill/>
          <a:ln cap="flat" cmpd="sng" w="9525">
            <a:solidFill>
              <a:schemeClr val="dk2"/>
            </a:solidFill>
            <a:prstDash val="solid"/>
            <a:round/>
            <a:headEnd len="med" w="med" type="none"/>
            <a:tailEnd len="med" w="med" type="none"/>
          </a:ln>
        </p:spPr>
      </p:cxnSp>
      <p:cxnSp>
        <p:nvCxnSpPr>
          <p:cNvPr id="3569" name="Google Shape;3569;p107"/>
          <p:cNvCxnSpPr>
            <a:endCxn id="3570" idx="0"/>
          </p:cNvCxnSpPr>
          <p:nvPr/>
        </p:nvCxnSpPr>
        <p:spPr>
          <a:xfrm>
            <a:off x="5326119" y="3138410"/>
            <a:ext cx="4212000" cy="533700"/>
          </a:xfrm>
          <a:prstGeom prst="straightConnector1">
            <a:avLst/>
          </a:prstGeom>
          <a:noFill/>
          <a:ln cap="flat" cmpd="sng" w="9525">
            <a:solidFill>
              <a:schemeClr val="dk2"/>
            </a:solidFill>
            <a:prstDash val="solid"/>
            <a:round/>
            <a:headEnd len="med" w="med" type="none"/>
            <a:tailEnd len="med" w="med" type="none"/>
          </a:ln>
        </p:spPr>
      </p:cxnSp>
      <p:cxnSp>
        <p:nvCxnSpPr>
          <p:cNvPr id="3571" name="Google Shape;3571;p107"/>
          <p:cNvCxnSpPr/>
          <p:nvPr/>
        </p:nvCxnSpPr>
        <p:spPr>
          <a:xfrm flipH="1">
            <a:off x="3546275" y="3140100"/>
            <a:ext cx="1756500" cy="554100"/>
          </a:xfrm>
          <a:prstGeom prst="straightConnector1">
            <a:avLst/>
          </a:prstGeom>
          <a:noFill/>
          <a:ln cap="flat" cmpd="sng" w="9525">
            <a:solidFill>
              <a:schemeClr val="dk2"/>
            </a:solidFill>
            <a:prstDash val="solid"/>
            <a:round/>
            <a:headEnd len="med" w="med" type="none"/>
            <a:tailEnd len="med" w="med" type="none"/>
          </a:ln>
        </p:spPr>
      </p:cxnSp>
      <p:cxnSp>
        <p:nvCxnSpPr>
          <p:cNvPr id="3572" name="Google Shape;3572;p107"/>
          <p:cNvCxnSpPr>
            <a:endCxn id="3566" idx="0"/>
          </p:cNvCxnSpPr>
          <p:nvPr/>
        </p:nvCxnSpPr>
        <p:spPr>
          <a:xfrm flipH="1">
            <a:off x="1920810" y="3125478"/>
            <a:ext cx="3411000" cy="546300"/>
          </a:xfrm>
          <a:prstGeom prst="straightConnector1">
            <a:avLst/>
          </a:prstGeom>
          <a:noFill/>
          <a:ln cap="flat" cmpd="sng" w="9525">
            <a:solidFill>
              <a:schemeClr val="dk2"/>
            </a:solidFill>
            <a:prstDash val="solid"/>
            <a:round/>
            <a:headEnd len="med" w="med" type="none"/>
            <a:tailEnd len="med" w="med" type="none"/>
          </a:ln>
        </p:spPr>
      </p:cxnSp>
      <p:sp>
        <p:nvSpPr>
          <p:cNvPr id="3570" name="Google Shape;3570;p107"/>
          <p:cNvSpPr txBox="1"/>
          <p:nvPr/>
        </p:nvSpPr>
        <p:spPr>
          <a:xfrm>
            <a:off x="8640669" y="3672110"/>
            <a:ext cx="1794900" cy="1354500"/>
          </a:xfrm>
          <a:prstGeom prst="rect">
            <a:avLst/>
          </a:prstGeom>
          <a:solidFill>
            <a:srgbClr val="30654A"/>
          </a:solidFill>
          <a:ln>
            <a:noFill/>
          </a:ln>
        </p:spPr>
        <p:txBody>
          <a:bodyPr anchorCtr="0" anchor="ctr" bIns="26175" lIns="26175" spcFirstLastPara="1" rIns="26175" wrap="square" tIns="26175">
            <a:noAutofit/>
          </a:bodyPr>
          <a:lstStyle/>
          <a:p>
            <a:pPr indent="0" lvl="0" marL="0" marR="0" rtl="0" algn="ctr">
              <a:lnSpc>
                <a:spcPct val="90000"/>
              </a:lnSpc>
              <a:spcBef>
                <a:spcPts val="0"/>
              </a:spcBef>
              <a:spcAft>
                <a:spcPts val="0"/>
              </a:spcAft>
              <a:buClr>
                <a:srgbClr val="000000"/>
              </a:buClr>
              <a:buSzPts val="1400"/>
              <a:buFont typeface="Arial"/>
              <a:buNone/>
            </a:pPr>
            <a:r>
              <a:rPr lang="en-GB" sz="2000">
                <a:solidFill>
                  <a:srgbClr val="FFFFFF"/>
                </a:solidFill>
                <a:latin typeface="Calibri"/>
                <a:ea typeface="Calibri"/>
                <a:cs typeface="Calibri"/>
                <a:sym typeface="Calibri"/>
              </a:rPr>
              <a:t>PDST Websites</a:t>
            </a:r>
            <a:endParaRPr i="0" sz="2000" u="none" cap="none" strike="noStrike">
              <a:solidFill>
                <a:srgbClr val="FFFFFF"/>
              </a:solidFill>
              <a:latin typeface="Calibri"/>
              <a:ea typeface="Calibri"/>
              <a:cs typeface="Calibri"/>
              <a:sym typeface="Calibri"/>
            </a:endParaRPr>
          </a:p>
        </p:txBody>
      </p:sp>
      <p:cxnSp>
        <p:nvCxnSpPr>
          <p:cNvPr id="3573" name="Google Shape;3573;p107"/>
          <p:cNvCxnSpPr>
            <a:stCxn id="3564" idx="2"/>
            <a:endCxn id="3559" idx="0"/>
          </p:cNvCxnSpPr>
          <p:nvPr/>
        </p:nvCxnSpPr>
        <p:spPr>
          <a:xfrm>
            <a:off x="5309301" y="5042860"/>
            <a:ext cx="2100" cy="73500"/>
          </a:xfrm>
          <a:prstGeom prst="straightConnector1">
            <a:avLst/>
          </a:prstGeom>
          <a:noFill/>
          <a:ln cap="flat" cmpd="sng" w="9525">
            <a:solidFill>
              <a:schemeClr val="dk2"/>
            </a:solidFill>
            <a:prstDash val="solid"/>
            <a:round/>
            <a:headEnd len="med" w="med" type="none"/>
            <a:tailEnd len="med" w="med" type="none"/>
          </a:ln>
        </p:spPr>
      </p:cxnSp>
      <p:cxnSp>
        <p:nvCxnSpPr>
          <p:cNvPr id="3574" name="Google Shape;3574;p107"/>
          <p:cNvCxnSpPr/>
          <p:nvPr/>
        </p:nvCxnSpPr>
        <p:spPr>
          <a:xfrm flipH="1">
            <a:off x="7558350" y="4890775"/>
            <a:ext cx="1500" cy="225600"/>
          </a:xfrm>
          <a:prstGeom prst="straightConnector1">
            <a:avLst/>
          </a:prstGeom>
          <a:noFill/>
          <a:ln cap="flat" cmpd="sng" w="9525">
            <a:solidFill>
              <a:schemeClr val="dk2"/>
            </a:solidFill>
            <a:prstDash val="solid"/>
            <a:round/>
            <a:headEnd len="med" w="med" type="none"/>
            <a:tailEnd len="med" w="med" type="none"/>
          </a:ln>
        </p:spPr>
      </p:cxnSp>
      <p:cxnSp>
        <p:nvCxnSpPr>
          <p:cNvPr id="3575" name="Google Shape;3575;p107"/>
          <p:cNvCxnSpPr>
            <a:stCxn id="3570" idx="2"/>
            <a:endCxn id="3561" idx="0"/>
          </p:cNvCxnSpPr>
          <p:nvPr/>
        </p:nvCxnSpPr>
        <p:spPr>
          <a:xfrm>
            <a:off x="9538119" y="5026610"/>
            <a:ext cx="0" cy="735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9" name="Shape 3579"/>
        <p:cNvGrpSpPr/>
        <p:nvPr/>
      </p:nvGrpSpPr>
      <p:grpSpPr>
        <a:xfrm>
          <a:off x="0" y="0"/>
          <a:ext cx="0" cy="0"/>
          <a:chOff x="0" y="0"/>
          <a:chExt cx="0" cy="0"/>
        </a:xfrm>
      </p:grpSpPr>
      <p:sp>
        <p:nvSpPr>
          <p:cNvPr id="3580" name="Google Shape;3580;p108"/>
          <p:cNvSpPr txBox="1"/>
          <p:nvPr>
            <p:ph type="title"/>
          </p:nvPr>
        </p:nvSpPr>
        <p:spPr>
          <a:xfrm>
            <a:off x="514800" y="897625"/>
            <a:ext cx="84249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Support Events for Remote/Blended Learning in Maths</a:t>
            </a:r>
            <a:endParaRPr/>
          </a:p>
        </p:txBody>
      </p:sp>
      <p:pic>
        <p:nvPicPr>
          <p:cNvPr id="3581" name="Google Shape;3581;p108"/>
          <p:cNvPicPr preferRelativeResize="0"/>
          <p:nvPr/>
        </p:nvPicPr>
        <p:blipFill rotWithShape="1">
          <a:blip r:embed="rId3">
            <a:alphaModFix/>
          </a:blip>
          <a:srcRect b="51897" l="0" r="0" t="0"/>
          <a:stretch/>
        </p:blipFill>
        <p:spPr>
          <a:xfrm>
            <a:off x="289450" y="2299575"/>
            <a:ext cx="5703475" cy="3877700"/>
          </a:xfrm>
          <a:prstGeom prst="rect">
            <a:avLst/>
          </a:prstGeom>
          <a:noFill/>
          <a:ln cap="flat" cmpd="sng" w="9525">
            <a:solidFill>
              <a:schemeClr val="dk2"/>
            </a:solidFill>
            <a:prstDash val="solid"/>
            <a:round/>
            <a:headEnd len="sm" w="sm" type="none"/>
            <a:tailEnd len="sm" w="sm" type="none"/>
          </a:ln>
        </p:spPr>
      </p:pic>
      <p:pic>
        <p:nvPicPr>
          <p:cNvPr id="3582" name="Google Shape;3582;p108"/>
          <p:cNvPicPr preferRelativeResize="0"/>
          <p:nvPr/>
        </p:nvPicPr>
        <p:blipFill rotWithShape="1">
          <a:blip r:embed="rId3">
            <a:alphaModFix/>
          </a:blip>
          <a:srcRect b="0" l="0" r="0" t="50436"/>
          <a:stretch/>
        </p:blipFill>
        <p:spPr>
          <a:xfrm>
            <a:off x="6173950" y="2299575"/>
            <a:ext cx="5535388" cy="3877700"/>
          </a:xfrm>
          <a:prstGeom prst="rect">
            <a:avLst/>
          </a:prstGeom>
          <a:noFill/>
          <a:ln cap="flat" cmpd="sng" w="9525">
            <a:solidFill>
              <a:schemeClr val="dk2"/>
            </a:solidFill>
            <a:prstDash val="solid"/>
            <a:round/>
            <a:headEnd len="sm" w="sm" type="none"/>
            <a:tailEnd len="sm" w="sm" type="none"/>
          </a:ln>
        </p:spPr>
      </p:pic>
      <p:cxnSp>
        <p:nvCxnSpPr>
          <p:cNvPr id="3583" name="Google Shape;3583;p108"/>
          <p:cNvCxnSpPr/>
          <p:nvPr/>
        </p:nvCxnSpPr>
        <p:spPr>
          <a:xfrm flipH="1" rot="10800000">
            <a:off x="6508925" y="4065300"/>
            <a:ext cx="4878600" cy="12900"/>
          </a:xfrm>
          <a:prstGeom prst="straightConnector1">
            <a:avLst/>
          </a:prstGeom>
          <a:noFill/>
          <a:ln cap="flat" cmpd="sng" w="38100">
            <a:solidFill>
              <a:srgbClr val="FF0000"/>
            </a:solidFill>
            <a:prstDash val="solid"/>
            <a:round/>
            <a:headEnd len="med" w="med" type="none"/>
            <a:tailEnd len="med" w="med" type="none"/>
          </a:ln>
        </p:spPr>
      </p:cxnSp>
      <p:cxnSp>
        <p:nvCxnSpPr>
          <p:cNvPr id="3584" name="Google Shape;3584;p108"/>
          <p:cNvCxnSpPr/>
          <p:nvPr/>
        </p:nvCxnSpPr>
        <p:spPr>
          <a:xfrm flipH="1" rot="10800000">
            <a:off x="6571925" y="4383725"/>
            <a:ext cx="4878600" cy="12900"/>
          </a:xfrm>
          <a:prstGeom prst="straightConnector1">
            <a:avLst/>
          </a:prstGeom>
          <a:noFill/>
          <a:ln cap="flat" cmpd="sng" w="38100">
            <a:solidFill>
              <a:srgbClr val="FF0000"/>
            </a:solidFill>
            <a:prstDash val="solid"/>
            <a:round/>
            <a:headEnd len="med" w="med" type="none"/>
            <a:tailEnd len="med" w="med"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9" name="Shape 3589"/>
        <p:cNvGrpSpPr/>
        <p:nvPr/>
      </p:nvGrpSpPr>
      <p:grpSpPr>
        <a:xfrm>
          <a:off x="0" y="0"/>
          <a:ext cx="0" cy="0"/>
          <a:chOff x="0" y="0"/>
          <a:chExt cx="0" cy="0"/>
        </a:xfrm>
      </p:grpSpPr>
      <p:sp>
        <p:nvSpPr>
          <p:cNvPr id="3590" name="Google Shape;3590;p109"/>
          <p:cNvSpPr txBox="1"/>
          <p:nvPr>
            <p:ph type="title"/>
          </p:nvPr>
        </p:nvSpPr>
        <p:spPr>
          <a:xfrm>
            <a:off x="514800" y="897616"/>
            <a:ext cx="52566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a:t>School Support</a:t>
            </a:r>
            <a:endParaRPr/>
          </a:p>
        </p:txBody>
      </p:sp>
      <p:sp>
        <p:nvSpPr>
          <p:cNvPr id="3591" name="Google Shape;3591;p109"/>
          <p:cNvSpPr txBox="1"/>
          <p:nvPr>
            <p:ph idx="12" type="sldNum"/>
          </p:nvPr>
        </p:nvSpPr>
        <p:spPr>
          <a:xfrm>
            <a:off x="-12703" y="6356350"/>
            <a:ext cx="79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592" name="Google Shape;3592;p109"/>
          <p:cNvSpPr txBox="1"/>
          <p:nvPr>
            <p:ph idx="1" type="body"/>
          </p:nvPr>
        </p:nvSpPr>
        <p:spPr>
          <a:xfrm>
            <a:off x="357775" y="3025150"/>
            <a:ext cx="5125200" cy="3696300"/>
          </a:xfrm>
          <a:prstGeom prst="rect">
            <a:avLst/>
          </a:prstGeom>
        </p:spPr>
        <p:txBody>
          <a:bodyPr anchorCtr="0" anchor="t" bIns="0" lIns="0" spcFirstLastPara="1" rIns="0" wrap="square" tIns="0">
            <a:noAutofit/>
          </a:bodyPr>
          <a:lstStyle/>
          <a:p>
            <a:pPr indent="0" lvl="0" marL="0" rtl="0" algn="ctr">
              <a:spcBef>
                <a:spcPts val="300"/>
              </a:spcBef>
              <a:spcAft>
                <a:spcPts val="0"/>
              </a:spcAft>
              <a:buNone/>
            </a:pPr>
            <a:r>
              <a:rPr lang="en-GB" sz="2900"/>
              <a:t>Book a school visit</a:t>
            </a:r>
            <a:endParaRPr sz="2900"/>
          </a:p>
          <a:p>
            <a:pPr indent="0" lvl="0" marL="0" rtl="0" algn="ctr">
              <a:spcBef>
                <a:spcPts val="300"/>
              </a:spcBef>
              <a:spcAft>
                <a:spcPts val="0"/>
              </a:spcAft>
              <a:buNone/>
            </a:pPr>
            <a:r>
              <a:t/>
            </a:r>
            <a:endParaRPr sz="2900"/>
          </a:p>
          <a:p>
            <a:pPr indent="0" lvl="0" marL="0" rtl="0" algn="ctr">
              <a:spcBef>
                <a:spcPts val="300"/>
              </a:spcBef>
              <a:spcAft>
                <a:spcPts val="0"/>
              </a:spcAft>
              <a:buNone/>
            </a:pPr>
            <a:r>
              <a:rPr lang="en-GB" sz="2900"/>
              <a:t>Contact us:</a:t>
            </a:r>
            <a:endParaRPr sz="2900"/>
          </a:p>
          <a:p>
            <a:pPr indent="0" lvl="0" marL="0" rtl="0" algn="ctr">
              <a:spcBef>
                <a:spcPts val="300"/>
              </a:spcBef>
              <a:spcAft>
                <a:spcPts val="0"/>
              </a:spcAft>
              <a:buNone/>
            </a:pPr>
            <a:r>
              <a:rPr lang="en-GB" sz="2900" u="sng">
                <a:hlinkClick r:id="rId3"/>
              </a:rPr>
              <a:t>postprimarymaths@pdst.ie</a:t>
            </a:r>
            <a:endParaRPr sz="2900"/>
          </a:p>
          <a:p>
            <a:pPr indent="0" lvl="0" marL="0" rtl="0" algn="ctr">
              <a:spcBef>
                <a:spcPts val="300"/>
              </a:spcBef>
              <a:spcAft>
                <a:spcPts val="0"/>
              </a:spcAft>
              <a:buNone/>
            </a:pPr>
            <a:r>
              <a:t/>
            </a:r>
            <a:endParaRPr sz="2900"/>
          </a:p>
          <a:p>
            <a:pPr indent="0" lvl="0" marL="0" rtl="0" algn="ctr">
              <a:spcBef>
                <a:spcPts val="300"/>
              </a:spcBef>
              <a:spcAft>
                <a:spcPts val="0"/>
              </a:spcAft>
              <a:buNone/>
            </a:pPr>
            <a:r>
              <a:t/>
            </a:r>
            <a:endParaRPr sz="2900"/>
          </a:p>
          <a:p>
            <a:pPr indent="0" lvl="0" marL="0" rtl="0" algn="l">
              <a:spcBef>
                <a:spcPts val="400"/>
              </a:spcBef>
              <a:spcAft>
                <a:spcPts val="400"/>
              </a:spcAft>
              <a:buNone/>
            </a:pPr>
            <a:r>
              <a:t/>
            </a:r>
            <a:endParaRPr sz="3700"/>
          </a:p>
        </p:txBody>
      </p:sp>
      <p:pic>
        <p:nvPicPr>
          <p:cNvPr id="3593" name="Google Shape;3593;p109"/>
          <p:cNvPicPr preferRelativeResize="0"/>
          <p:nvPr/>
        </p:nvPicPr>
        <p:blipFill>
          <a:blip r:embed="rId4">
            <a:alphaModFix/>
          </a:blip>
          <a:stretch>
            <a:fillRect/>
          </a:stretch>
        </p:blipFill>
        <p:spPr>
          <a:xfrm>
            <a:off x="6611200" y="1790778"/>
            <a:ext cx="4238200" cy="4106600"/>
          </a:xfrm>
          <a:prstGeom prst="rect">
            <a:avLst/>
          </a:prstGeom>
          <a:noFill/>
          <a:ln>
            <a:noFill/>
          </a:ln>
        </p:spPr>
      </p:pic>
      <p:sp>
        <p:nvSpPr>
          <p:cNvPr id="3594" name="Google Shape;3594;p109"/>
          <p:cNvSpPr txBox="1"/>
          <p:nvPr>
            <p:ph type="title"/>
          </p:nvPr>
        </p:nvSpPr>
        <p:spPr>
          <a:xfrm>
            <a:off x="8433425" y="897625"/>
            <a:ext cx="1029000" cy="793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0" lang="en-GB"/>
              <a:t>Tan q</a:t>
            </a:r>
            <a:endParaRPr b="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0" name="Shape 2680"/>
        <p:cNvGrpSpPr/>
        <p:nvPr/>
      </p:nvGrpSpPr>
      <p:grpSpPr>
        <a:xfrm>
          <a:off x="0" y="0"/>
          <a:ext cx="0" cy="0"/>
          <a:chOff x="0" y="0"/>
          <a:chExt cx="0" cy="0"/>
        </a:xfrm>
      </p:grpSpPr>
      <p:sp>
        <p:nvSpPr>
          <p:cNvPr id="2681" name="Google Shape;2681;p34"/>
          <p:cNvSpPr txBox="1"/>
          <p:nvPr>
            <p:ph idx="12" type="sldNum"/>
          </p:nvPr>
        </p:nvSpPr>
        <p:spPr>
          <a:xfrm>
            <a:off x="-12703" y="6356350"/>
            <a:ext cx="793304"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lang="en-GB" sz="1600">
                <a:solidFill>
                  <a:schemeClr val="accent2"/>
                </a:solidFill>
                <a:latin typeface="Calibri"/>
                <a:ea typeface="Calibri"/>
                <a:cs typeface="Calibri"/>
                <a:sym typeface="Calibri"/>
              </a:rPr>
              <a:t>‹#›</a:t>
            </a:fld>
            <a:endParaRPr b="1" sz="1600">
              <a:solidFill>
                <a:schemeClr val="accent2"/>
              </a:solidFill>
              <a:latin typeface="Calibri"/>
              <a:ea typeface="Calibri"/>
              <a:cs typeface="Calibri"/>
              <a:sym typeface="Calibri"/>
            </a:endParaRPr>
          </a:p>
        </p:txBody>
      </p:sp>
      <p:sp>
        <p:nvSpPr>
          <p:cNvPr id="2682" name="Google Shape;2682;p34"/>
          <p:cNvSpPr txBox="1"/>
          <p:nvPr>
            <p:ph type="title"/>
          </p:nvPr>
        </p:nvSpPr>
        <p:spPr>
          <a:xfrm>
            <a:off x="6231333" y="2456476"/>
            <a:ext cx="4624582" cy="1346764"/>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lt1"/>
              </a:buClr>
              <a:buSzPts val="2800"/>
              <a:buFont typeface="Calibri"/>
              <a:buNone/>
            </a:pPr>
            <a:r>
              <a:rPr lang="en-GB"/>
              <a:t>What is the Derivative?</a:t>
            </a:r>
            <a:endParaRPr b="1" i="0" sz="2800" u="none" cap="none" strike="noStrike">
              <a:solidFill>
                <a:schemeClr val="lt1"/>
              </a:solidFill>
              <a:latin typeface="Calibri"/>
              <a:ea typeface="Calibri"/>
              <a:cs typeface="Calibri"/>
              <a:sym typeface="Calibri"/>
            </a:endParaRPr>
          </a:p>
        </p:txBody>
      </p:sp>
      <p:cxnSp>
        <p:nvCxnSpPr>
          <p:cNvPr id="2683" name="Google Shape;2683;p34"/>
          <p:cNvCxnSpPr/>
          <p:nvPr/>
        </p:nvCxnSpPr>
        <p:spPr>
          <a:xfrm flipH="1" rot="10800000">
            <a:off x="6231325" y="3834925"/>
            <a:ext cx="3919500" cy="36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PDST">
  <a:themeElements>
    <a:clrScheme name="PDST">
      <a:dk1>
        <a:srgbClr val="595959"/>
      </a:dk1>
      <a:lt1>
        <a:srgbClr val="FFFFFF"/>
      </a:lt1>
      <a:dk2>
        <a:srgbClr val="262262"/>
      </a:dk2>
      <a:lt2>
        <a:srgbClr val="E7E6E6"/>
      </a:lt2>
      <a:accent1>
        <a:srgbClr val="262262"/>
      </a:accent1>
      <a:accent2>
        <a:srgbClr val="408763"/>
      </a:accent2>
      <a:accent3>
        <a:srgbClr val="BADAF0"/>
      </a:accent3>
      <a:accent4>
        <a:srgbClr val="BAD3C8"/>
      </a:accent4>
      <a:accent5>
        <a:srgbClr val="FAD5E5"/>
      </a:accent5>
      <a:accent6>
        <a:srgbClr val="A7A3CB"/>
      </a:accent6>
      <a:hlink>
        <a:srgbClr val="595959"/>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